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"/>
  </p:notesMasterIdLst>
  <p:sldIdLst>
    <p:sldId id="25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3979" autoAdjust="0"/>
  </p:normalViewPr>
  <p:slideViewPr>
    <p:cSldViewPr snapToGrid="0">
      <p:cViewPr>
        <p:scale>
          <a:sx n="69" d="100"/>
          <a:sy n="69" d="100"/>
        </p:scale>
        <p:origin x="416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9C6AA-76D2-4D08-A8F1-D067AECDF896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AD4E6-C883-4570-B0D2-A4D80EA1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97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0088" y="1141413"/>
            <a:ext cx="5473700" cy="3079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C8B8E3-80CE-497B-8647-2049236AA4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6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1"/>
            <a:ext cx="12192000" cy="127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2439" y="2895548"/>
            <a:ext cx="5407024" cy="1450671"/>
          </a:xfrm>
        </p:spPr>
        <p:txBody>
          <a:bodyPr anchor="b">
            <a:noAutofit/>
          </a:bodyPr>
          <a:lstStyle>
            <a:lvl1pPr>
              <a:lnSpc>
                <a:spcPct val="88000"/>
              </a:lnSpc>
              <a:defRPr sz="5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32439" y="4451603"/>
            <a:ext cx="5407024" cy="55379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546725" y="6406217"/>
            <a:ext cx="5400676" cy="29238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bson"/>
                <a:ea typeface="+mn-ea"/>
                <a:cs typeface="Gibso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© 20</a:t>
            </a:r>
            <a:r>
              <a:rPr lang="ru-RU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2</a:t>
            </a: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1 </a:t>
            </a:r>
            <a:r>
              <a:rPr lang="en-US" sz="700" kern="1200" spc="0" baseline="0" dirty="0" err="1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NetCracker</a:t>
            </a: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 Technology Corporation.</a:t>
            </a:r>
            <a:endParaRPr lang="ru-RU" sz="700" kern="1200" spc="0" baseline="0" dirty="0" smtClean="0">
              <a:solidFill>
                <a:schemeClr val="accent4"/>
              </a:solidFill>
              <a:effectLst/>
              <a:latin typeface="+mn-lt"/>
              <a:ea typeface="+mn-ea"/>
              <a:cs typeface="Gibson"/>
            </a:endParaRPr>
          </a:p>
          <a:p>
            <a:pPr algn="l">
              <a:spcBef>
                <a:spcPts val="100"/>
              </a:spcBef>
              <a:spcAft>
                <a:spcPts val="0"/>
              </a:spcAft>
            </a:pPr>
            <a:r>
              <a:rPr lang="en-US" sz="6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NETCRACKER CONFIDENTIAL AND PROPRIETARY. </a:t>
            </a:r>
            <a:r>
              <a:rPr lang="en-US" sz="600" kern="1200" spc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This document contains proprietary and confidential information that may not be reproduced or disclosed to individuals that do not have a need to know. Disclose and distribute solely to those individuals that have a need to know.</a:t>
            </a:r>
            <a:endParaRPr lang="en-US" sz="600" kern="1200" spc="0" dirty="0">
              <a:solidFill>
                <a:schemeClr val="accent4"/>
              </a:solidFill>
              <a:effectLst/>
              <a:latin typeface="+mn-lt"/>
              <a:ea typeface="+mn-ea"/>
              <a:cs typeface="Gibson"/>
            </a:endParaRPr>
          </a:p>
        </p:txBody>
      </p:sp>
      <p:grpSp>
        <p:nvGrpSpPr>
          <p:cNvPr id="43" name="Group 4"/>
          <p:cNvGrpSpPr>
            <a:grpSpLocks noChangeAspect="1"/>
          </p:cNvGrpSpPr>
          <p:nvPr userDrawn="1"/>
        </p:nvGrpSpPr>
        <p:grpSpPr bwMode="auto">
          <a:xfrm>
            <a:off x="1589" y="-3175"/>
            <a:ext cx="4749800" cy="6861176"/>
            <a:chOff x="1" y="-2"/>
            <a:chExt cx="2992" cy="4322"/>
          </a:xfrm>
        </p:grpSpPr>
        <p:sp>
          <p:nvSpPr>
            <p:cNvPr id="4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" y="0"/>
              <a:ext cx="299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"/>
            <p:cNvSpPr>
              <a:spLocks/>
            </p:cNvSpPr>
            <p:nvPr userDrawn="1"/>
          </p:nvSpPr>
          <p:spPr bwMode="auto">
            <a:xfrm>
              <a:off x="1" y="44"/>
              <a:ext cx="2333" cy="4276"/>
            </a:xfrm>
            <a:custGeom>
              <a:avLst/>
              <a:gdLst>
                <a:gd name="T0" fmla="*/ 0 w 1167"/>
                <a:gd name="T1" fmla="*/ 66 h 2141"/>
                <a:gd name="T2" fmla="*/ 0 w 1167"/>
                <a:gd name="T3" fmla="*/ 0 h 2141"/>
                <a:gd name="T4" fmla="*/ 55 w 1167"/>
                <a:gd name="T5" fmla="*/ 36 h 2141"/>
                <a:gd name="T6" fmla="*/ 266 w 1167"/>
                <a:gd name="T7" fmla="*/ 212 h 2141"/>
                <a:gd name="T8" fmla="*/ 472 w 1167"/>
                <a:gd name="T9" fmla="*/ 478 h 2141"/>
                <a:gd name="T10" fmla="*/ 566 w 1167"/>
                <a:gd name="T11" fmla="*/ 665 h 2141"/>
                <a:gd name="T12" fmla="*/ 589 w 1167"/>
                <a:gd name="T13" fmla="*/ 720 h 2141"/>
                <a:gd name="T14" fmla="*/ 881 w 1167"/>
                <a:gd name="T15" fmla="*/ 1424 h 2141"/>
                <a:gd name="T16" fmla="*/ 1167 w 1167"/>
                <a:gd name="T17" fmla="*/ 2141 h 2141"/>
                <a:gd name="T18" fmla="*/ 1101 w 1167"/>
                <a:gd name="T19" fmla="*/ 2141 h 2141"/>
                <a:gd name="T20" fmla="*/ 535 w 1167"/>
                <a:gd name="T21" fmla="*/ 742 h 2141"/>
                <a:gd name="T22" fmla="*/ 328 w 1167"/>
                <a:gd name="T23" fmla="*/ 374 h 2141"/>
                <a:gd name="T24" fmla="*/ 37 w 1167"/>
                <a:gd name="T25" fmla="*/ 90 h 2141"/>
                <a:gd name="T26" fmla="*/ 0 w 1167"/>
                <a:gd name="T27" fmla="*/ 66 h 2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7" h="2141">
                  <a:moveTo>
                    <a:pt x="0" y="66"/>
                  </a:moveTo>
                  <a:cubicBezTo>
                    <a:pt x="0" y="44"/>
                    <a:pt x="0" y="22"/>
                    <a:pt x="0" y="0"/>
                  </a:cubicBezTo>
                  <a:cubicBezTo>
                    <a:pt x="14" y="9"/>
                    <a:pt x="33" y="21"/>
                    <a:pt x="55" y="36"/>
                  </a:cubicBezTo>
                  <a:cubicBezTo>
                    <a:pt x="170" y="116"/>
                    <a:pt x="247" y="191"/>
                    <a:pt x="266" y="212"/>
                  </a:cubicBezTo>
                  <a:cubicBezTo>
                    <a:pt x="287" y="232"/>
                    <a:pt x="387" y="335"/>
                    <a:pt x="472" y="478"/>
                  </a:cubicBezTo>
                  <a:cubicBezTo>
                    <a:pt x="515" y="552"/>
                    <a:pt x="551" y="631"/>
                    <a:pt x="566" y="665"/>
                  </a:cubicBezTo>
                  <a:cubicBezTo>
                    <a:pt x="578" y="692"/>
                    <a:pt x="586" y="712"/>
                    <a:pt x="589" y="720"/>
                  </a:cubicBezTo>
                  <a:cubicBezTo>
                    <a:pt x="673" y="925"/>
                    <a:pt x="629" y="802"/>
                    <a:pt x="881" y="1424"/>
                  </a:cubicBezTo>
                  <a:cubicBezTo>
                    <a:pt x="948" y="1590"/>
                    <a:pt x="1044" y="1833"/>
                    <a:pt x="1167" y="2141"/>
                  </a:cubicBezTo>
                  <a:cubicBezTo>
                    <a:pt x="1145" y="2141"/>
                    <a:pt x="1123" y="2141"/>
                    <a:pt x="1101" y="2141"/>
                  </a:cubicBezTo>
                  <a:cubicBezTo>
                    <a:pt x="913" y="1676"/>
                    <a:pt x="724" y="1207"/>
                    <a:pt x="535" y="742"/>
                  </a:cubicBezTo>
                  <a:cubicBezTo>
                    <a:pt x="498" y="645"/>
                    <a:pt x="435" y="512"/>
                    <a:pt x="328" y="374"/>
                  </a:cubicBezTo>
                  <a:cubicBezTo>
                    <a:pt x="226" y="242"/>
                    <a:pt x="119" y="151"/>
                    <a:pt x="37" y="90"/>
                  </a:cubicBezTo>
                  <a:cubicBezTo>
                    <a:pt x="25" y="82"/>
                    <a:pt x="12" y="74"/>
                    <a:pt x="0" y="66"/>
                  </a:cubicBezTo>
                  <a:close/>
                </a:path>
              </a:pathLst>
            </a:custGeom>
            <a:solidFill>
              <a:srgbClr val="153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"/>
            <p:cNvSpPr>
              <a:spLocks/>
            </p:cNvSpPr>
            <p:nvPr userDrawn="1"/>
          </p:nvSpPr>
          <p:spPr bwMode="auto">
            <a:xfrm>
              <a:off x="1" y="160"/>
              <a:ext cx="2213" cy="4160"/>
            </a:xfrm>
            <a:custGeom>
              <a:avLst/>
              <a:gdLst>
                <a:gd name="T0" fmla="*/ 0 w 1107"/>
                <a:gd name="T1" fmla="*/ 0 h 2083"/>
                <a:gd name="T2" fmla="*/ 248 w 1107"/>
                <a:gd name="T3" fmla="*/ 216 h 2083"/>
                <a:gd name="T4" fmla="*/ 461 w 1107"/>
                <a:gd name="T5" fmla="*/ 509 h 2083"/>
                <a:gd name="T6" fmla="*/ 525 w 1107"/>
                <a:gd name="T7" fmla="*/ 635 h 2083"/>
                <a:gd name="T8" fmla="*/ 606 w 1107"/>
                <a:gd name="T9" fmla="*/ 838 h 2083"/>
                <a:gd name="T10" fmla="*/ 607 w 1107"/>
                <a:gd name="T11" fmla="*/ 839 h 2083"/>
                <a:gd name="T12" fmla="*/ 808 w 1107"/>
                <a:gd name="T13" fmla="*/ 1335 h 2083"/>
                <a:gd name="T14" fmla="*/ 932 w 1107"/>
                <a:gd name="T15" fmla="*/ 1641 h 2083"/>
                <a:gd name="T16" fmla="*/ 1107 w 1107"/>
                <a:gd name="T17" fmla="*/ 2083 h 2083"/>
                <a:gd name="T18" fmla="*/ 707 w 1107"/>
                <a:gd name="T19" fmla="*/ 2083 h 2083"/>
                <a:gd name="T20" fmla="*/ 307 w 1107"/>
                <a:gd name="T21" fmla="*/ 2083 h 2083"/>
                <a:gd name="T22" fmla="*/ 153 w 1107"/>
                <a:gd name="T23" fmla="*/ 1700 h 2083"/>
                <a:gd name="T24" fmla="*/ 0 w 1107"/>
                <a:gd name="T25" fmla="*/ 1321 h 2083"/>
                <a:gd name="T26" fmla="*/ 0 w 1107"/>
                <a:gd name="T2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7" h="2083">
                  <a:moveTo>
                    <a:pt x="0" y="0"/>
                  </a:moveTo>
                  <a:cubicBezTo>
                    <a:pt x="108" y="75"/>
                    <a:pt x="190" y="153"/>
                    <a:pt x="248" y="216"/>
                  </a:cubicBezTo>
                  <a:cubicBezTo>
                    <a:pt x="282" y="252"/>
                    <a:pt x="376" y="357"/>
                    <a:pt x="461" y="509"/>
                  </a:cubicBezTo>
                  <a:cubicBezTo>
                    <a:pt x="478" y="540"/>
                    <a:pt x="500" y="580"/>
                    <a:pt x="525" y="635"/>
                  </a:cubicBezTo>
                  <a:cubicBezTo>
                    <a:pt x="535" y="659"/>
                    <a:pt x="559" y="719"/>
                    <a:pt x="606" y="838"/>
                  </a:cubicBezTo>
                  <a:cubicBezTo>
                    <a:pt x="606" y="838"/>
                    <a:pt x="607" y="839"/>
                    <a:pt x="607" y="839"/>
                  </a:cubicBezTo>
                  <a:cubicBezTo>
                    <a:pt x="664" y="985"/>
                    <a:pt x="780" y="1268"/>
                    <a:pt x="808" y="1335"/>
                  </a:cubicBezTo>
                  <a:cubicBezTo>
                    <a:pt x="841" y="1414"/>
                    <a:pt x="871" y="1490"/>
                    <a:pt x="932" y="1641"/>
                  </a:cubicBezTo>
                  <a:cubicBezTo>
                    <a:pt x="1008" y="1829"/>
                    <a:pt x="1068" y="1985"/>
                    <a:pt x="1107" y="2083"/>
                  </a:cubicBezTo>
                  <a:cubicBezTo>
                    <a:pt x="974" y="2083"/>
                    <a:pt x="840" y="2083"/>
                    <a:pt x="707" y="2083"/>
                  </a:cubicBezTo>
                  <a:cubicBezTo>
                    <a:pt x="573" y="2083"/>
                    <a:pt x="440" y="2083"/>
                    <a:pt x="307" y="2083"/>
                  </a:cubicBezTo>
                  <a:cubicBezTo>
                    <a:pt x="255" y="1957"/>
                    <a:pt x="204" y="1827"/>
                    <a:pt x="153" y="1700"/>
                  </a:cubicBezTo>
                  <a:cubicBezTo>
                    <a:pt x="102" y="1574"/>
                    <a:pt x="51" y="1447"/>
                    <a:pt x="0" y="1321"/>
                  </a:cubicBezTo>
                  <a:cubicBezTo>
                    <a:pt x="0" y="881"/>
                    <a:pt x="0" y="440"/>
                    <a:pt x="0" y="0"/>
                  </a:cubicBezTo>
                  <a:close/>
                </a:path>
              </a:pathLst>
            </a:custGeom>
            <a:solidFill>
              <a:srgbClr val="112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/>
            <p:cNvSpPr>
              <a:spLocks/>
            </p:cNvSpPr>
            <p:nvPr userDrawn="1"/>
          </p:nvSpPr>
          <p:spPr bwMode="auto">
            <a:xfrm>
              <a:off x="1" y="3046"/>
              <a:ext cx="514" cy="1274"/>
            </a:xfrm>
            <a:custGeom>
              <a:avLst/>
              <a:gdLst>
                <a:gd name="T0" fmla="*/ 0 w 257"/>
                <a:gd name="T1" fmla="*/ 0 h 638"/>
                <a:gd name="T2" fmla="*/ 18 w 257"/>
                <a:gd name="T3" fmla="*/ 44 h 638"/>
                <a:gd name="T4" fmla="*/ 105 w 257"/>
                <a:gd name="T5" fmla="*/ 259 h 638"/>
                <a:gd name="T6" fmla="*/ 257 w 257"/>
                <a:gd name="T7" fmla="*/ 638 h 638"/>
                <a:gd name="T8" fmla="*/ 151 w 257"/>
                <a:gd name="T9" fmla="*/ 638 h 638"/>
                <a:gd name="T10" fmla="*/ 137 w 257"/>
                <a:gd name="T11" fmla="*/ 604 h 638"/>
                <a:gd name="T12" fmla="*/ 23 w 257"/>
                <a:gd name="T13" fmla="*/ 316 h 638"/>
                <a:gd name="T14" fmla="*/ 0 w 257"/>
                <a:gd name="T15" fmla="*/ 257 h 638"/>
                <a:gd name="T16" fmla="*/ 0 w 257"/>
                <a:gd name="T17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638">
                  <a:moveTo>
                    <a:pt x="0" y="0"/>
                  </a:moveTo>
                  <a:cubicBezTo>
                    <a:pt x="18" y="44"/>
                    <a:pt x="18" y="44"/>
                    <a:pt x="18" y="44"/>
                  </a:cubicBezTo>
                  <a:cubicBezTo>
                    <a:pt x="47" y="116"/>
                    <a:pt x="76" y="187"/>
                    <a:pt x="105" y="259"/>
                  </a:cubicBezTo>
                  <a:cubicBezTo>
                    <a:pt x="156" y="385"/>
                    <a:pt x="206" y="512"/>
                    <a:pt x="257" y="638"/>
                  </a:cubicBezTo>
                  <a:cubicBezTo>
                    <a:pt x="222" y="638"/>
                    <a:pt x="187" y="638"/>
                    <a:pt x="151" y="638"/>
                  </a:cubicBezTo>
                  <a:cubicBezTo>
                    <a:pt x="149" y="632"/>
                    <a:pt x="144" y="620"/>
                    <a:pt x="137" y="604"/>
                  </a:cubicBezTo>
                  <a:cubicBezTo>
                    <a:pt x="98" y="511"/>
                    <a:pt x="78" y="455"/>
                    <a:pt x="23" y="316"/>
                  </a:cubicBezTo>
                  <a:cubicBezTo>
                    <a:pt x="15" y="296"/>
                    <a:pt x="8" y="277"/>
                    <a:pt x="0" y="2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5A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"/>
            <p:cNvSpPr>
              <a:spLocks/>
            </p:cNvSpPr>
            <p:nvPr userDrawn="1"/>
          </p:nvSpPr>
          <p:spPr bwMode="auto">
            <a:xfrm>
              <a:off x="1936" y="-2"/>
              <a:ext cx="408" cy="372"/>
            </a:xfrm>
            <a:custGeom>
              <a:avLst/>
              <a:gdLst>
                <a:gd name="T0" fmla="*/ 0 w 204"/>
                <a:gd name="T1" fmla="*/ 0 h 186"/>
                <a:gd name="T2" fmla="*/ 118 w 204"/>
                <a:gd name="T3" fmla="*/ 0 h 186"/>
                <a:gd name="T4" fmla="*/ 204 w 204"/>
                <a:gd name="T5" fmla="*/ 135 h 186"/>
                <a:gd name="T6" fmla="*/ 121 w 204"/>
                <a:gd name="T7" fmla="*/ 186 h 186"/>
                <a:gd name="T8" fmla="*/ 54 w 204"/>
                <a:gd name="T9" fmla="*/ 78 h 186"/>
                <a:gd name="T10" fmla="*/ 0 w 204"/>
                <a:gd name="T11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86">
                  <a:moveTo>
                    <a:pt x="0" y="0"/>
                  </a:moveTo>
                  <a:cubicBezTo>
                    <a:pt x="39" y="0"/>
                    <a:pt x="79" y="0"/>
                    <a:pt x="118" y="0"/>
                  </a:cubicBezTo>
                  <a:cubicBezTo>
                    <a:pt x="147" y="45"/>
                    <a:pt x="176" y="90"/>
                    <a:pt x="204" y="135"/>
                  </a:cubicBezTo>
                  <a:cubicBezTo>
                    <a:pt x="177" y="152"/>
                    <a:pt x="149" y="169"/>
                    <a:pt x="121" y="186"/>
                  </a:cubicBezTo>
                  <a:cubicBezTo>
                    <a:pt x="99" y="150"/>
                    <a:pt x="76" y="114"/>
                    <a:pt x="54" y="78"/>
                  </a:cubicBezTo>
                  <a:cubicBezTo>
                    <a:pt x="36" y="52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5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"/>
            <p:cNvSpPr>
              <a:spLocks/>
            </p:cNvSpPr>
            <p:nvPr userDrawn="1"/>
          </p:nvSpPr>
          <p:spPr bwMode="auto">
            <a:xfrm>
              <a:off x="1986" y="1138"/>
              <a:ext cx="513" cy="1083"/>
            </a:xfrm>
            <a:custGeom>
              <a:avLst/>
              <a:gdLst>
                <a:gd name="T0" fmla="*/ 212 w 257"/>
                <a:gd name="T1" fmla="*/ 542 h 542"/>
                <a:gd name="T2" fmla="*/ 0 w 257"/>
                <a:gd name="T3" fmla="*/ 17 h 542"/>
                <a:gd name="T4" fmla="*/ 43 w 257"/>
                <a:gd name="T5" fmla="*/ 0 h 542"/>
                <a:gd name="T6" fmla="*/ 257 w 257"/>
                <a:gd name="T7" fmla="*/ 524 h 542"/>
                <a:gd name="T8" fmla="*/ 212 w 257"/>
                <a:gd name="T9" fmla="*/ 542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42">
                  <a:moveTo>
                    <a:pt x="212" y="542"/>
                  </a:moveTo>
                  <a:cubicBezTo>
                    <a:pt x="141" y="367"/>
                    <a:pt x="70" y="192"/>
                    <a:pt x="0" y="17"/>
                  </a:cubicBezTo>
                  <a:cubicBezTo>
                    <a:pt x="14" y="11"/>
                    <a:pt x="29" y="5"/>
                    <a:pt x="43" y="0"/>
                  </a:cubicBezTo>
                  <a:cubicBezTo>
                    <a:pt x="115" y="174"/>
                    <a:pt x="186" y="349"/>
                    <a:pt x="257" y="524"/>
                  </a:cubicBezTo>
                  <a:lnTo>
                    <a:pt x="212" y="542"/>
                  </a:lnTo>
                  <a:close/>
                </a:path>
              </a:pathLst>
            </a:custGeom>
            <a:solidFill>
              <a:srgbClr val="4F79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"/>
            <p:cNvSpPr>
              <a:spLocks/>
            </p:cNvSpPr>
            <p:nvPr userDrawn="1"/>
          </p:nvSpPr>
          <p:spPr bwMode="auto">
            <a:xfrm>
              <a:off x="647" y="-2"/>
              <a:ext cx="1419" cy="2093"/>
            </a:xfrm>
            <a:custGeom>
              <a:avLst/>
              <a:gdLst>
                <a:gd name="T0" fmla="*/ 0 w 710"/>
                <a:gd name="T1" fmla="*/ 0 h 1048"/>
                <a:gd name="T2" fmla="*/ 138 w 710"/>
                <a:gd name="T3" fmla="*/ 0 h 1048"/>
                <a:gd name="T4" fmla="*/ 178 w 710"/>
                <a:gd name="T5" fmla="*/ 41 h 1048"/>
                <a:gd name="T6" fmla="*/ 258 w 710"/>
                <a:gd name="T7" fmla="*/ 131 h 1048"/>
                <a:gd name="T8" fmla="*/ 333 w 710"/>
                <a:gd name="T9" fmla="*/ 226 h 1048"/>
                <a:gd name="T10" fmla="*/ 449 w 710"/>
                <a:gd name="T11" fmla="*/ 408 h 1048"/>
                <a:gd name="T12" fmla="*/ 529 w 710"/>
                <a:gd name="T13" fmla="*/ 570 h 1048"/>
                <a:gd name="T14" fmla="*/ 582 w 710"/>
                <a:gd name="T15" fmla="*/ 699 h 1048"/>
                <a:gd name="T16" fmla="*/ 632 w 710"/>
                <a:gd name="T17" fmla="*/ 820 h 1048"/>
                <a:gd name="T18" fmla="*/ 710 w 710"/>
                <a:gd name="T19" fmla="*/ 1011 h 1048"/>
                <a:gd name="T20" fmla="*/ 622 w 710"/>
                <a:gd name="T21" fmla="*/ 1048 h 1048"/>
                <a:gd name="T22" fmla="*/ 466 w 710"/>
                <a:gd name="T23" fmla="*/ 664 h 1048"/>
                <a:gd name="T24" fmla="*/ 17 w 710"/>
                <a:gd name="T25" fmla="*/ 15 h 1048"/>
                <a:gd name="T26" fmla="*/ 0 w 710"/>
                <a:gd name="T27" fmla="*/ 0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0" h="1048">
                  <a:moveTo>
                    <a:pt x="0" y="0"/>
                  </a:moveTo>
                  <a:cubicBezTo>
                    <a:pt x="46" y="0"/>
                    <a:pt x="92" y="0"/>
                    <a:pt x="138" y="0"/>
                  </a:cubicBezTo>
                  <a:cubicBezTo>
                    <a:pt x="152" y="14"/>
                    <a:pt x="165" y="27"/>
                    <a:pt x="178" y="41"/>
                  </a:cubicBezTo>
                  <a:cubicBezTo>
                    <a:pt x="200" y="64"/>
                    <a:pt x="227" y="95"/>
                    <a:pt x="258" y="131"/>
                  </a:cubicBezTo>
                  <a:cubicBezTo>
                    <a:pt x="275" y="152"/>
                    <a:pt x="303" y="185"/>
                    <a:pt x="333" y="226"/>
                  </a:cubicBezTo>
                  <a:cubicBezTo>
                    <a:pt x="390" y="303"/>
                    <a:pt x="427" y="368"/>
                    <a:pt x="449" y="408"/>
                  </a:cubicBezTo>
                  <a:cubicBezTo>
                    <a:pt x="494" y="489"/>
                    <a:pt x="522" y="553"/>
                    <a:pt x="529" y="570"/>
                  </a:cubicBezTo>
                  <a:cubicBezTo>
                    <a:pt x="546" y="609"/>
                    <a:pt x="548" y="617"/>
                    <a:pt x="582" y="699"/>
                  </a:cubicBezTo>
                  <a:cubicBezTo>
                    <a:pt x="604" y="753"/>
                    <a:pt x="613" y="774"/>
                    <a:pt x="632" y="820"/>
                  </a:cubicBezTo>
                  <a:cubicBezTo>
                    <a:pt x="651" y="865"/>
                    <a:pt x="678" y="930"/>
                    <a:pt x="710" y="1011"/>
                  </a:cubicBezTo>
                  <a:cubicBezTo>
                    <a:pt x="681" y="1024"/>
                    <a:pt x="651" y="1036"/>
                    <a:pt x="622" y="1048"/>
                  </a:cubicBezTo>
                  <a:cubicBezTo>
                    <a:pt x="570" y="920"/>
                    <a:pt x="518" y="792"/>
                    <a:pt x="466" y="664"/>
                  </a:cubicBezTo>
                  <a:cubicBezTo>
                    <a:pt x="364" y="410"/>
                    <a:pt x="209" y="190"/>
                    <a:pt x="17" y="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5A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/>
            <p:cNvSpPr>
              <a:spLocks/>
            </p:cNvSpPr>
            <p:nvPr userDrawn="1"/>
          </p:nvSpPr>
          <p:spPr bwMode="auto">
            <a:xfrm>
              <a:off x="647" y="-1"/>
              <a:ext cx="667" cy="569"/>
            </a:xfrm>
            <a:custGeom>
              <a:avLst/>
              <a:gdLst>
                <a:gd name="T0" fmla="*/ 0 w 334"/>
                <a:gd name="T1" fmla="*/ 0 h 285"/>
                <a:gd name="T2" fmla="*/ 139 w 334"/>
                <a:gd name="T3" fmla="*/ 0 h 285"/>
                <a:gd name="T4" fmla="*/ 167 w 334"/>
                <a:gd name="T5" fmla="*/ 28 h 285"/>
                <a:gd name="T6" fmla="*/ 306 w 334"/>
                <a:gd name="T7" fmla="*/ 189 h 285"/>
                <a:gd name="T8" fmla="*/ 334 w 334"/>
                <a:gd name="T9" fmla="*/ 226 h 285"/>
                <a:gd name="T10" fmla="*/ 258 w 334"/>
                <a:gd name="T11" fmla="*/ 285 h 285"/>
                <a:gd name="T12" fmla="*/ 230 w 334"/>
                <a:gd name="T13" fmla="*/ 248 h 285"/>
                <a:gd name="T14" fmla="*/ 22 w 334"/>
                <a:gd name="T15" fmla="*/ 20 h 285"/>
                <a:gd name="T16" fmla="*/ 0 w 334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285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67" y="28"/>
                    <a:pt x="167" y="28"/>
                    <a:pt x="167" y="28"/>
                  </a:cubicBezTo>
                  <a:cubicBezTo>
                    <a:pt x="214" y="77"/>
                    <a:pt x="260" y="131"/>
                    <a:pt x="306" y="189"/>
                  </a:cubicBezTo>
                  <a:cubicBezTo>
                    <a:pt x="316" y="201"/>
                    <a:pt x="325" y="214"/>
                    <a:pt x="334" y="226"/>
                  </a:cubicBezTo>
                  <a:cubicBezTo>
                    <a:pt x="309" y="246"/>
                    <a:pt x="283" y="265"/>
                    <a:pt x="258" y="285"/>
                  </a:cubicBezTo>
                  <a:cubicBezTo>
                    <a:pt x="248" y="272"/>
                    <a:pt x="239" y="260"/>
                    <a:pt x="230" y="248"/>
                  </a:cubicBezTo>
                  <a:cubicBezTo>
                    <a:pt x="166" y="165"/>
                    <a:pt x="97" y="89"/>
                    <a:pt x="22" y="2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F79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/>
            <p:cNvSpPr>
              <a:spLocks/>
            </p:cNvSpPr>
            <p:nvPr userDrawn="1"/>
          </p:nvSpPr>
          <p:spPr bwMode="auto">
            <a:xfrm>
              <a:off x="1814" y="1833"/>
              <a:ext cx="871" cy="1790"/>
            </a:xfrm>
            <a:custGeom>
              <a:avLst/>
              <a:gdLst>
                <a:gd name="T0" fmla="*/ 693 w 871"/>
                <a:gd name="T1" fmla="*/ 1790 h 1790"/>
                <a:gd name="T2" fmla="*/ 0 w 871"/>
                <a:gd name="T3" fmla="*/ 72 h 1790"/>
                <a:gd name="T4" fmla="*/ 178 w 871"/>
                <a:gd name="T5" fmla="*/ 0 h 1790"/>
                <a:gd name="T6" fmla="*/ 871 w 871"/>
                <a:gd name="T7" fmla="*/ 1718 h 1790"/>
                <a:gd name="T8" fmla="*/ 693 w 871"/>
                <a:gd name="T9" fmla="*/ 1790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1" h="1790">
                  <a:moveTo>
                    <a:pt x="693" y="1790"/>
                  </a:moveTo>
                  <a:lnTo>
                    <a:pt x="0" y="72"/>
                  </a:lnTo>
                  <a:lnTo>
                    <a:pt x="178" y="0"/>
                  </a:lnTo>
                  <a:lnTo>
                    <a:pt x="871" y="1718"/>
                  </a:lnTo>
                  <a:lnTo>
                    <a:pt x="693" y="1790"/>
                  </a:lnTo>
                  <a:close/>
                </a:path>
              </a:pathLst>
            </a:custGeom>
            <a:solidFill>
              <a:srgbClr val="768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/>
            <p:cNvSpPr>
              <a:spLocks/>
            </p:cNvSpPr>
            <p:nvPr userDrawn="1"/>
          </p:nvSpPr>
          <p:spPr bwMode="auto">
            <a:xfrm>
              <a:off x="2435" y="3372"/>
              <a:ext cx="556" cy="947"/>
            </a:xfrm>
            <a:custGeom>
              <a:avLst/>
              <a:gdLst>
                <a:gd name="T0" fmla="*/ 89 w 278"/>
                <a:gd name="T1" fmla="*/ 0 h 474"/>
                <a:gd name="T2" fmla="*/ 278 w 278"/>
                <a:gd name="T3" fmla="*/ 474 h 474"/>
                <a:gd name="T4" fmla="*/ 175 w 278"/>
                <a:gd name="T5" fmla="*/ 474 h 474"/>
                <a:gd name="T6" fmla="*/ 0 w 278"/>
                <a:gd name="T7" fmla="*/ 35 h 474"/>
                <a:gd name="T8" fmla="*/ 89 w 278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474">
                  <a:moveTo>
                    <a:pt x="89" y="0"/>
                  </a:moveTo>
                  <a:cubicBezTo>
                    <a:pt x="152" y="157"/>
                    <a:pt x="215" y="318"/>
                    <a:pt x="278" y="474"/>
                  </a:cubicBezTo>
                  <a:cubicBezTo>
                    <a:pt x="244" y="474"/>
                    <a:pt x="209" y="474"/>
                    <a:pt x="175" y="474"/>
                  </a:cubicBezTo>
                  <a:cubicBezTo>
                    <a:pt x="116" y="329"/>
                    <a:pt x="58" y="180"/>
                    <a:pt x="0" y="35"/>
                  </a:cubicBezTo>
                  <a:cubicBezTo>
                    <a:pt x="29" y="23"/>
                    <a:pt x="59" y="12"/>
                    <a:pt x="89" y="0"/>
                  </a:cubicBezTo>
                  <a:close/>
                </a:path>
              </a:pathLst>
            </a:custGeom>
            <a:solidFill>
              <a:srgbClr val="E5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/>
            <p:cNvSpPr>
              <a:spLocks/>
            </p:cNvSpPr>
            <p:nvPr userDrawn="1"/>
          </p:nvSpPr>
          <p:spPr bwMode="auto">
            <a:xfrm>
              <a:off x="1" y="-2"/>
              <a:ext cx="2684" cy="4322"/>
            </a:xfrm>
            <a:custGeom>
              <a:avLst/>
              <a:gdLst>
                <a:gd name="T0" fmla="*/ 0 w 1343"/>
                <a:gd name="T1" fmla="*/ 0 h 2164"/>
                <a:gd name="T2" fmla="*/ 252 w 1343"/>
                <a:gd name="T3" fmla="*/ 0 h 2164"/>
                <a:gd name="T4" fmla="*/ 306 w 1343"/>
                <a:gd name="T5" fmla="*/ 49 h 2164"/>
                <a:gd name="T6" fmla="*/ 745 w 1343"/>
                <a:gd name="T7" fmla="*/ 678 h 2164"/>
                <a:gd name="T8" fmla="*/ 1343 w 1343"/>
                <a:gd name="T9" fmla="*/ 2164 h 2164"/>
                <a:gd name="T10" fmla="*/ 1162 w 1343"/>
                <a:gd name="T11" fmla="*/ 2164 h 2164"/>
                <a:gd name="T12" fmla="*/ 589 w 1343"/>
                <a:gd name="T13" fmla="*/ 743 h 2164"/>
                <a:gd name="T14" fmla="*/ 350 w 1343"/>
                <a:gd name="T15" fmla="*/ 340 h 2164"/>
                <a:gd name="T16" fmla="*/ 129 w 1343"/>
                <a:gd name="T17" fmla="*/ 119 h 2164"/>
                <a:gd name="T18" fmla="*/ 23 w 1343"/>
                <a:gd name="T19" fmla="*/ 39 h 2164"/>
                <a:gd name="T20" fmla="*/ 0 w 1343"/>
                <a:gd name="T21" fmla="*/ 23 h 2164"/>
                <a:gd name="T22" fmla="*/ 0 w 1343"/>
                <a:gd name="T23" fmla="*/ 0 h 2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3" h="2164">
                  <a:moveTo>
                    <a:pt x="0" y="0"/>
                  </a:moveTo>
                  <a:cubicBezTo>
                    <a:pt x="85" y="0"/>
                    <a:pt x="167" y="0"/>
                    <a:pt x="252" y="0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493" y="220"/>
                    <a:pt x="645" y="431"/>
                    <a:pt x="745" y="678"/>
                  </a:cubicBezTo>
                  <a:cubicBezTo>
                    <a:pt x="1341" y="2161"/>
                    <a:pt x="1343" y="2164"/>
                    <a:pt x="1343" y="2164"/>
                  </a:cubicBezTo>
                  <a:cubicBezTo>
                    <a:pt x="1281" y="2164"/>
                    <a:pt x="1224" y="2164"/>
                    <a:pt x="1162" y="2164"/>
                  </a:cubicBezTo>
                  <a:cubicBezTo>
                    <a:pt x="971" y="1692"/>
                    <a:pt x="780" y="1215"/>
                    <a:pt x="589" y="743"/>
                  </a:cubicBezTo>
                  <a:cubicBezTo>
                    <a:pt x="544" y="634"/>
                    <a:pt x="470" y="486"/>
                    <a:pt x="350" y="340"/>
                  </a:cubicBezTo>
                  <a:cubicBezTo>
                    <a:pt x="258" y="228"/>
                    <a:pt x="169" y="151"/>
                    <a:pt x="129" y="119"/>
                  </a:cubicBezTo>
                  <a:cubicBezTo>
                    <a:pt x="88" y="85"/>
                    <a:pt x="52" y="58"/>
                    <a:pt x="23" y="39"/>
                  </a:cubicBezTo>
                  <a:cubicBezTo>
                    <a:pt x="15" y="34"/>
                    <a:pt x="8" y="29"/>
                    <a:pt x="0" y="23"/>
                  </a:cubicBezTo>
                  <a:cubicBezTo>
                    <a:pt x="0" y="16"/>
                    <a:pt x="0" y="8"/>
                    <a:pt x="0" y="0"/>
                  </a:cubicBezTo>
                  <a:close/>
                </a:path>
              </a:pathLst>
            </a:custGeom>
            <a:solidFill>
              <a:srgbClr val="495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/>
            <p:cNvSpPr>
              <a:spLocks/>
            </p:cNvSpPr>
            <p:nvPr userDrawn="1"/>
          </p:nvSpPr>
          <p:spPr bwMode="auto">
            <a:xfrm>
              <a:off x="105" y="-2"/>
              <a:ext cx="2426" cy="4322"/>
            </a:xfrm>
            <a:custGeom>
              <a:avLst/>
              <a:gdLst>
                <a:gd name="T0" fmla="*/ 0 w 1214"/>
                <a:gd name="T1" fmla="*/ 0 h 2164"/>
                <a:gd name="T2" fmla="*/ 82 w 1214"/>
                <a:gd name="T3" fmla="*/ 0 h 2164"/>
                <a:gd name="T4" fmla="*/ 117 w 1214"/>
                <a:gd name="T5" fmla="*/ 27 h 2164"/>
                <a:gd name="T6" fmla="*/ 629 w 1214"/>
                <a:gd name="T7" fmla="*/ 710 h 2164"/>
                <a:gd name="T8" fmla="*/ 1213 w 1214"/>
                <a:gd name="T9" fmla="*/ 2161 h 2164"/>
                <a:gd name="T10" fmla="*/ 1214 w 1214"/>
                <a:gd name="T11" fmla="*/ 2164 h 2164"/>
                <a:gd name="T12" fmla="*/ 1163 w 1214"/>
                <a:gd name="T13" fmla="*/ 2164 h 2164"/>
                <a:gd name="T14" fmla="*/ 1151 w 1214"/>
                <a:gd name="T15" fmla="*/ 2135 h 2164"/>
                <a:gd name="T16" fmla="*/ 584 w 1214"/>
                <a:gd name="T17" fmla="*/ 728 h 2164"/>
                <a:gd name="T18" fmla="*/ 87 w 1214"/>
                <a:gd name="T19" fmla="*/ 65 h 2164"/>
                <a:gd name="T20" fmla="*/ 0 w 1214"/>
                <a:gd name="T21" fmla="*/ 0 h 2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4" h="2164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339" y="201"/>
                    <a:pt x="518" y="435"/>
                    <a:pt x="629" y="710"/>
                  </a:cubicBezTo>
                  <a:cubicBezTo>
                    <a:pt x="951" y="1508"/>
                    <a:pt x="1122" y="1936"/>
                    <a:pt x="1213" y="2161"/>
                  </a:cubicBezTo>
                  <a:cubicBezTo>
                    <a:pt x="1214" y="2164"/>
                    <a:pt x="1214" y="2164"/>
                    <a:pt x="1214" y="2164"/>
                  </a:cubicBezTo>
                  <a:cubicBezTo>
                    <a:pt x="1163" y="2164"/>
                    <a:pt x="1163" y="2164"/>
                    <a:pt x="1163" y="2164"/>
                  </a:cubicBezTo>
                  <a:cubicBezTo>
                    <a:pt x="1151" y="2135"/>
                    <a:pt x="1151" y="2135"/>
                    <a:pt x="1151" y="2135"/>
                  </a:cubicBezTo>
                  <a:cubicBezTo>
                    <a:pt x="584" y="732"/>
                    <a:pt x="584" y="728"/>
                    <a:pt x="584" y="728"/>
                  </a:cubicBezTo>
                  <a:cubicBezTo>
                    <a:pt x="476" y="461"/>
                    <a:pt x="303" y="235"/>
                    <a:pt x="87" y="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F79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/>
            <p:cNvSpPr>
              <a:spLocks/>
            </p:cNvSpPr>
            <p:nvPr userDrawn="1"/>
          </p:nvSpPr>
          <p:spPr bwMode="auto">
            <a:xfrm>
              <a:off x="1260" y="-2"/>
              <a:ext cx="676" cy="873"/>
            </a:xfrm>
            <a:custGeom>
              <a:avLst/>
              <a:gdLst>
                <a:gd name="T0" fmla="*/ 0 w 338"/>
                <a:gd name="T1" fmla="*/ 0 h 437"/>
                <a:gd name="T2" fmla="*/ 63 w 338"/>
                <a:gd name="T3" fmla="*/ 0 h 437"/>
                <a:gd name="T4" fmla="*/ 119 w 338"/>
                <a:gd name="T5" fmla="*/ 69 h 437"/>
                <a:gd name="T6" fmla="*/ 327 w 338"/>
                <a:gd name="T7" fmla="*/ 393 h 437"/>
                <a:gd name="T8" fmla="*/ 338 w 338"/>
                <a:gd name="T9" fmla="*/ 415 h 437"/>
                <a:gd name="T10" fmla="*/ 295 w 338"/>
                <a:gd name="T11" fmla="*/ 437 h 437"/>
                <a:gd name="T12" fmla="*/ 284 w 338"/>
                <a:gd name="T13" fmla="*/ 415 h 437"/>
                <a:gd name="T14" fmla="*/ 1 w 338"/>
                <a:gd name="T15" fmla="*/ 2 h 437"/>
                <a:gd name="T16" fmla="*/ 0 w 338"/>
                <a:gd name="T17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8" h="437">
                  <a:moveTo>
                    <a:pt x="0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98" y="170"/>
                    <a:pt x="268" y="278"/>
                    <a:pt x="327" y="393"/>
                  </a:cubicBezTo>
                  <a:cubicBezTo>
                    <a:pt x="338" y="415"/>
                    <a:pt x="338" y="415"/>
                    <a:pt x="338" y="415"/>
                  </a:cubicBezTo>
                  <a:cubicBezTo>
                    <a:pt x="295" y="437"/>
                    <a:pt x="295" y="437"/>
                    <a:pt x="295" y="437"/>
                  </a:cubicBezTo>
                  <a:cubicBezTo>
                    <a:pt x="284" y="415"/>
                    <a:pt x="284" y="415"/>
                    <a:pt x="284" y="415"/>
                  </a:cubicBezTo>
                  <a:cubicBezTo>
                    <a:pt x="207" y="266"/>
                    <a:pt x="112" y="127"/>
                    <a:pt x="1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6B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34025" y="338138"/>
            <a:ext cx="3017838" cy="6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2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41425" y="1197864"/>
            <a:ext cx="9702009" cy="343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5"/>
          </p:nvPr>
        </p:nvSpPr>
        <p:spPr>
          <a:xfrm>
            <a:off x="1241425" y="1765300"/>
            <a:ext cx="9701784" cy="4297680"/>
          </a:xfrm>
        </p:spPr>
        <p:txBody>
          <a:bodyPr/>
          <a:lstStyle>
            <a:lvl1pPr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14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2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34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41425" y="1197864"/>
            <a:ext cx="9702009" cy="343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5"/>
          </p:nvPr>
        </p:nvSpPr>
        <p:spPr>
          <a:xfrm>
            <a:off x="1241425" y="1764792"/>
            <a:ext cx="9701784" cy="4297680"/>
          </a:xfrm>
        </p:spPr>
        <p:txBody>
          <a:bodyPr lIns="0" tIns="0" rIns="0" bIns="0" numCol="1" spcCol="137160"/>
          <a:lstStyle>
            <a:lvl1pPr marL="182880" indent="-228600">
              <a:lnSpc>
                <a:spcPct val="100000"/>
              </a:lnSpc>
              <a:buFont typeface="+mj-lt"/>
              <a:buAutoNum type="arabicPeriod"/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  <a:lvl2pPr marL="502920" indent="-274320">
              <a:lnSpc>
                <a:spcPct val="102000"/>
              </a:lnSpc>
              <a:buFont typeface="+mj-lt"/>
              <a:buAutoNum type="alphaUcPeriod"/>
              <a:defRPr sz="1400">
                <a:solidFill>
                  <a:schemeClr val="accent6">
                    <a:lumMod val="50000"/>
                  </a:schemeClr>
                </a:solidFill>
              </a:defRPr>
            </a:lvl2pPr>
            <a:lvl3pPr marL="777240" indent="-231775">
              <a:lnSpc>
                <a:spcPct val="102000"/>
              </a:lnSpc>
              <a:buFont typeface="+mj-lt"/>
              <a:buAutoNum type="arabicPeriod"/>
              <a:defRPr sz="1200">
                <a:solidFill>
                  <a:schemeClr val="accent6">
                    <a:lumMod val="50000"/>
                  </a:schemeClr>
                </a:solidFill>
              </a:defRPr>
            </a:lvl3pPr>
            <a:lvl4pPr marL="1005840" indent="-228600">
              <a:lnSpc>
                <a:spcPct val="102000"/>
              </a:lnSpc>
              <a:buFont typeface="+mj-lt"/>
              <a:buAutoNum type="alphaLcPeriod"/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 marL="1225296" indent="-228600">
              <a:lnSpc>
                <a:spcPct val="100000"/>
              </a:lnSpc>
              <a:buFont typeface="+mj-lt"/>
              <a:buAutoNum type="arabicPeriod"/>
              <a:defRPr sz="1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7914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1241402" y="1193452"/>
            <a:ext cx="9701784" cy="4870798"/>
          </a:xfrm>
        </p:spPr>
        <p:txBody>
          <a:bodyPr lIns="0" tIns="0" rIns="0" bIns="0"/>
          <a:lstStyle>
            <a:lvl1pPr>
              <a:lnSpc>
                <a:spcPct val="100000"/>
              </a:lnSpc>
              <a:defRPr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01000"/>
              </a:lnSpc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>
              <a:lnSpc>
                <a:spcPct val="102000"/>
              </a:lnSpc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>
              <a:lnSpc>
                <a:spcPct val="102000"/>
              </a:lnSpc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280160">
              <a:lnSpc>
                <a:spcPct val="102000"/>
              </a:lnSpc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5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–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241403" y="591653"/>
            <a:ext cx="9701784" cy="443332"/>
          </a:xfrm>
        </p:spPr>
        <p:txBody>
          <a:bodyPr/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241402" y="1193452"/>
            <a:ext cx="4782312" cy="4870798"/>
          </a:xfrm>
        </p:spPr>
        <p:txBody>
          <a:bodyPr lIns="0" tIns="0" rIns="0" bIns="0"/>
          <a:lstStyle>
            <a:lvl1pPr>
              <a:lnSpc>
                <a:spcPct val="100000"/>
              </a:lnSpc>
              <a:defRPr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01000"/>
              </a:lnSpc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>
              <a:lnSpc>
                <a:spcPct val="102000"/>
              </a:lnSpc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>
              <a:lnSpc>
                <a:spcPct val="102000"/>
              </a:lnSpc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1280160">
              <a:lnSpc>
                <a:spcPct val="102000"/>
              </a:lnSpc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88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with Heading –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41425" y="1197864"/>
            <a:ext cx="9705975" cy="343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1241402" y="591653"/>
            <a:ext cx="9701784" cy="443332"/>
          </a:xfrm>
        </p:spPr>
        <p:txBody>
          <a:bodyPr/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5"/>
          </p:nvPr>
        </p:nvSpPr>
        <p:spPr>
          <a:xfrm>
            <a:off x="1241402" y="1764793"/>
            <a:ext cx="4782312" cy="4299458"/>
          </a:xfrm>
        </p:spPr>
        <p:txBody>
          <a:bodyPr/>
          <a:lstStyle>
            <a:lvl1pPr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02000"/>
              </a:lnSpc>
              <a:spcBef>
                <a:spcPts val="500"/>
              </a:spcBef>
              <a:defRPr sz="14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2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50000"/>
                  </a:schemeClr>
                </a:solidFill>
              </a:defRPr>
            </a:lvl4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4076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–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241403" y="591653"/>
            <a:ext cx="9701784" cy="443332"/>
          </a:xfrm>
        </p:spPr>
        <p:txBody>
          <a:bodyPr/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241403" y="1197864"/>
            <a:ext cx="4782312" cy="4866386"/>
          </a:xfrm>
        </p:spPr>
        <p:txBody>
          <a:bodyPr lIns="0" tIns="0" rIns="0" bIns="0" numCol="1" spcCol="137160"/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 sz="2000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502920" indent="-274320">
              <a:lnSpc>
                <a:spcPct val="101000"/>
              </a:lnSpc>
              <a:buFont typeface="+mj-lt"/>
              <a:buAutoNum type="alphaUcPeriod"/>
              <a:defRPr sz="1600">
                <a:solidFill>
                  <a:schemeClr val="accent6">
                    <a:lumMod val="50000"/>
                  </a:schemeClr>
                </a:solidFill>
              </a:defRPr>
            </a:lvl2pPr>
            <a:lvl3pPr marL="777240" indent="-231775">
              <a:lnSpc>
                <a:spcPct val="102000"/>
              </a:lnSpc>
              <a:buFont typeface="+mj-lt"/>
              <a:buAutoNum type="arabicPeriod"/>
              <a:defRPr sz="1400">
                <a:solidFill>
                  <a:schemeClr val="accent6">
                    <a:lumMod val="50000"/>
                  </a:schemeClr>
                </a:solidFill>
              </a:defRPr>
            </a:lvl3pPr>
            <a:lvl4pPr marL="1005840" indent="-228600">
              <a:lnSpc>
                <a:spcPct val="102000"/>
              </a:lnSpc>
              <a:buFont typeface="+mj-lt"/>
              <a:buAutoNum type="alphaLcPeriod"/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 marL="1225296" indent="-228600">
              <a:lnSpc>
                <a:spcPct val="102000"/>
              </a:lnSpc>
              <a:buFont typeface="+mj-lt"/>
              <a:buAutoNum type="arabicPeriod"/>
              <a:defRPr sz="120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6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with Heading –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1241403" y="591653"/>
            <a:ext cx="9701784" cy="443332"/>
          </a:xfrm>
        </p:spPr>
        <p:txBody>
          <a:bodyPr/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41425" y="1197864"/>
            <a:ext cx="9705975" cy="343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1241425" y="1764792"/>
            <a:ext cx="4782312" cy="4297680"/>
          </a:xfrm>
        </p:spPr>
        <p:txBody>
          <a:bodyPr lIns="0" tIns="0" rIns="0" bIns="0" numCol="1" spcCol="137160"/>
          <a:lstStyle>
            <a:lvl1pPr marL="182880" indent="-228600">
              <a:lnSpc>
                <a:spcPct val="101000"/>
              </a:lnSpc>
              <a:buFont typeface="+mj-lt"/>
              <a:buAutoNum type="arabicPeriod"/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  <a:lvl2pPr marL="502920" indent="-274320">
              <a:lnSpc>
                <a:spcPct val="102000"/>
              </a:lnSpc>
              <a:buFont typeface="+mj-lt"/>
              <a:buAutoNum type="alphaUcPeriod"/>
              <a:defRPr sz="1400">
                <a:solidFill>
                  <a:schemeClr val="accent6">
                    <a:lumMod val="50000"/>
                  </a:schemeClr>
                </a:solidFill>
              </a:defRPr>
            </a:lvl2pPr>
            <a:lvl3pPr marL="777240" indent="-231775">
              <a:lnSpc>
                <a:spcPct val="102000"/>
              </a:lnSpc>
              <a:buFont typeface="+mj-lt"/>
              <a:buAutoNum type="arabicPeriod"/>
              <a:defRPr sz="1200">
                <a:solidFill>
                  <a:schemeClr val="accent6">
                    <a:lumMod val="50000"/>
                  </a:schemeClr>
                </a:solidFill>
              </a:defRPr>
            </a:lvl3pPr>
            <a:lvl4pPr marL="1005840" indent="-228600">
              <a:lnSpc>
                <a:spcPct val="102000"/>
              </a:lnSpc>
              <a:buFont typeface="+mj-lt"/>
              <a:buAutoNum type="alphaLcPeriod"/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 marL="1225296" indent="-228600">
              <a:lnSpc>
                <a:spcPct val="100000"/>
              </a:lnSpc>
              <a:buFont typeface="+mj-lt"/>
              <a:buAutoNum type="arabicPeriod"/>
              <a:defRPr sz="1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6485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41425" y="1197864"/>
            <a:ext cx="9702010" cy="343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236663" y="3735388"/>
            <a:ext cx="9702010" cy="343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9"/>
          </p:nvPr>
        </p:nvSpPr>
        <p:spPr>
          <a:xfrm>
            <a:off x="1236663" y="1764792"/>
            <a:ext cx="9701784" cy="1846771"/>
          </a:xfrm>
        </p:spPr>
        <p:txBody>
          <a:bodyPr/>
          <a:lstStyle>
            <a:lvl1pPr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14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2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6"/>
          <p:cNvSpPr>
            <a:spLocks noGrp="1"/>
          </p:cNvSpPr>
          <p:nvPr>
            <p:ph sz="quarter" idx="20"/>
          </p:nvPr>
        </p:nvSpPr>
        <p:spPr>
          <a:xfrm>
            <a:off x="1236663" y="4302316"/>
            <a:ext cx="9701784" cy="1846771"/>
          </a:xfrm>
        </p:spPr>
        <p:txBody>
          <a:bodyPr/>
          <a:lstStyle>
            <a:lvl1pPr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14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2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6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3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1254496"/>
            <a:ext cx="12192000" cy="4943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464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a –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1"/>
            <a:ext cx="12192000" cy="127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2439" y="2895548"/>
            <a:ext cx="5407024" cy="1450671"/>
          </a:xfrm>
        </p:spPr>
        <p:txBody>
          <a:bodyPr anchor="b">
            <a:noAutofit/>
          </a:bodyPr>
          <a:lstStyle>
            <a:lvl1pPr>
              <a:lnSpc>
                <a:spcPct val="88000"/>
              </a:lnSpc>
              <a:defRPr sz="5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32439" y="4451603"/>
            <a:ext cx="5407024" cy="55379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546725" y="6406217"/>
            <a:ext cx="5400676" cy="29238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bson"/>
                <a:ea typeface="+mn-ea"/>
                <a:cs typeface="Gibso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© 20</a:t>
            </a:r>
            <a:r>
              <a:rPr lang="ru-RU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2</a:t>
            </a: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1 </a:t>
            </a:r>
            <a:r>
              <a:rPr lang="en-US" sz="700" kern="1200" spc="0" baseline="0" dirty="0" err="1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NetCracker</a:t>
            </a: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 Technology Corporation.</a:t>
            </a:r>
            <a:endParaRPr lang="ru-RU" sz="700" kern="1200" spc="0" baseline="0" dirty="0" smtClean="0">
              <a:solidFill>
                <a:schemeClr val="accent4"/>
              </a:solidFill>
              <a:effectLst/>
              <a:latin typeface="+mn-lt"/>
              <a:ea typeface="+mn-ea"/>
              <a:cs typeface="Gibson"/>
            </a:endParaRPr>
          </a:p>
          <a:p>
            <a:pPr algn="l">
              <a:spcBef>
                <a:spcPts val="100"/>
              </a:spcBef>
              <a:spcAft>
                <a:spcPts val="0"/>
              </a:spcAft>
            </a:pPr>
            <a:r>
              <a:rPr lang="en-US" sz="6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NETCRACKER CONFIDENTIAL AND PROPRIETARY. </a:t>
            </a:r>
            <a:r>
              <a:rPr lang="en-US" sz="600" kern="1200" spc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This document contains proprietary and confidential information that may not be reproduced or disclosed to individuals that do not have a need to know. Disclose and distribute solely to those individuals that have a need to know.</a:t>
            </a:r>
            <a:endParaRPr lang="en-US" sz="600" kern="1200" spc="0" dirty="0">
              <a:solidFill>
                <a:schemeClr val="accent4"/>
              </a:solidFill>
              <a:effectLst/>
              <a:latin typeface="+mn-lt"/>
              <a:ea typeface="+mn-ea"/>
              <a:cs typeface="Gibson"/>
            </a:endParaRP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9303155" y="312383"/>
            <a:ext cx="1636712" cy="6794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company logo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927747" y="285395"/>
            <a:ext cx="0" cy="736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"/>
          <p:cNvGrpSpPr>
            <a:grpSpLocks noChangeAspect="1"/>
          </p:cNvGrpSpPr>
          <p:nvPr userDrawn="1"/>
        </p:nvGrpSpPr>
        <p:grpSpPr bwMode="auto">
          <a:xfrm>
            <a:off x="1589" y="-3175"/>
            <a:ext cx="4749800" cy="6861176"/>
            <a:chOff x="1" y="-2"/>
            <a:chExt cx="2992" cy="4322"/>
          </a:xfrm>
        </p:grpSpPr>
        <p:sp>
          <p:nvSpPr>
            <p:cNvPr id="4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" y="0"/>
              <a:ext cx="299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"/>
            <p:cNvSpPr>
              <a:spLocks/>
            </p:cNvSpPr>
            <p:nvPr userDrawn="1"/>
          </p:nvSpPr>
          <p:spPr bwMode="auto">
            <a:xfrm>
              <a:off x="1" y="44"/>
              <a:ext cx="2333" cy="4276"/>
            </a:xfrm>
            <a:custGeom>
              <a:avLst/>
              <a:gdLst>
                <a:gd name="T0" fmla="*/ 0 w 1167"/>
                <a:gd name="T1" fmla="*/ 66 h 2141"/>
                <a:gd name="T2" fmla="*/ 0 w 1167"/>
                <a:gd name="T3" fmla="*/ 0 h 2141"/>
                <a:gd name="T4" fmla="*/ 55 w 1167"/>
                <a:gd name="T5" fmla="*/ 36 h 2141"/>
                <a:gd name="T6" fmla="*/ 266 w 1167"/>
                <a:gd name="T7" fmla="*/ 212 h 2141"/>
                <a:gd name="T8" fmla="*/ 472 w 1167"/>
                <a:gd name="T9" fmla="*/ 478 h 2141"/>
                <a:gd name="T10" fmla="*/ 566 w 1167"/>
                <a:gd name="T11" fmla="*/ 665 h 2141"/>
                <a:gd name="T12" fmla="*/ 589 w 1167"/>
                <a:gd name="T13" fmla="*/ 720 h 2141"/>
                <a:gd name="T14" fmla="*/ 881 w 1167"/>
                <a:gd name="T15" fmla="*/ 1424 h 2141"/>
                <a:gd name="T16" fmla="*/ 1167 w 1167"/>
                <a:gd name="T17" fmla="*/ 2141 h 2141"/>
                <a:gd name="T18" fmla="*/ 1101 w 1167"/>
                <a:gd name="T19" fmla="*/ 2141 h 2141"/>
                <a:gd name="T20" fmla="*/ 535 w 1167"/>
                <a:gd name="T21" fmla="*/ 742 h 2141"/>
                <a:gd name="T22" fmla="*/ 328 w 1167"/>
                <a:gd name="T23" fmla="*/ 374 h 2141"/>
                <a:gd name="T24" fmla="*/ 37 w 1167"/>
                <a:gd name="T25" fmla="*/ 90 h 2141"/>
                <a:gd name="T26" fmla="*/ 0 w 1167"/>
                <a:gd name="T27" fmla="*/ 66 h 2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7" h="2141">
                  <a:moveTo>
                    <a:pt x="0" y="66"/>
                  </a:moveTo>
                  <a:cubicBezTo>
                    <a:pt x="0" y="44"/>
                    <a:pt x="0" y="22"/>
                    <a:pt x="0" y="0"/>
                  </a:cubicBezTo>
                  <a:cubicBezTo>
                    <a:pt x="14" y="9"/>
                    <a:pt x="33" y="21"/>
                    <a:pt x="55" y="36"/>
                  </a:cubicBezTo>
                  <a:cubicBezTo>
                    <a:pt x="170" y="116"/>
                    <a:pt x="247" y="191"/>
                    <a:pt x="266" y="212"/>
                  </a:cubicBezTo>
                  <a:cubicBezTo>
                    <a:pt x="287" y="232"/>
                    <a:pt x="387" y="335"/>
                    <a:pt x="472" y="478"/>
                  </a:cubicBezTo>
                  <a:cubicBezTo>
                    <a:pt x="515" y="552"/>
                    <a:pt x="551" y="631"/>
                    <a:pt x="566" y="665"/>
                  </a:cubicBezTo>
                  <a:cubicBezTo>
                    <a:pt x="578" y="692"/>
                    <a:pt x="586" y="712"/>
                    <a:pt x="589" y="720"/>
                  </a:cubicBezTo>
                  <a:cubicBezTo>
                    <a:pt x="673" y="925"/>
                    <a:pt x="629" y="802"/>
                    <a:pt x="881" y="1424"/>
                  </a:cubicBezTo>
                  <a:cubicBezTo>
                    <a:pt x="948" y="1590"/>
                    <a:pt x="1044" y="1833"/>
                    <a:pt x="1167" y="2141"/>
                  </a:cubicBezTo>
                  <a:cubicBezTo>
                    <a:pt x="1145" y="2141"/>
                    <a:pt x="1123" y="2141"/>
                    <a:pt x="1101" y="2141"/>
                  </a:cubicBezTo>
                  <a:cubicBezTo>
                    <a:pt x="913" y="1676"/>
                    <a:pt x="724" y="1207"/>
                    <a:pt x="535" y="742"/>
                  </a:cubicBezTo>
                  <a:cubicBezTo>
                    <a:pt x="498" y="645"/>
                    <a:pt x="435" y="512"/>
                    <a:pt x="328" y="374"/>
                  </a:cubicBezTo>
                  <a:cubicBezTo>
                    <a:pt x="226" y="242"/>
                    <a:pt x="119" y="151"/>
                    <a:pt x="37" y="90"/>
                  </a:cubicBezTo>
                  <a:cubicBezTo>
                    <a:pt x="25" y="82"/>
                    <a:pt x="12" y="74"/>
                    <a:pt x="0" y="66"/>
                  </a:cubicBezTo>
                  <a:close/>
                </a:path>
              </a:pathLst>
            </a:custGeom>
            <a:solidFill>
              <a:srgbClr val="153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"/>
            <p:cNvSpPr>
              <a:spLocks/>
            </p:cNvSpPr>
            <p:nvPr userDrawn="1"/>
          </p:nvSpPr>
          <p:spPr bwMode="auto">
            <a:xfrm>
              <a:off x="1" y="160"/>
              <a:ext cx="2213" cy="4160"/>
            </a:xfrm>
            <a:custGeom>
              <a:avLst/>
              <a:gdLst>
                <a:gd name="T0" fmla="*/ 0 w 1107"/>
                <a:gd name="T1" fmla="*/ 0 h 2083"/>
                <a:gd name="T2" fmla="*/ 248 w 1107"/>
                <a:gd name="T3" fmla="*/ 216 h 2083"/>
                <a:gd name="T4" fmla="*/ 461 w 1107"/>
                <a:gd name="T5" fmla="*/ 509 h 2083"/>
                <a:gd name="T6" fmla="*/ 525 w 1107"/>
                <a:gd name="T7" fmla="*/ 635 h 2083"/>
                <a:gd name="T8" fmla="*/ 606 w 1107"/>
                <a:gd name="T9" fmla="*/ 838 h 2083"/>
                <a:gd name="T10" fmla="*/ 607 w 1107"/>
                <a:gd name="T11" fmla="*/ 839 h 2083"/>
                <a:gd name="T12" fmla="*/ 808 w 1107"/>
                <a:gd name="T13" fmla="*/ 1335 h 2083"/>
                <a:gd name="T14" fmla="*/ 932 w 1107"/>
                <a:gd name="T15" fmla="*/ 1641 h 2083"/>
                <a:gd name="T16" fmla="*/ 1107 w 1107"/>
                <a:gd name="T17" fmla="*/ 2083 h 2083"/>
                <a:gd name="T18" fmla="*/ 707 w 1107"/>
                <a:gd name="T19" fmla="*/ 2083 h 2083"/>
                <a:gd name="T20" fmla="*/ 307 w 1107"/>
                <a:gd name="T21" fmla="*/ 2083 h 2083"/>
                <a:gd name="T22" fmla="*/ 153 w 1107"/>
                <a:gd name="T23" fmla="*/ 1700 h 2083"/>
                <a:gd name="T24" fmla="*/ 0 w 1107"/>
                <a:gd name="T25" fmla="*/ 1321 h 2083"/>
                <a:gd name="T26" fmla="*/ 0 w 1107"/>
                <a:gd name="T2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7" h="2083">
                  <a:moveTo>
                    <a:pt x="0" y="0"/>
                  </a:moveTo>
                  <a:cubicBezTo>
                    <a:pt x="108" y="75"/>
                    <a:pt x="190" y="153"/>
                    <a:pt x="248" y="216"/>
                  </a:cubicBezTo>
                  <a:cubicBezTo>
                    <a:pt x="282" y="252"/>
                    <a:pt x="376" y="357"/>
                    <a:pt x="461" y="509"/>
                  </a:cubicBezTo>
                  <a:cubicBezTo>
                    <a:pt x="478" y="540"/>
                    <a:pt x="500" y="580"/>
                    <a:pt x="525" y="635"/>
                  </a:cubicBezTo>
                  <a:cubicBezTo>
                    <a:pt x="535" y="659"/>
                    <a:pt x="559" y="719"/>
                    <a:pt x="606" y="838"/>
                  </a:cubicBezTo>
                  <a:cubicBezTo>
                    <a:pt x="606" y="838"/>
                    <a:pt x="607" y="839"/>
                    <a:pt x="607" y="839"/>
                  </a:cubicBezTo>
                  <a:cubicBezTo>
                    <a:pt x="664" y="985"/>
                    <a:pt x="780" y="1268"/>
                    <a:pt x="808" y="1335"/>
                  </a:cubicBezTo>
                  <a:cubicBezTo>
                    <a:pt x="841" y="1414"/>
                    <a:pt x="871" y="1490"/>
                    <a:pt x="932" y="1641"/>
                  </a:cubicBezTo>
                  <a:cubicBezTo>
                    <a:pt x="1008" y="1829"/>
                    <a:pt x="1068" y="1985"/>
                    <a:pt x="1107" y="2083"/>
                  </a:cubicBezTo>
                  <a:cubicBezTo>
                    <a:pt x="974" y="2083"/>
                    <a:pt x="840" y="2083"/>
                    <a:pt x="707" y="2083"/>
                  </a:cubicBezTo>
                  <a:cubicBezTo>
                    <a:pt x="573" y="2083"/>
                    <a:pt x="440" y="2083"/>
                    <a:pt x="307" y="2083"/>
                  </a:cubicBezTo>
                  <a:cubicBezTo>
                    <a:pt x="255" y="1957"/>
                    <a:pt x="204" y="1827"/>
                    <a:pt x="153" y="1700"/>
                  </a:cubicBezTo>
                  <a:cubicBezTo>
                    <a:pt x="102" y="1574"/>
                    <a:pt x="51" y="1447"/>
                    <a:pt x="0" y="1321"/>
                  </a:cubicBezTo>
                  <a:cubicBezTo>
                    <a:pt x="0" y="881"/>
                    <a:pt x="0" y="440"/>
                    <a:pt x="0" y="0"/>
                  </a:cubicBezTo>
                  <a:close/>
                </a:path>
              </a:pathLst>
            </a:custGeom>
            <a:solidFill>
              <a:srgbClr val="112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"/>
            <p:cNvSpPr>
              <a:spLocks/>
            </p:cNvSpPr>
            <p:nvPr userDrawn="1"/>
          </p:nvSpPr>
          <p:spPr bwMode="auto">
            <a:xfrm>
              <a:off x="1" y="3046"/>
              <a:ext cx="514" cy="1274"/>
            </a:xfrm>
            <a:custGeom>
              <a:avLst/>
              <a:gdLst>
                <a:gd name="T0" fmla="*/ 0 w 257"/>
                <a:gd name="T1" fmla="*/ 0 h 638"/>
                <a:gd name="T2" fmla="*/ 18 w 257"/>
                <a:gd name="T3" fmla="*/ 44 h 638"/>
                <a:gd name="T4" fmla="*/ 105 w 257"/>
                <a:gd name="T5" fmla="*/ 259 h 638"/>
                <a:gd name="T6" fmla="*/ 257 w 257"/>
                <a:gd name="T7" fmla="*/ 638 h 638"/>
                <a:gd name="T8" fmla="*/ 151 w 257"/>
                <a:gd name="T9" fmla="*/ 638 h 638"/>
                <a:gd name="T10" fmla="*/ 137 w 257"/>
                <a:gd name="T11" fmla="*/ 604 h 638"/>
                <a:gd name="T12" fmla="*/ 23 w 257"/>
                <a:gd name="T13" fmla="*/ 316 h 638"/>
                <a:gd name="T14" fmla="*/ 0 w 257"/>
                <a:gd name="T15" fmla="*/ 257 h 638"/>
                <a:gd name="T16" fmla="*/ 0 w 257"/>
                <a:gd name="T17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638">
                  <a:moveTo>
                    <a:pt x="0" y="0"/>
                  </a:moveTo>
                  <a:cubicBezTo>
                    <a:pt x="18" y="44"/>
                    <a:pt x="18" y="44"/>
                    <a:pt x="18" y="44"/>
                  </a:cubicBezTo>
                  <a:cubicBezTo>
                    <a:pt x="47" y="116"/>
                    <a:pt x="76" y="187"/>
                    <a:pt x="105" y="259"/>
                  </a:cubicBezTo>
                  <a:cubicBezTo>
                    <a:pt x="156" y="385"/>
                    <a:pt x="206" y="512"/>
                    <a:pt x="257" y="638"/>
                  </a:cubicBezTo>
                  <a:cubicBezTo>
                    <a:pt x="222" y="638"/>
                    <a:pt x="187" y="638"/>
                    <a:pt x="151" y="638"/>
                  </a:cubicBezTo>
                  <a:cubicBezTo>
                    <a:pt x="149" y="632"/>
                    <a:pt x="144" y="620"/>
                    <a:pt x="137" y="604"/>
                  </a:cubicBezTo>
                  <a:cubicBezTo>
                    <a:pt x="98" y="511"/>
                    <a:pt x="78" y="455"/>
                    <a:pt x="23" y="316"/>
                  </a:cubicBezTo>
                  <a:cubicBezTo>
                    <a:pt x="15" y="296"/>
                    <a:pt x="8" y="277"/>
                    <a:pt x="0" y="2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5A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"/>
            <p:cNvSpPr>
              <a:spLocks/>
            </p:cNvSpPr>
            <p:nvPr userDrawn="1"/>
          </p:nvSpPr>
          <p:spPr bwMode="auto">
            <a:xfrm>
              <a:off x="1936" y="-2"/>
              <a:ext cx="408" cy="372"/>
            </a:xfrm>
            <a:custGeom>
              <a:avLst/>
              <a:gdLst>
                <a:gd name="T0" fmla="*/ 0 w 204"/>
                <a:gd name="T1" fmla="*/ 0 h 186"/>
                <a:gd name="T2" fmla="*/ 118 w 204"/>
                <a:gd name="T3" fmla="*/ 0 h 186"/>
                <a:gd name="T4" fmla="*/ 204 w 204"/>
                <a:gd name="T5" fmla="*/ 135 h 186"/>
                <a:gd name="T6" fmla="*/ 121 w 204"/>
                <a:gd name="T7" fmla="*/ 186 h 186"/>
                <a:gd name="T8" fmla="*/ 54 w 204"/>
                <a:gd name="T9" fmla="*/ 78 h 186"/>
                <a:gd name="T10" fmla="*/ 0 w 204"/>
                <a:gd name="T11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86">
                  <a:moveTo>
                    <a:pt x="0" y="0"/>
                  </a:moveTo>
                  <a:cubicBezTo>
                    <a:pt x="39" y="0"/>
                    <a:pt x="79" y="0"/>
                    <a:pt x="118" y="0"/>
                  </a:cubicBezTo>
                  <a:cubicBezTo>
                    <a:pt x="147" y="45"/>
                    <a:pt x="176" y="90"/>
                    <a:pt x="204" y="135"/>
                  </a:cubicBezTo>
                  <a:cubicBezTo>
                    <a:pt x="177" y="152"/>
                    <a:pt x="149" y="169"/>
                    <a:pt x="121" y="186"/>
                  </a:cubicBezTo>
                  <a:cubicBezTo>
                    <a:pt x="99" y="150"/>
                    <a:pt x="76" y="114"/>
                    <a:pt x="54" y="78"/>
                  </a:cubicBezTo>
                  <a:cubicBezTo>
                    <a:pt x="36" y="52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5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"/>
            <p:cNvSpPr>
              <a:spLocks/>
            </p:cNvSpPr>
            <p:nvPr userDrawn="1"/>
          </p:nvSpPr>
          <p:spPr bwMode="auto">
            <a:xfrm>
              <a:off x="1986" y="1138"/>
              <a:ext cx="513" cy="1083"/>
            </a:xfrm>
            <a:custGeom>
              <a:avLst/>
              <a:gdLst>
                <a:gd name="T0" fmla="*/ 212 w 257"/>
                <a:gd name="T1" fmla="*/ 542 h 542"/>
                <a:gd name="T2" fmla="*/ 0 w 257"/>
                <a:gd name="T3" fmla="*/ 17 h 542"/>
                <a:gd name="T4" fmla="*/ 43 w 257"/>
                <a:gd name="T5" fmla="*/ 0 h 542"/>
                <a:gd name="T6" fmla="*/ 257 w 257"/>
                <a:gd name="T7" fmla="*/ 524 h 542"/>
                <a:gd name="T8" fmla="*/ 212 w 257"/>
                <a:gd name="T9" fmla="*/ 542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42">
                  <a:moveTo>
                    <a:pt x="212" y="542"/>
                  </a:moveTo>
                  <a:cubicBezTo>
                    <a:pt x="141" y="367"/>
                    <a:pt x="70" y="192"/>
                    <a:pt x="0" y="17"/>
                  </a:cubicBezTo>
                  <a:cubicBezTo>
                    <a:pt x="14" y="11"/>
                    <a:pt x="29" y="5"/>
                    <a:pt x="43" y="0"/>
                  </a:cubicBezTo>
                  <a:cubicBezTo>
                    <a:pt x="115" y="174"/>
                    <a:pt x="186" y="349"/>
                    <a:pt x="257" y="524"/>
                  </a:cubicBezTo>
                  <a:lnTo>
                    <a:pt x="212" y="542"/>
                  </a:lnTo>
                  <a:close/>
                </a:path>
              </a:pathLst>
            </a:custGeom>
            <a:solidFill>
              <a:srgbClr val="4F79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0"/>
            <p:cNvSpPr>
              <a:spLocks/>
            </p:cNvSpPr>
            <p:nvPr userDrawn="1"/>
          </p:nvSpPr>
          <p:spPr bwMode="auto">
            <a:xfrm>
              <a:off x="647" y="-2"/>
              <a:ext cx="1419" cy="2093"/>
            </a:xfrm>
            <a:custGeom>
              <a:avLst/>
              <a:gdLst>
                <a:gd name="T0" fmla="*/ 0 w 710"/>
                <a:gd name="T1" fmla="*/ 0 h 1048"/>
                <a:gd name="T2" fmla="*/ 138 w 710"/>
                <a:gd name="T3" fmla="*/ 0 h 1048"/>
                <a:gd name="T4" fmla="*/ 178 w 710"/>
                <a:gd name="T5" fmla="*/ 41 h 1048"/>
                <a:gd name="T6" fmla="*/ 258 w 710"/>
                <a:gd name="T7" fmla="*/ 131 h 1048"/>
                <a:gd name="T8" fmla="*/ 333 w 710"/>
                <a:gd name="T9" fmla="*/ 226 h 1048"/>
                <a:gd name="T10" fmla="*/ 449 w 710"/>
                <a:gd name="T11" fmla="*/ 408 h 1048"/>
                <a:gd name="T12" fmla="*/ 529 w 710"/>
                <a:gd name="T13" fmla="*/ 570 h 1048"/>
                <a:gd name="T14" fmla="*/ 582 w 710"/>
                <a:gd name="T15" fmla="*/ 699 h 1048"/>
                <a:gd name="T16" fmla="*/ 632 w 710"/>
                <a:gd name="T17" fmla="*/ 820 h 1048"/>
                <a:gd name="T18" fmla="*/ 710 w 710"/>
                <a:gd name="T19" fmla="*/ 1011 h 1048"/>
                <a:gd name="T20" fmla="*/ 622 w 710"/>
                <a:gd name="T21" fmla="*/ 1048 h 1048"/>
                <a:gd name="T22" fmla="*/ 466 w 710"/>
                <a:gd name="T23" fmla="*/ 664 h 1048"/>
                <a:gd name="T24" fmla="*/ 17 w 710"/>
                <a:gd name="T25" fmla="*/ 15 h 1048"/>
                <a:gd name="T26" fmla="*/ 0 w 710"/>
                <a:gd name="T27" fmla="*/ 0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0" h="1048">
                  <a:moveTo>
                    <a:pt x="0" y="0"/>
                  </a:moveTo>
                  <a:cubicBezTo>
                    <a:pt x="46" y="0"/>
                    <a:pt x="92" y="0"/>
                    <a:pt x="138" y="0"/>
                  </a:cubicBezTo>
                  <a:cubicBezTo>
                    <a:pt x="152" y="14"/>
                    <a:pt x="165" y="27"/>
                    <a:pt x="178" y="41"/>
                  </a:cubicBezTo>
                  <a:cubicBezTo>
                    <a:pt x="200" y="64"/>
                    <a:pt x="227" y="95"/>
                    <a:pt x="258" y="131"/>
                  </a:cubicBezTo>
                  <a:cubicBezTo>
                    <a:pt x="275" y="152"/>
                    <a:pt x="303" y="185"/>
                    <a:pt x="333" y="226"/>
                  </a:cubicBezTo>
                  <a:cubicBezTo>
                    <a:pt x="390" y="303"/>
                    <a:pt x="427" y="368"/>
                    <a:pt x="449" y="408"/>
                  </a:cubicBezTo>
                  <a:cubicBezTo>
                    <a:pt x="494" y="489"/>
                    <a:pt x="522" y="553"/>
                    <a:pt x="529" y="570"/>
                  </a:cubicBezTo>
                  <a:cubicBezTo>
                    <a:pt x="546" y="609"/>
                    <a:pt x="548" y="617"/>
                    <a:pt x="582" y="699"/>
                  </a:cubicBezTo>
                  <a:cubicBezTo>
                    <a:pt x="604" y="753"/>
                    <a:pt x="613" y="774"/>
                    <a:pt x="632" y="820"/>
                  </a:cubicBezTo>
                  <a:cubicBezTo>
                    <a:pt x="651" y="865"/>
                    <a:pt x="678" y="930"/>
                    <a:pt x="710" y="1011"/>
                  </a:cubicBezTo>
                  <a:cubicBezTo>
                    <a:pt x="681" y="1024"/>
                    <a:pt x="651" y="1036"/>
                    <a:pt x="622" y="1048"/>
                  </a:cubicBezTo>
                  <a:cubicBezTo>
                    <a:pt x="570" y="920"/>
                    <a:pt x="518" y="792"/>
                    <a:pt x="466" y="664"/>
                  </a:cubicBezTo>
                  <a:cubicBezTo>
                    <a:pt x="364" y="410"/>
                    <a:pt x="209" y="190"/>
                    <a:pt x="17" y="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5A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1"/>
            <p:cNvSpPr>
              <a:spLocks/>
            </p:cNvSpPr>
            <p:nvPr userDrawn="1"/>
          </p:nvSpPr>
          <p:spPr bwMode="auto">
            <a:xfrm>
              <a:off x="647" y="-1"/>
              <a:ext cx="667" cy="569"/>
            </a:xfrm>
            <a:custGeom>
              <a:avLst/>
              <a:gdLst>
                <a:gd name="T0" fmla="*/ 0 w 334"/>
                <a:gd name="T1" fmla="*/ 0 h 285"/>
                <a:gd name="T2" fmla="*/ 139 w 334"/>
                <a:gd name="T3" fmla="*/ 0 h 285"/>
                <a:gd name="T4" fmla="*/ 167 w 334"/>
                <a:gd name="T5" fmla="*/ 28 h 285"/>
                <a:gd name="T6" fmla="*/ 306 w 334"/>
                <a:gd name="T7" fmla="*/ 189 h 285"/>
                <a:gd name="T8" fmla="*/ 334 w 334"/>
                <a:gd name="T9" fmla="*/ 226 h 285"/>
                <a:gd name="T10" fmla="*/ 258 w 334"/>
                <a:gd name="T11" fmla="*/ 285 h 285"/>
                <a:gd name="T12" fmla="*/ 230 w 334"/>
                <a:gd name="T13" fmla="*/ 248 h 285"/>
                <a:gd name="T14" fmla="*/ 22 w 334"/>
                <a:gd name="T15" fmla="*/ 20 h 285"/>
                <a:gd name="T16" fmla="*/ 0 w 334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285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67" y="28"/>
                    <a:pt x="167" y="28"/>
                    <a:pt x="167" y="28"/>
                  </a:cubicBezTo>
                  <a:cubicBezTo>
                    <a:pt x="214" y="77"/>
                    <a:pt x="260" y="131"/>
                    <a:pt x="306" y="189"/>
                  </a:cubicBezTo>
                  <a:cubicBezTo>
                    <a:pt x="316" y="201"/>
                    <a:pt x="325" y="214"/>
                    <a:pt x="334" y="226"/>
                  </a:cubicBezTo>
                  <a:cubicBezTo>
                    <a:pt x="309" y="246"/>
                    <a:pt x="283" y="265"/>
                    <a:pt x="258" y="285"/>
                  </a:cubicBezTo>
                  <a:cubicBezTo>
                    <a:pt x="248" y="272"/>
                    <a:pt x="239" y="260"/>
                    <a:pt x="230" y="248"/>
                  </a:cubicBezTo>
                  <a:cubicBezTo>
                    <a:pt x="166" y="165"/>
                    <a:pt x="97" y="89"/>
                    <a:pt x="22" y="2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F79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2"/>
            <p:cNvSpPr>
              <a:spLocks/>
            </p:cNvSpPr>
            <p:nvPr userDrawn="1"/>
          </p:nvSpPr>
          <p:spPr bwMode="auto">
            <a:xfrm>
              <a:off x="1814" y="1833"/>
              <a:ext cx="871" cy="1790"/>
            </a:xfrm>
            <a:custGeom>
              <a:avLst/>
              <a:gdLst>
                <a:gd name="T0" fmla="*/ 693 w 871"/>
                <a:gd name="T1" fmla="*/ 1790 h 1790"/>
                <a:gd name="T2" fmla="*/ 0 w 871"/>
                <a:gd name="T3" fmla="*/ 72 h 1790"/>
                <a:gd name="T4" fmla="*/ 178 w 871"/>
                <a:gd name="T5" fmla="*/ 0 h 1790"/>
                <a:gd name="T6" fmla="*/ 871 w 871"/>
                <a:gd name="T7" fmla="*/ 1718 h 1790"/>
                <a:gd name="T8" fmla="*/ 693 w 871"/>
                <a:gd name="T9" fmla="*/ 1790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1" h="1790">
                  <a:moveTo>
                    <a:pt x="693" y="1790"/>
                  </a:moveTo>
                  <a:lnTo>
                    <a:pt x="0" y="72"/>
                  </a:lnTo>
                  <a:lnTo>
                    <a:pt x="178" y="0"/>
                  </a:lnTo>
                  <a:lnTo>
                    <a:pt x="871" y="1718"/>
                  </a:lnTo>
                  <a:lnTo>
                    <a:pt x="693" y="1790"/>
                  </a:lnTo>
                  <a:close/>
                </a:path>
              </a:pathLst>
            </a:custGeom>
            <a:solidFill>
              <a:srgbClr val="768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3"/>
            <p:cNvSpPr>
              <a:spLocks/>
            </p:cNvSpPr>
            <p:nvPr userDrawn="1"/>
          </p:nvSpPr>
          <p:spPr bwMode="auto">
            <a:xfrm>
              <a:off x="2435" y="3372"/>
              <a:ext cx="556" cy="947"/>
            </a:xfrm>
            <a:custGeom>
              <a:avLst/>
              <a:gdLst>
                <a:gd name="T0" fmla="*/ 89 w 278"/>
                <a:gd name="T1" fmla="*/ 0 h 474"/>
                <a:gd name="T2" fmla="*/ 278 w 278"/>
                <a:gd name="T3" fmla="*/ 474 h 474"/>
                <a:gd name="T4" fmla="*/ 175 w 278"/>
                <a:gd name="T5" fmla="*/ 474 h 474"/>
                <a:gd name="T6" fmla="*/ 0 w 278"/>
                <a:gd name="T7" fmla="*/ 35 h 474"/>
                <a:gd name="T8" fmla="*/ 89 w 278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474">
                  <a:moveTo>
                    <a:pt x="89" y="0"/>
                  </a:moveTo>
                  <a:cubicBezTo>
                    <a:pt x="152" y="157"/>
                    <a:pt x="215" y="318"/>
                    <a:pt x="278" y="474"/>
                  </a:cubicBezTo>
                  <a:cubicBezTo>
                    <a:pt x="244" y="474"/>
                    <a:pt x="209" y="474"/>
                    <a:pt x="175" y="474"/>
                  </a:cubicBezTo>
                  <a:cubicBezTo>
                    <a:pt x="116" y="329"/>
                    <a:pt x="58" y="180"/>
                    <a:pt x="0" y="35"/>
                  </a:cubicBezTo>
                  <a:cubicBezTo>
                    <a:pt x="29" y="23"/>
                    <a:pt x="59" y="12"/>
                    <a:pt x="89" y="0"/>
                  </a:cubicBezTo>
                  <a:close/>
                </a:path>
              </a:pathLst>
            </a:custGeom>
            <a:solidFill>
              <a:srgbClr val="E5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4"/>
            <p:cNvSpPr>
              <a:spLocks/>
            </p:cNvSpPr>
            <p:nvPr userDrawn="1"/>
          </p:nvSpPr>
          <p:spPr bwMode="auto">
            <a:xfrm>
              <a:off x="1" y="-2"/>
              <a:ext cx="2684" cy="4322"/>
            </a:xfrm>
            <a:custGeom>
              <a:avLst/>
              <a:gdLst>
                <a:gd name="T0" fmla="*/ 0 w 1343"/>
                <a:gd name="T1" fmla="*/ 0 h 2164"/>
                <a:gd name="T2" fmla="*/ 252 w 1343"/>
                <a:gd name="T3" fmla="*/ 0 h 2164"/>
                <a:gd name="T4" fmla="*/ 306 w 1343"/>
                <a:gd name="T5" fmla="*/ 49 h 2164"/>
                <a:gd name="T6" fmla="*/ 745 w 1343"/>
                <a:gd name="T7" fmla="*/ 678 h 2164"/>
                <a:gd name="T8" fmla="*/ 1343 w 1343"/>
                <a:gd name="T9" fmla="*/ 2164 h 2164"/>
                <a:gd name="T10" fmla="*/ 1162 w 1343"/>
                <a:gd name="T11" fmla="*/ 2164 h 2164"/>
                <a:gd name="T12" fmla="*/ 589 w 1343"/>
                <a:gd name="T13" fmla="*/ 743 h 2164"/>
                <a:gd name="T14" fmla="*/ 350 w 1343"/>
                <a:gd name="T15" fmla="*/ 340 h 2164"/>
                <a:gd name="T16" fmla="*/ 129 w 1343"/>
                <a:gd name="T17" fmla="*/ 119 h 2164"/>
                <a:gd name="T18" fmla="*/ 23 w 1343"/>
                <a:gd name="T19" fmla="*/ 39 h 2164"/>
                <a:gd name="T20" fmla="*/ 0 w 1343"/>
                <a:gd name="T21" fmla="*/ 23 h 2164"/>
                <a:gd name="T22" fmla="*/ 0 w 1343"/>
                <a:gd name="T23" fmla="*/ 0 h 2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3" h="2164">
                  <a:moveTo>
                    <a:pt x="0" y="0"/>
                  </a:moveTo>
                  <a:cubicBezTo>
                    <a:pt x="85" y="0"/>
                    <a:pt x="167" y="0"/>
                    <a:pt x="252" y="0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493" y="220"/>
                    <a:pt x="645" y="431"/>
                    <a:pt x="745" y="678"/>
                  </a:cubicBezTo>
                  <a:cubicBezTo>
                    <a:pt x="1341" y="2161"/>
                    <a:pt x="1343" y="2164"/>
                    <a:pt x="1343" y="2164"/>
                  </a:cubicBezTo>
                  <a:cubicBezTo>
                    <a:pt x="1281" y="2164"/>
                    <a:pt x="1224" y="2164"/>
                    <a:pt x="1162" y="2164"/>
                  </a:cubicBezTo>
                  <a:cubicBezTo>
                    <a:pt x="971" y="1692"/>
                    <a:pt x="780" y="1215"/>
                    <a:pt x="589" y="743"/>
                  </a:cubicBezTo>
                  <a:cubicBezTo>
                    <a:pt x="544" y="634"/>
                    <a:pt x="470" y="486"/>
                    <a:pt x="350" y="340"/>
                  </a:cubicBezTo>
                  <a:cubicBezTo>
                    <a:pt x="258" y="228"/>
                    <a:pt x="169" y="151"/>
                    <a:pt x="129" y="119"/>
                  </a:cubicBezTo>
                  <a:cubicBezTo>
                    <a:pt x="88" y="85"/>
                    <a:pt x="52" y="58"/>
                    <a:pt x="23" y="39"/>
                  </a:cubicBezTo>
                  <a:cubicBezTo>
                    <a:pt x="15" y="34"/>
                    <a:pt x="8" y="29"/>
                    <a:pt x="0" y="23"/>
                  </a:cubicBezTo>
                  <a:cubicBezTo>
                    <a:pt x="0" y="16"/>
                    <a:pt x="0" y="8"/>
                    <a:pt x="0" y="0"/>
                  </a:cubicBezTo>
                  <a:close/>
                </a:path>
              </a:pathLst>
            </a:custGeom>
            <a:solidFill>
              <a:srgbClr val="495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5"/>
            <p:cNvSpPr>
              <a:spLocks/>
            </p:cNvSpPr>
            <p:nvPr userDrawn="1"/>
          </p:nvSpPr>
          <p:spPr bwMode="auto">
            <a:xfrm>
              <a:off x="105" y="-2"/>
              <a:ext cx="2426" cy="4322"/>
            </a:xfrm>
            <a:custGeom>
              <a:avLst/>
              <a:gdLst>
                <a:gd name="T0" fmla="*/ 0 w 1214"/>
                <a:gd name="T1" fmla="*/ 0 h 2164"/>
                <a:gd name="T2" fmla="*/ 82 w 1214"/>
                <a:gd name="T3" fmla="*/ 0 h 2164"/>
                <a:gd name="T4" fmla="*/ 117 w 1214"/>
                <a:gd name="T5" fmla="*/ 27 h 2164"/>
                <a:gd name="T6" fmla="*/ 629 w 1214"/>
                <a:gd name="T7" fmla="*/ 710 h 2164"/>
                <a:gd name="T8" fmla="*/ 1213 w 1214"/>
                <a:gd name="T9" fmla="*/ 2161 h 2164"/>
                <a:gd name="T10" fmla="*/ 1214 w 1214"/>
                <a:gd name="T11" fmla="*/ 2164 h 2164"/>
                <a:gd name="T12" fmla="*/ 1163 w 1214"/>
                <a:gd name="T13" fmla="*/ 2164 h 2164"/>
                <a:gd name="T14" fmla="*/ 1151 w 1214"/>
                <a:gd name="T15" fmla="*/ 2135 h 2164"/>
                <a:gd name="T16" fmla="*/ 584 w 1214"/>
                <a:gd name="T17" fmla="*/ 728 h 2164"/>
                <a:gd name="T18" fmla="*/ 87 w 1214"/>
                <a:gd name="T19" fmla="*/ 65 h 2164"/>
                <a:gd name="T20" fmla="*/ 0 w 1214"/>
                <a:gd name="T21" fmla="*/ 0 h 2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4" h="2164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339" y="201"/>
                    <a:pt x="518" y="435"/>
                    <a:pt x="629" y="710"/>
                  </a:cubicBezTo>
                  <a:cubicBezTo>
                    <a:pt x="951" y="1508"/>
                    <a:pt x="1122" y="1936"/>
                    <a:pt x="1213" y="2161"/>
                  </a:cubicBezTo>
                  <a:cubicBezTo>
                    <a:pt x="1214" y="2164"/>
                    <a:pt x="1214" y="2164"/>
                    <a:pt x="1214" y="2164"/>
                  </a:cubicBezTo>
                  <a:cubicBezTo>
                    <a:pt x="1163" y="2164"/>
                    <a:pt x="1163" y="2164"/>
                    <a:pt x="1163" y="2164"/>
                  </a:cubicBezTo>
                  <a:cubicBezTo>
                    <a:pt x="1151" y="2135"/>
                    <a:pt x="1151" y="2135"/>
                    <a:pt x="1151" y="2135"/>
                  </a:cubicBezTo>
                  <a:cubicBezTo>
                    <a:pt x="584" y="732"/>
                    <a:pt x="584" y="728"/>
                    <a:pt x="584" y="728"/>
                  </a:cubicBezTo>
                  <a:cubicBezTo>
                    <a:pt x="476" y="461"/>
                    <a:pt x="303" y="235"/>
                    <a:pt x="87" y="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F79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/>
            <p:cNvSpPr>
              <a:spLocks/>
            </p:cNvSpPr>
            <p:nvPr userDrawn="1"/>
          </p:nvSpPr>
          <p:spPr bwMode="auto">
            <a:xfrm>
              <a:off x="1260" y="-2"/>
              <a:ext cx="676" cy="873"/>
            </a:xfrm>
            <a:custGeom>
              <a:avLst/>
              <a:gdLst>
                <a:gd name="T0" fmla="*/ 0 w 338"/>
                <a:gd name="T1" fmla="*/ 0 h 437"/>
                <a:gd name="T2" fmla="*/ 63 w 338"/>
                <a:gd name="T3" fmla="*/ 0 h 437"/>
                <a:gd name="T4" fmla="*/ 119 w 338"/>
                <a:gd name="T5" fmla="*/ 69 h 437"/>
                <a:gd name="T6" fmla="*/ 327 w 338"/>
                <a:gd name="T7" fmla="*/ 393 h 437"/>
                <a:gd name="T8" fmla="*/ 338 w 338"/>
                <a:gd name="T9" fmla="*/ 415 h 437"/>
                <a:gd name="T10" fmla="*/ 295 w 338"/>
                <a:gd name="T11" fmla="*/ 437 h 437"/>
                <a:gd name="T12" fmla="*/ 284 w 338"/>
                <a:gd name="T13" fmla="*/ 415 h 437"/>
                <a:gd name="T14" fmla="*/ 1 w 338"/>
                <a:gd name="T15" fmla="*/ 2 h 437"/>
                <a:gd name="T16" fmla="*/ 0 w 338"/>
                <a:gd name="T17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8" h="437">
                  <a:moveTo>
                    <a:pt x="0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98" y="170"/>
                    <a:pt x="268" y="278"/>
                    <a:pt x="327" y="393"/>
                  </a:cubicBezTo>
                  <a:cubicBezTo>
                    <a:pt x="338" y="415"/>
                    <a:pt x="338" y="415"/>
                    <a:pt x="338" y="415"/>
                  </a:cubicBezTo>
                  <a:cubicBezTo>
                    <a:pt x="295" y="437"/>
                    <a:pt x="295" y="437"/>
                    <a:pt x="295" y="437"/>
                  </a:cubicBezTo>
                  <a:cubicBezTo>
                    <a:pt x="284" y="415"/>
                    <a:pt x="284" y="415"/>
                    <a:pt x="284" y="415"/>
                  </a:cubicBezTo>
                  <a:cubicBezTo>
                    <a:pt x="207" y="266"/>
                    <a:pt x="112" y="127"/>
                    <a:pt x="1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6B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34025" y="338138"/>
            <a:ext cx="3017838" cy="6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4"/>
            <a:ext cx="12191999" cy="620054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" y="8467"/>
            <a:ext cx="12191998" cy="6196013"/>
          </a:xfrm>
          <a:prstGeom prst="rect">
            <a:avLst/>
          </a:prstGeom>
          <a:gradFill>
            <a:gsLst>
              <a:gs pos="43000">
                <a:schemeClr val="tx2">
                  <a:alpha val="58000"/>
                </a:schemeClr>
              </a:gs>
              <a:gs pos="0">
                <a:schemeClr val="tx2">
                  <a:alpha val="41000"/>
                </a:schemeClr>
              </a:gs>
              <a:gs pos="100000">
                <a:schemeClr val="tx2">
                  <a:lumMod val="90000"/>
                  <a:lumOff val="10000"/>
                  <a:alpha val="56000"/>
                </a:schemeClr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1726078" y="-484675"/>
            <a:ext cx="137160" cy="1106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8" r="2041"/>
          <a:stretch/>
        </p:blipFill>
        <p:spPr>
          <a:xfrm>
            <a:off x="0" y="0"/>
            <a:ext cx="12192000" cy="620791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1"/>
            <a:ext cx="12192000" cy="6207919"/>
          </a:xfrm>
          <a:prstGeom prst="rect">
            <a:avLst/>
          </a:prstGeom>
          <a:gradFill>
            <a:gsLst>
              <a:gs pos="44000">
                <a:schemeClr val="tx2">
                  <a:alpha val="65000"/>
                </a:schemeClr>
              </a:gs>
              <a:gs pos="0">
                <a:schemeClr val="tx2">
                  <a:alpha val="51000"/>
                </a:schemeClr>
              </a:gs>
              <a:gs pos="100000">
                <a:schemeClr val="tx2">
                  <a:lumMod val="90000"/>
                  <a:lumOff val="10000"/>
                  <a:alpha val="56000"/>
                </a:schemeClr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1726078" y="-484675"/>
            <a:ext cx="137160" cy="1106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8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727" y="1"/>
            <a:ext cx="12205252" cy="6196012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-1" y="-3029"/>
            <a:ext cx="12201525" cy="6199042"/>
          </a:xfrm>
          <a:prstGeom prst="rect">
            <a:avLst/>
          </a:prstGeom>
          <a:gradFill>
            <a:gsLst>
              <a:gs pos="62000">
                <a:schemeClr val="tx2">
                  <a:alpha val="83000"/>
                </a:schemeClr>
              </a:gs>
              <a:gs pos="21000">
                <a:schemeClr val="tx2">
                  <a:alpha val="72000"/>
                </a:schemeClr>
              </a:gs>
              <a:gs pos="100000">
                <a:schemeClr val="tx2">
                  <a:lumMod val="90000"/>
                  <a:lumOff val="10000"/>
                  <a:alpha val="5200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1726078" y="-484675"/>
            <a:ext cx="137160" cy="1106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34"/>
            <a:ext cx="12192000" cy="620054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" y="8467"/>
            <a:ext cx="12191998" cy="6196013"/>
          </a:xfrm>
          <a:prstGeom prst="rect">
            <a:avLst/>
          </a:prstGeom>
          <a:gradFill>
            <a:gsLst>
              <a:gs pos="62000">
                <a:schemeClr val="tx2">
                  <a:alpha val="83000"/>
                </a:schemeClr>
              </a:gs>
              <a:gs pos="21000">
                <a:schemeClr val="tx2">
                  <a:alpha val="72000"/>
                </a:schemeClr>
              </a:gs>
              <a:gs pos="100000">
                <a:schemeClr val="tx2">
                  <a:lumMod val="90000"/>
                  <a:lumOff val="10000"/>
                  <a:alpha val="5200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1726078" y="-484675"/>
            <a:ext cx="137160" cy="1106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1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8" t="7500" r="456" b="26333"/>
          <a:stretch/>
        </p:blipFill>
        <p:spPr>
          <a:xfrm flipH="1">
            <a:off x="0" y="0"/>
            <a:ext cx="12192000" cy="61976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1"/>
            <a:ext cx="12192000" cy="6207919"/>
          </a:xfrm>
          <a:prstGeom prst="rect">
            <a:avLst/>
          </a:prstGeom>
          <a:gradFill>
            <a:gsLst>
              <a:gs pos="42000">
                <a:srgbClr val="011423">
                  <a:alpha val="14000"/>
                </a:srgbClr>
              </a:gs>
              <a:gs pos="0">
                <a:schemeClr val="tx2">
                  <a:alpha val="0"/>
                </a:schemeClr>
              </a:gs>
              <a:gs pos="100000">
                <a:srgbClr val="011423">
                  <a:alpha val="0"/>
                </a:srgbClr>
              </a:gs>
              <a:gs pos="73000">
                <a:srgbClr val="011423">
                  <a:alpha val="43000"/>
                </a:srgbClr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1726078" y="-484675"/>
            <a:ext cx="137160" cy="1106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9"/>
          <a:stretch/>
        </p:blipFill>
        <p:spPr>
          <a:xfrm>
            <a:off x="0" y="-1"/>
            <a:ext cx="12192000" cy="619601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1726078" y="-484675"/>
            <a:ext cx="137160" cy="1106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5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84"/>
          <a:stretch/>
        </p:blipFill>
        <p:spPr>
          <a:xfrm>
            <a:off x="0" y="0"/>
            <a:ext cx="12192000" cy="620077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1726078" y="-484675"/>
            <a:ext cx="137160" cy="1106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3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196013"/>
          </a:xfrm>
          <a:prstGeom prst="rect">
            <a:avLst/>
          </a:prstGeom>
        </p:spPr>
      </p:pic>
      <p:sp>
        <p:nvSpPr>
          <p:cNvPr id="8" name="Rounded Rectangle 7"/>
          <p:cNvSpPr/>
          <p:nvPr userDrawn="1"/>
        </p:nvSpPr>
        <p:spPr>
          <a:xfrm>
            <a:off x="-1" y="-4114"/>
            <a:ext cx="12192001" cy="6200127"/>
          </a:xfrm>
          <a:prstGeom prst="roundRect">
            <a:avLst>
              <a:gd name="adj" fmla="val 0"/>
            </a:avLst>
          </a:prstGeom>
          <a:solidFill>
            <a:srgbClr val="2498CC">
              <a:alpha val="30000"/>
            </a:srgbClr>
          </a:solidFill>
          <a:ln w="95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91440" rIns="91440" bIns="91440" rtlCol="0" anchor="ctr"/>
          <a:lstStyle/>
          <a:p>
            <a:pPr algn="ctr">
              <a:defRPr/>
            </a:pP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1726078" y="-484675"/>
            <a:ext cx="137160" cy="1106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9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84"/>
          <a:stretch/>
        </p:blipFill>
        <p:spPr>
          <a:xfrm flipH="1">
            <a:off x="0" y="0"/>
            <a:ext cx="12192000" cy="620077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1726078" y="-484675"/>
            <a:ext cx="137160" cy="1106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1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41425" y="1197864"/>
            <a:ext cx="9702010" cy="58030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Click to edit subhead</a:t>
            </a:r>
          </a:p>
          <a:p>
            <a:pPr lvl="0"/>
            <a:r>
              <a:rPr lang="en-US" dirty="0" smtClean="0"/>
              <a:t>On two lines</a:t>
            </a:r>
          </a:p>
        </p:txBody>
      </p:sp>
    </p:spTree>
    <p:extLst>
      <p:ext uri="{BB962C8B-B14F-4D97-AF65-F5344CB8AC3E}">
        <p14:creationId xmlns:p14="http://schemas.microsoft.com/office/powerpoint/2010/main" val="299131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c –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2439" y="1681140"/>
            <a:ext cx="5407024" cy="1450671"/>
          </a:xfrm>
        </p:spPr>
        <p:txBody>
          <a:bodyPr anchor="b">
            <a:noAutofit/>
          </a:bodyPr>
          <a:lstStyle>
            <a:lvl1pPr>
              <a:lnSpc>
                <a:spcPct val="88000"/>
              </a:lnSpc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32439" y="3216543"/>
            <a:ext cx="5407024" cy="55379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546725" y="6406217"/>
            <a:ext cx="5400676" cy="29238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bson"/>
                <a:ea typeface="+mn-ea"/>
                <a:cs typeface="Gibso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© 20</a:t>
            </a:r>
            <a:r>
              <a:rPr lang="ru-RU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2</a:t>
            </a: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1 </a:t>
            </a:r>
            <a:r>
              <a:rPr lang="en-US" sz="700" kern="1200" spc="0" baseline="0" dirty="0" err="1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NetCracker</a:t>
            </a: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 Technology Corporation.</a:t>
            </a:r>
            <a:endParaRPr lang="ru-RU" sz="700" kern="1200" spc="0" baseline="0" dirty="0" smtClean="0">
              <a:solidFill>
                <a:schemeClr val="accent4"/>
              </a:solidFill>
              <a:effectLst/>
              <a:latin typeface="+mn-lt"/>
              <a:ea typeface="+mn-ea"/>
              <a:cs typeface="Gibson"/>
            </a:endParaRPr>
          </a:p>
          <a:p>
            <a:pPr algn="l">
              <a:spcBef>
                <a:spcPts val="100"/>
              </a:spcBef>
              <a:spcAft>
                <a:spcPts val="0"/>
              </a:spcAft>
            </a:pPr>
            <a:r>
              <a:rPr lang="en-US" sz="6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NETCRACKER CONFIDENTIAL AND PROPRIETARY. </a:t>
            </a:r>
            <a:r>
              <a:rPr lang="en-US" sz="600" kern="1200" spc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This document contains proprietary and confidential information that may not be reproduced or disclosed to individuals that do not have a need to know. Disclose and distribute solely to those individuals that have a need to know.</a:t>
            </a:r>
            <a:endParaRPr lang="en-US" sz="600" kern="1200" spc="0" dirty="0">
              <a:solidFill>
                <a:schemeClr val="accent4"/>
              </a:solidFill>
              <a:effectLst/>
              <a:latin typeface="+mn-lt"/>
              <a:ea typeface="+mn-ea"/>
              <a:cs typeface="Gibson"/>
            </a:endParaRP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9303155" y="4947883"/>
            <a:ext cx="1636712" cy="6794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company logo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8927747" y="4920895"/>
            <a:ext cx="0" cy="736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oup 4"/>
          <p:cNvGrpSpPr>
            <a:grpSpLocks noChangeAspect="1"/>
          </p:cNvGrpSpPr>
          <p:nvPr userDrawn="1"/>
        </p:nvGrpSpPr>
        <p:grpSpPr bwMode="auto">
          <a:xfrm>
            <a:off x="1589" y="-3175"/>
            <a:ext cx="4749800" cy="6861176"/>
            <a:chOff x="1" y="-2"/>
            <a:chExt cx="2992" cy="4322"/>
          </a:xfrm>
        </p:grpSpPr>
        <p:sp>
          <p:nvSpPr>
            <p:cNvPr id="4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" y="0"/>
              <a:ext cx="299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"/>
            <p:cNvSpPr>
              <a:spLocks/>
            </p:cNvSpPr>
            <p:nvPr userDrawn="1"/>
          </p:nvSpPr>
          <p:spPr bwMode="auto">
            <a:xfrm>
              <a:off x="1" y="44"/>
              <a:ext cx="2333" cy="4276"/>
            </a:xfrm>
            <a:custGeom>
              <a:avLst/>
              <a:gdLst>
                <a:gd name="T0" fmla="*/ 0 w 1167"/>
                <a:gd name="T1" fmla="*/ 66 h 2141"/>
                <a:gd name="T2" fmla="*/ 0 w 1167"/>
                <a:gd name="T3" fmla="*/ 0 h 2141"/>
                <a:gd name="T4" fmla="*/ 55 w 1167"/>
                <a:gd name="T5" fmla="*/ 36 h 2141"/>
                <a:gd name="T6" fmla="*/ 266 w 1167"/>
                <a:gd name="T7" fmla="*/ 212 h 2141"/>
                <a:gd name="T8" fmla="*/ 472 w 1167"/>
                <a:gd name="T9" fmla="*/ 478 h 2141"/>
                <a:gd name="T10" fmla="*/ 566 w 1167"/>
                <a:gd name="T11" fmla="*/ 665 h 2141"/>
                <a:gd name="T12" fmla="*/ 589 w 1167"/>
                <a:gd name="T13" fmla="*/ 720 h 2141"/>
                <a:gd name="T14" fmla="*/ 881 w 1167"/>
                <a:gd name="T15" fmla="*/ 1424 h 2141"/>
                <a:gd name="T16" fmla="*/ 1167 w 1167"/>
                <a:gd name="T17" fmla="*/ 2141 h 2141"/>
                <a:gd name="T18" fmla="*/ 1101 w 1167"/>
                <a:gd name="T19" fmla="*/ 2141 h 2141"/>
                <a:gd name="T20" fmla="*/ 535 w 1167"/>
                <a:gd name="T21" fmla="*/ 742 h 2141"/>
                <a:gd name="T22" fmla="*/ 328 w 1167"/>
                <a:gd name="T23" fmla="*/ 374 h 2141"/>
                <a:gd name="T24" fmla="*/ 37 w 1167"/>
                <a:gd name="T25" fmla="*/ 90 h 2141"/>
                <a:gd name="T26" fmla="*/ 0 w 1167"/>
                <a:gd name="T27" fmla="*/ 66 h 2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7" h="2141">
                  <a:moveTo>
                    <a:pt x="0" y="66"/>
                  </a:moveTo>
                  <a:cubicBezTo>
                    <a:pt x="0" y="44"/>
                    <a:pt x="0" y="22"/>
                    <a:pt x="0" y="0"/>
                  </a:cubicBezTo>
                  <a:cubicBezTo>
                    <a:pt x="14" y="9"/>
                    <a:pt x="33" y="21"/>
                    <a:pt x="55" y="36"/>
                  </a:cubicBezTo>
                  <a:cubicBezTo>
                    <a:pt x="170" y="116"/>
                    <a:pt x="247" y="191"/>
                    <a:pt x="266" y="212"/>
                  </a:cubicBezTo>
                  <a:cubicBezTo>
                    <a:pt x="287" y="232"/>
                    <a:pt x="387" y="335"/>
                    <a:pt x="472" y="478"/>
                  </a:cubicBezTo>
                  <a:cubicBezTo>
                    <a:pt x="515" y="552"/>
                    <a:pt x="551" y="631"/>
                    <a:pt x="566" y="665"/>
                  </a:cubicBezTo>
                  <a:cubicBezTo>
                    <a:pt x="578" y="692"/>
                    <a:pt x="586" y="712"/>
                    <a:pt x="589" y="720"/>
                  </a:cubicBezTo>
                  <a:cubicBezTo>
                    <a:pt x="673" y="925"/>
                    <a:pt x="629" y="802"/>
                    <a:pt x="881" y="1424"/>
                  </a:cubicBezTo>
                  <a:cubicBezTo>
                    <a:pt x="948" y="1590"/>
                    <a:pt x="1044" y="1833"/>
                    <a:pt x="1167" y="2141"/>
                  </a:cubicBezTo>
                  <a:cubicBezTo>
                    <a:pt x="1145" y="2141"/>
                    <a:pt x="1123" y="2141"/>
                    <a:pt x="1101" y="2141"/>
                  </a:cubicBezTo>
                  <a:cubicBezTo>
                    <a:pt x="913" y="1676"/>
                    <a:pt x="724" y="1207"/>
                    <a:pt x="535" y="742"/>
                  </a:cubicBezTo>
                  <a:cubicBezTo>
                    <a:pt x="498" y="645"/>
                    <a:pt x="435" y="512"/>
                    <a:pt x="328" y="374"/>
                  </a:cubicBezTo>
                  <a:cubicBezTo>
                    <a:pt x="226" y="242"/>
                    <a:pt x="119" y="151"/>
                    <a:pt x="37" y="90"/>
                  </a:cubicBezTo>
                  <a:cubicBezTo>
                    <a:pt x="25" y="82"/>
                    <a:pt x="12" y="74"/>
                    <a:pt x="0" y="66"/>
                  </a:cubicBezTo>
                  <a:close/>
                </a:path>
              </a:pathLst>
            </a:custGeom>
            <a:solidFill>
              <a:srgbClr val="153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"/>
            <p:cNvSpPr>
              <a:spLocks/>
            </p:cNvSpPr>
            <p:nvPr userDrawn="1"/>
          </p:nvSpPr>
          <p:spPr bwMode="auto">
            <a:xfrm>
              <a:off x="1" y="160"/>
              <a:ext cx="2213" cy="4160"/>
            </a:xfrm>
            <a:custGeom>
              <a:avLst/>
              <a:gdLst>
                <a:gd name="T0" fmla="*/ 0 w 1107"/>
                <a:gd name="T1" fmla="*/ 0 h 2083"/>
                <a:gd name="T2" fmla="*/ 248 w 1107"/>
                <a:gd name="T3" fmla="*/ 216 h 2083"/>
                <a:gd name="T4" fmla="*/ 461 w 1107"/>
                <a:gd name="T5" fmla="*/ 509 h 2083"/>
                <a:gd name="T6" fmla="*/ 525 w 1107"/>
                <a:gd name="T7" fmla="*/ 635 h 2083"/>
                <a:gd name="T8" fmla="*/ 606 w 1107"/>
                <a:gd name="T9" fmla="*/ 838 h 2083"/>
                <a:gd name="T10" fmla="*/ 607 w 1107"/>
                <a:gd name="T11" fmla="*/ 839 h 2083"/>
                <a:gd name="T12" fmla="*/ 808 w 1107"/>
                <a:gd name="T13" fmla="*/ 1335 h 2083"/>
                <a:gd name="T14" fmla="*/ 932 w 1107"/>
                <a:gd name="T15" fmla="*/ 1641 h 2083"/>
                <a:gd name="T16" fmla="*/ 1107 w 1107"/>
                <a:gd name="T17" fmla="*/ 2083 h 2083"/>
                <a:gd name="T18" fmla="*/ 707 w 1107"/>
                <a:gd name="T19" fmla="*/ 2083 h 2083"/>
                <a:gd name="T20" fmla="*/ 307 w 1107"/>
                <a:gd name="T21" fmla="*/ 2083 h 2083"/>
                <a:gd name="T22" fmla="*/ 153 w 1107"/>
                <a:gd name="T23" fmla="*/ 1700 h 2083"/>
                <a:gd name="T24" fmla="*/ 0 w 1107"/>
                <a:gd name="T25" fmla="*/ 1321 h 2083"/>
                <a:gd name="T26" fmla="*/ 0 w 1107"/>
                <a:gd name="T2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7" h="2083">
                  <a:moveTo>
                    <a:pt x="0" y="0"/>
                  </a:moveTo>
                  <a:cubicBezTo>
                    <a:pt x="108" y="75"/>
                    <a:pt x="190" y="153"/>
                    <a:pt x="248" y="216"/>
                  </a:cubicBezTo>
                  <a:cubicBezTo>
                    <a:pt x="282" y="252"/>
                    <a:pt x="376" y="357"/>
                    <a:pt x="461" y="509"/>
                  </a:cubicBezTo>
                  <a:cubicBezTo>
                    <a:pt x="478" y="540"/>
                    <a:pt x="500" y="580"/>
                    <a:pt x="525" y="635"/>
                  </a:cubicBezTo>
                  <a:cubicBezTo>
                    <a:pt x="535" y="659"/>
                    <a:pt x="559" y="719"/>
                    <a:pt x="606" y="838"/>
                  </a:cubicBezTo>
                  <a:cubicBezTo>
                    <a:pt x="606" y="838"/>
                    <a:pt x="607" y="839"/>
                    <a:pt x="607" y="839"/>
                  </a:cubicBezTo>
                  <a:cubicBezTo>
                    <a:pt x="664" y="985"/>
                    <a:pt x="780" y="1268"/>
                    <a:pt x="808" y="1335"/>
                  </a:cubicBezTo>
                  <a:cubicBezTo>
                    <a:pt x="841" y="1414"/>
                    <a:pt x="871" y="1490"/>
                    <a:pt x="932" y="1641"/>
                  </a:cubicBezTo>
                  <a:cubicBezTo>
                    <a:pt x="1008" y="1829"/>
                    <a:pt x="1068" y="1985"/>
                    <a:pt x="1107" y="2083"/>
                  </a:cubicBezTo>
                  <a:cubicBezTo>
                    <a:pt x="974" y="2083"/>
                    <a:pt x="840" y="2083"/>
                    <a:pt x="707" y="2083"/>
                  </a:cubicBezTo>
                  <a:cubicBezTo>
                    <a:pt x="573" y="2083"/>
                    <a:pt x="440" y="2083"/>
                    <a:pt x="307" y="2083"/>
                  </a:cubicBezTo>
                  <a:cubicBezTo>
                    <a:pt x="255" y="1957"/>
                    <a:pt x="204" y="1827"/>
                    <a:pt x="153" y="1700"/>
                  </a:cubicBezTo>
                  <a:cubicBezTo>
                    <a:pt x="102" y="1574"/>
                    <a:pt x="51" y="1447"/>
                    <a:pt x="0" y="1321"/>
                  </a:cubicBezTo>
                  <a:cubicBezTo>
                    <a:pt x="0" y="881"/>
                    <a:pt x="0" y="440"/>
                    <a:pt x="0" y="0"/>
                  </a:cubicBezTo>
                  <a:close/>
                </a:path>
              </a:pathLst>
            </a:custGeom>
            <a:solidFill>
              <a:srgbClr val="112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"/>
            <p:cNvSpPr>
              <a:spLocks/>
            </p:cNvSpPr>
            <p:nvPr userDrawn="1"/>
          </p:nvSpPr>
          <p:spPr bwMode="auto">
            <a:xfrm>
              <a:off x="1" y="3046"/>
              <a:ext cx="514" cy="1274"/>
            </a:xfrm>
            <a:custGeom>
              <a:avLst/>
              <a:gdLst>
                <a:gd name="T0" fmla="*/ 0 w 257"/>
                <a:gd name="T1" fmla="*/ 0 h 638"/>
                <a:gd name="T2" fmla="*/ 18 w 257"/>
                <a:gd name="T3" fmla="*/ 44 h 638"/>
                <a:gd name="T4" fmla="*/ 105 w 257"/>
                <a:gd name="T5" fmla="*/ 259 h 638"/>
                <a:gd name="T6" fmla="*/ 257 w 257"/>
                <a:gd name="T7" fmla="*/ 638 h 638"/>
                <a:gd name="T8" fmla="*/ 151 w 257"/>
                <a:gd name="T9" fmla="*/ 638 h 638"/>
                <a:gd name="T10" fmla="*/ 137 w 257"/>
                <a:gd name="T11" fmla="*/ 604 h 638"/>
                <a:gd name="T12" fmla="*/ 23 w 257"/>
                <a:gd name="T13" fmla="*/ 316 h 638"/>
                <a:gd name="T14" fmla="*/ 0 w 257"/>
                <a:gd name="T15" fmla="*/ 257 h 638"/>
                <a:gd name="T16" fmla="*/ 0 w 257"/>
                <a:gd name="T17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638">
                  <a:moveTo>
                    <a:pt x="0" y="0"/>
                  </a:moveTo>
                  <a:cubicBezTo>
                    <a:pt x="18" y="44"/>
                    <a:pt x="18" y="44"/>
                    <a:pt x="18" y="44"/>
                  </a:cubicBezTo>
                  <a:cubicBezTo>
                    <a:pt x="47" y="116"/>
                    <a:pt x="76" y="187"/>
                    <a:pt x="105" y="259"/>
                  </a:cubicBezTo>
                  <a:cubicBezTo>
                    <a:pt x="156" y="385"/>
                    <a:pt x="206" y="512"/>
                    <a:pt x="257" y="638"/>
                  </a:cubicBezTo>
                  <a:cubicBezTo>
                    <a:pt x="222" y="638"/>
                    <a:pt x="187" y="638"/>
                    <a:pt x="151" y="638"/>
                  </a:cubicBezTo>
                  <a:cubicBezTo>
                    <a:pt x="149" y="632"/>
                    <a:pt x="144" y="620"/>
                    <a:pt x="137" y="604"/>
                  </a:cubicBezTo>
                  <a:cubicBezTo>
                    <a:pt x="98" y="511"/>
                    <a:pt x="78" y="455"/>
                    <a:pt x="23" y="316"/>
                  </a:cubicBezTo>
                  <a:cubicBezTo>
                    <a:pt x="15" y="296"/>
                    <a:pt x="8" y="277"/>
                    <a:pt x="0" y="2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5A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"/>
            <p:cNvSpPr>
              <a:spLocks/>
            </p:cNvSpPr>
            <p:nvPr userDrawn="1"/>
          </p:nvSpPr>
          <p:spPr bwMode="auto">
            <a:xfrm>
              <a:off x="1936" y="-2"/>
              <a:ext cx="408" cy="372"/>
            </a:xfrm>
            <a:custGeom>
              <a:avLst/>
              <a:gdLst>
                <a:gd name="T0" fmla="*/ 0 w 204"/>
                <a:gd name="T1" fmla="*/ 0 h 186"/>
                <a:gd name="T2" fmla="*/ 118 w 204"/>
                <a:gd name="T3" fmla="*/ 0 h 186"/>
                <a:gd name="T4" fmla="*/ 204 w 204"/>
                <a:gd name="T5" fmla="*/ 135 h 186"/>
                <a:gd name="T6" fmla="*/ 121 w 204"/>
                <a:gd name="T7" fmla="*/ 186 h 186"/>
                <a:gd name="T8" fmla="*/ 54 w 204"/>
                <a:gd name="T9" fmla="*/ 78 h 186"/>
                <a:gd name="T10" fmla="*/ 0 w 204"/>
                <a:gd name="T11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86">
                  <a:moveTo>
                    <a:pt x="0" y="0"/>
                  </a:moveTo>
                  <a:cubicBezTo>
                    <a:pt x="39" y="0"/>
                    <a:pt x="79" y="0"/>
                    <a:pt x="118" y="0"/>
                  </a:cubicBezTo>
                  <a:cubicBezTo>
                    <a:pt x="147" y="45"/>
                    <a:pt x="176" y="90"/>
                    <a:pt x="204" y="135"/>
                  </a:cubicBezTo>
                  <a:cubicBezTo>
                    <a:pt x="177" y="152"/>
                    <a:pt x="149" y="169"/>
                    <a:pt x="121" y="186"/>
                  </a:cubicBezTo>
                  <a:cubicBezTo>
                    <a:pt x="99" y="150"/>
                    <a:pt x="76" y="114"/>
                    <a:pt x="54" y="78"/>
                  </a:cubicBezTo>
                  <a:cubicBezTo>
                    <a:pt x="36" y="52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5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"/>
            <p:cNvSpPr>
              <a:spLocks/>
            </p:cNvSpPr>
            <p:nvPr userDrawn="1"/>
          </p:nvSpPr>
          <p:spPr bwMode="auto">
            <a:xfrm>
              <a:off x="1986" y="1138"/>
              <a:ext cx="513" cy="1083"/>
            </a:xfrm>
            <a:custGeom>
              <a:avLst/>
              <a:gdLst>
                <a:gd name="T0" fmla="*/ 212 w 257"/>
                <a:gd name="T1" fmla="*/ 542 h 542"/>
                <a:gd name="T2" fmla="*/ 0 w 257"/>
                <a:gd name="T3" fmla="*/ 17 h 542"/>
                <a:gd name="T4" fmla="*/ 43 w 257"/>
                <a:gd name="T5" fmla="*/ 0 h 542"/>
                <a:gd name="T6" fmla="*/ 257 w 257"/>
                <a:gd name="T7" fmla="*/ 524 h 542"/>
                <a:gd name="T8" fmla="*/ 212 w 257"/>
                <a:gd name="T9" fmla="*/ 542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42">
                  <a:moveTo>
                    <a:pt x="212" y="542"/>
                  </a:moveTo>
                  <a:cubicBezTo>
                    <a:pt x="141" y="367"/>
                    <a:pt x="70" y="192"/>
                    <a:pt x="0" y="17"/>
                  </a:cubicBezTo>
                  <a:cubicBezTo>
                    <a:pt x="14" y="11"/>
                    <a:pt x="29" y="5"/>
                    <a:pt x="43" y="0"/>
                  </a:cubicBezTo>
                  <a:cubicBezTo>
                    <a:pt x="115" y="174"/>
                    <a:pt x="186" y="349"/>
                    <a:pt x="257" y="524"/>
                  </a:cubicBezTo>
                  <a:lnTo>
                    <a:pt x="212" y="542"/>
                  </a:lnTo>
                  <a:close/>
                </a:path>
              </a:pathLst>
            </a:custGeom>
            <a:solidFill>
              <a:srgbClr val="4F79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"/>
            <p:cNvSpPr>
              <a:spLocks/>
            </p:cNvSpPr>
            <p:nvPr userDrawn="1"/>
          </p:nvSpPr>
          <p:spPr bwMode="auto">
            <a:xfrm>
              <a:off x="647" y="-2"/>
              <a:ext cx="1419" cy="2093"/>
            </a:xfrm>
            <a:custGeom>
              <a:avLst/>
              <a:gdLst>
                <a:gd name="T0" fmla="*/ 0 w 710"/>
                <a:gd name="T1" fmla="*/ 0 h 1048"/>
                <a:gd name="T2" fmla="*/ 138 w 710"/>
                <a:gd name="T3" fmla="*/ 0 h 1048"/>
                <a:gd name="T4" fmla="*/ 178 w 710"/>
                <a:gd name="T5" fmla="*/ 41 h 1048"/>
                <a:gd name="T6" fmla="*/ 258 w 710"/>
                <a:gd name="T7" fmla="*/ 131 h 1048"/>
                <a:gd name="T8" fmla="*/ 333 w 710"/>
                <a:gd name="T9" fmla="*/ 226 h 1048"/>
                <a:gd name="T10" fmla="*/ 449 w 710"/>
                <a:gd name="T11" fmla="*/ 408 h 1048"/>
                <a:gd name="T12" fmla="*/ 529 w 710"/>
                <a:gd name="T13" fmla="*/ 570 h 1048"/>
                <a:gd name="T14" fmla="*/ 582 w 710"/>
                <a:gd name="T15" fmla="*/ 699 h 1048"/>
                <a:gd name="T16" fmla="*/ 632 w 710"/>
                <a:gd name="T17" fmla="*/ 820 h 1048"/>
                <a:gd name="T18" fmla="*/ 710 w 710"/>
                <a:gd name="T19" fmla="*/ 1011 h 1048"/>
                <a:gd name="T20" fmla="*/ 622 w 710"/>
                <a:gd name="T21" fmla="*/ 1048 h 1048"/>
                <a:gd name="T22" fmla="*/ 466 w 710"/>
                <a:gd name="T23" fmla="*/ 664 h 1048"/>
                <a:gd name="T24" fmla="*/ 17 w 710"/>
                <a:gd name="T25" fmla="*/ 15 h 1048"/>
                <a:gd name="T26" fmla="*/ 0 w 710"/>
                <a:gd name="T27" fmla="*/ 0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0" h="1048">
                  <a:moveTo>
                    <a:pt x="0" y="0"/>
                  </a:moveTo>
                  <a:cubicBezTo>
                    <a:pt x="46" y="0"/>
                    <a:pt x="92" y="0"/>
                    <a:pt x="138" y="0"/>
                  </a:cubicBezTo>
                  <a:cubicBezTo>
                    <a:pt x="152" y="14"/>
                    <a:pt x="165" y="27"/>
                    <a:pt x="178" y="41"/>
                  </a:cubicBezTo>
                  <a:cubicBezTo>
                    <a:pt x="200" y="64"/>
                    <a:pt x="227" y="95"/>
                    <a:pt x="258" y="131"/>
                  </a:cubicBezTo>
                  <a:cubicBezTo>
                    <a:pt x="275" y="152"/>
                    <a:pt x="303" y="185"/>
                    <a:pt x="333" y="226"/>
                  </a:cubicBezTo>
                  <a:cubicBezTo>
                    <a:pt x="390" y="303"/>
                    <a:pt x="427" y="368"/>
                    <a:pt x="449" y="408"/>
                  </a:cubicBezTo>
                  <a:cubicBezTo>
                    <a:pt x="494" y="489"/>
                    <a:pt x="522" y="553"/>
                    <a:pt x="529" y="570"/>
                  </a:cubicBezTo>
                  <a:cubicBezTo>
                    <a:pt x="546" y="609"/>
                    <a:pt x="548" y="617"/>
                    <a:pt x="582" y="699"/>
                  </a:cubicBezTo>
                  <a:cubicBezTo>
                    <a:pt x="604" y="753"/>
                    <a:pt x="613" y="774"/>
                    <a:pt x="632" y="820"/>
                  </a:cubicBezTo>
                  <a:cubicBezTo>
                    <a:pt x="651" y="865"/>
                    <a:pt x="678" y="930"/>
                    <a:pt x="710" y="1011"/>
                  </a:cubicBezTo>
                  <a:cubicBezTo>
                    <a:pt x="681" y="1024"/>
                    <a:pt x="651" y="1036"/>
                    <a:pt x="622" y="1048"/>
                  </a:cubicBezTo>
                  <a:cubicBezTo>
                    <a:pt x="570" y="920"/>
                    <a:pt x="518" y="792"/>
                    <a:pt x="466" y="664"/>
                  </a:cubicBezTo>
                  <a:cubicBezTo>
                    <a:pt x="364" y="410"/>
                    <a:pt x="209" y="190"/>
                    <a:pt x="17" y="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5A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"/>
            <p:cNvSpPr>
              <a:spLocks/>
            </p:cNvSpPr>
            <p:nvPr userDrawn="1"/>
          </p:nvSpPr>
          <p:spPr bwMode="auto">
            <a:xfrm>
              <a:off x="647" y="-1"/>
              <a:ext cx="667" cy="569"/>
            </a:xfrm>
            <a:custGeom>
              <a:avLst/>
              <a:gdLst>
                <a:gd name="T0" fmla="*/ 0 w 334"/>
                <a:gd name="T1" fmla="*/ 0 h 285"/>
                <a:gd name="T2" fmla="*/ 139 w 334"/>
                <a:gd name="T3" fmla="*/ 0 h 285"/>
                <a:gd name="T4" fmla="*/ 167 w 334"/>
                <a:gd name="T5" fmla="*/ 28 h 285"/>
                <a:gd name="T6" fmla="*/ 306 w 334"/>
                <a:gd name="T7" fmla="*/ 189 h 285"/>
                <a:gd name="T8" fmla="*/ 334 w 334"/>
                <a:gd name="T9" fmla="*/ 226 h 285"/>
                <a:gd name="T10" fmla="*/ 258 w 334"/>
                <a:gd name="T11" fmla="*/ 285 h 285"/>
                <a:gd name="T12" fmla="*/ 230 w 334"/>
                <a:gd name="T13" fmla="*/ 248 h 285"/>
                <a:gd name="T14" fmla="*/ 22 w 334"/>
                <a:gd name="T15" fmla="*/ 20 h 285"/>
                <a:gd name="T16" fmla="*/ 0 w 334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285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67" y="28"/>
                    <a:pt x="167" y="28"/>
                    <a:pt x="167" y="28"/>
                  </a:cubicBezTo>
                  <a:cubicBezTo>
                    <a:pt x="214" y="77"/>
                    <a:pt x="260" y="131"/>
                    <a:pt x="306" y="189"/>
                  </a:cubicBezTo>
                  <a:cubicBezTo>
                    <a:pt x="316" y="201"/>
                    <a:pt x="325" y="214"/>
                    <a:pt x="334" y="226"/>
                  </a:cubicBezTo>
                  <a:cubicBezTo>
                    <a:pt x="309" y="246"/>
                    <a:pt x="283" y="265"/>
                    <a:pt x="258" y="285"/>
                  </a:cubicBezTo>
                  <a:cubicBezTo>
                    <a:pt x="248" y="272"/>
                    <a:pt x="239" y="260"/>
                    <a:pt x="230" y="248"/>
                  </a:cubicBezTo>
                  <a:cubicBezTo>
                    <a:pt x="166" y="165"/>
                    <a:pt x="97" y="89"/>
                    <a:pt x="22" y="2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F79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"/>
            <p:cNvSpPr>
              <a:spLocks/>
            </p:cNvSpPr>
            <p:nvPr userDrawn="1"/>
          </p:nvSpPr>
          <p:spPr bwMode="auto">
            <a:xfrm>
              <a:off x="1814" y="1833"/>
              <a:ext cx="871" cy="1790"/>
            </a:xfrm>
            <a:custGeom>
              <a:avLst/>
              <a:gdLst>
                <a:gd name="T0" fmla="*/ 693 w 871"/>
                <a:gd name="T1" fmla="*/ 1790 h 1790"/>
                <a:gd name="T2" fmla="*/ 0 w 871"/>
                <a:gd name="T3" fmla="*/ 72 h 1790"/>
                <a:gd name="T4" fmla="*/ 178 w 871"/>
                <a:gd name="T5" fmla="*/ 0 h 1790"/>
                <a:gd name="T6" fmla="*/ 871 w 871"/>
                <a:gd name="T7" fmla="*/ 1718 h 1790"/>
                <a:gd name="T8" fmla="*/ 693 w 871"/>
                <a:gd name="T9" fmla="*/ 1790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1" h="1790">
                  <a:moveTo>
                    <a:pt x="693" y="1790"/>
                  </a:moveTo>
                  <a:lnTo>
                    <a:pt x="0" y="72"/>
                  </a:lnTo>
                  <a:lnTo>
                    <a:pt x="178" y="0"/>
                  </a:lnTo>
                  <a:lnTo>
                    <a:pt x="871" y="1718"/>
                  </a:lnTo>
                  <a:lnTo>
                    <a:pt x="693" y="1790"/>
                  </a:lnTo>
                  <a:close/>
                </a:path>
              </a:pathLst>
            </a:custGeom>
            <a:solidFill>
              <a:srgbClr val="768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"/>
            <p:cNvSpPr>
              <a:spLocks/>
            </p:cNvSpPr>
            <p:nvPr userDrawn="1"/>
          </p:nvSpPr>
          <p:spPr bwMode="auto">
            <a:xfrm>
              <a:off x="2435" y="3372"/>
              <a:ext cx="556" cy="947"/>
            </a:xfrm>
            <a:custGeom>
              <a:avLst/>
              <a:gdLst>
                <a:gd name="T0" fmla="*/ 89 w 278"/>
                <a:gd name="T1" fmla="*/ 0 h 474"/>
                <a:gd name="T2" fmla="*/ 278 w 278"/>
                <a:gd name="T3" fmla="*/ 474 h 474"/>
                <a:gd name="T4" fmla="*/ 175 w 278"/>
                <a:gd name="T5" fmla="*/ 474 h 474"/>
                <a:gd name="T6" fmla="*/ 0 w 278"/>
                <a:gd name="T7" fmla="*/ 35 h 474"/>
                <a:gd name="T8" fmla="*/ 89 w 278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474">
                  <a:moveTo>
                    <a:pt x="89" y="0"/>
                  </a:moveTo>
                  <a:cubicBezTo>
                    <a:pt x="152" y="157"/>
                    <a:pt x="215" y="318"/>
                    <a:pt x="278" y="474"/>
                  </a:cubicBezTo>
                  <a:cubicBezTo>
                    <a:pt x="244" y="474"/>
                    <a:pt x="209" y="474"/>
                    <a:pt x="175" y="474"/>
                  </a:cubicBezTo>
                  <a:cubicBezTo>
                    <a:pt x="116" y="329"/>
                    <a:pt x="58" y="180"/>
                    <a:pt x="0" y="35"/>
                  </a:cubicBezTo>
                  <a:cubicBezTo>
                    <a:pt x="29" y="23"/>
                    <a:pt x="59" y="12"/>
                    <a:pt x="89" y="0"/>
                  </a:cubicBezTo>
                  <a:close/>
                </a:path>
              </a:pathLst>
            </a:custGeom>
            <a:solidFill>
              <a:srgbClr val="E5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4"/>
            <p:cNvSpPr>
              <a:spLocks/>
            </p:cNvSpPr>
            <p:nvPr userDrawn="1"/>
          </p:nvSpPr>
          <p:spPr bwMode="auto">
            <a:xfrm>
              <a:off x="1" y="-2"/>
              <a:ext cx="2684" cy="4322"/>
            </a:xfrm>
            <a:custGeom>
              <a:avLst/>
              <a:gdLst>
                <a:gd name="T0" fmla="*/ 0 w 1343"/>
                <a:gd name="T1" fmla="*/ 0 h 2164"/>
                <a:gd name="T2" fmla="*/ 252 w 1343"/>
                <a:gd name="T3" fmla="*/ 0 h 2164"/>
                <a:gd name="T4" fmla="*/ 306 w 1343"/>
                <a:gd name="T5" fmla="*/ 49 h 2164"/>
                <a:gd name="T6" fmla="*/ 745 w 1343"/>
                <a:gd name="T7" fmla="*/ 678 h 2164"/>
                <a:gd name="T8" fmla="*/ 1343 w 1343"/>
                <a:gd name="T9" fmla="*/ 2164 h 2164"/>
                <a:gd name="T10" fmla="*/ 1162 w 1343"/>
                <a:gd name="T11" fmla="*/ 2164 h 2164"/>
                <a:gd name="T12" fmla="*/ 589 w 1343"/>
                <a:gd name="T13" fmla="*/ 743 h 2164"/>
                <a:gd name="T14" fmla="*/ 350 w 1343"/>
                <a:gd name="T15" fmla="*/ 340 h 2164"/>
                <a:gd name="T16" fmla="*/ 129 w 1343"/>
                <a:gd name="T17" fmla="*/ 119 h 2164"/>
                <a:gd name="T18" fmla="*/ 23 w 1343"/>
                <a:gd name="T19" fmla="*/ 39 h 2164"/>
                <a:gd name="T20" fmla="*/ 0 w 1343"/>
                <a:gd name="T21" fmla="*/ 23 h 2164"/>
                <a:gd name="T22" fmla="*/ 0 w 1343"/>
                <a:gd name="T23" fmla="*/ 0 h 2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3" h="2164">
                  <a:moveTo>
                    <a:pt x="0" y="0"/>
                  </a:moveTo>
                  <a:cubicBezTo>
                    <a:pt x="85" y="0"/>
                    <a:pt x="167" y="0"/>
                    <a:pt x="252" y="0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493" y="220"/>
                    <a:pt x="645" y="431"/>
                    <a:pt x="745" y="678"/>
                  </a:cubicBezTo>
                  <a:cubicBezTo>
                    <a:pt x="1341" y="2161"/>
                    <a:pt x="1343" y="2164"/>
                    <a:pt x="1343" y="2164"/>
                  </a:cubicBezTo>
                  <a:cubicBezTo>
                    <a:pt x="1281" y="2164"/>
                    <a:pt x="1224" y="2164"/>
                    <a:pt x="1162" y="2164"/>
                  </a:cubicBezTo>
                  <a:cubicBezTo>
                    <a:pt x="971" y="1692"/>
                    <a:pt x="780" y="1215"/>
                    <a:pt x="589" y="743"/>
                  </a:cubicBezTo>
                  <a:cubicBezTo>
                    <a:pt x="544" y="634"/>
                    <a:pt x="470" y="486"/>
                    <a:pt x="350" y="340"/>
                  </a:cubicBezTo>
                  <a:cubicBezTo>
                    <a:pt x="258" y="228"/>
                    <a:pt x="169" y="151"/>
                    <a:pt x="129" y="119"/>
                  </a:cubicBezTo>
                  <a:cubicBezTo>
                    <a:pt x="88" y="85"/>
                    <a:pt x="52" y="58"/>
                    <a:pt x="23" y="39"/>
                  </a:cubicBezTo>
                  <a:cubicBezTo>
                    <a:pt x="15" y="34"/>
                    <a:pt x="8" y="29"/>
                    <a:pt x="0" y="23"/>
                  </a:cubicBezTo>
                  <a:cubicBezTo>
                    <a:pt x="0" y="16"/>
                    <a:pt x="0" y="8"/>
                    <a:pt x="0" y="0"/>
                  </a:cubicBezTo>
                  <a:close/>
                </a:path>
              </a:pathLst>
            </a:custGeom>
            <a:solidFill>
              <a:srgbClr val="495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5"/>
            <p:cNvSpPr>
              <a:spLocks/>
            </p:cNvSpPr>
            <p:nvPr userDrawn="1"/>
          </p:nvSpPr>
          <p:spPr bwMode="auto">
            <a:xfrm>
              <a:off x="105" y="-2"/>
              <a:ext cx="2426" cy="4322"/>
            </a:xfrm>
            <a:custGeom>
              <a:avLst/>
              <a:gdLst>
                <a:gd name="T0" fmla="*/ 0 w 1214"/>
                <a:gd name="T1" fmla="*/ 0 h 2164"/>
                <a:gd name="T2" fmla="*/ 82 w 1214"/>
                <a:gd name="T3" fmla="*/ 0 h 2164"/>
                <a:gd name="T4" fmla="*/ 117 w 1214"/>
                <a:gd name="T5" fmla="*/ 27 h 2164"/>
                <a:gd name="T6" fmla="*/ 629 w 1214"/>
                <a:gd name="T7" fmla="*/ 710 h 2164"/>
                <a:gd name="T8" fmla="*/ 1213 w 1214"/>
                <a:gd name="T9" fmla="*/ 2161 h 2164"/>
                <a:gd name="T10" fmla="*/ 1214 w 1214"/>
                <a:gd name="T11" fmla="*/ 2164 h 2164"/>
                <a:gd name="T12" fmla="*/ 1163 w 1214"/>
                <a:gd name="T13" fmla="*/ 2164 h 2164"/>
                <a:gd name="T14" fmla="*/ 1151 w 1214"/>
                <a:gd name="T15" fmla="*/ 2135 h 2164"/>
                <a:gd name="T16" fmla="*/ 584 w 1214"/>
                <a:gd name="T17" fmla="*/ 728 h 2164"/>
                <a:gd name="T18" fmla="*/ 87 w 1214"/>
                <a:gd name="T19" fmla="*/ 65 h 2164"/>
                <a:gd name="T20" fmla="*/ 0 w 1214"/>
                <a:gd name="T21" fmla="*/ 0 h 2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4" h="2164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339" y="201"/>
                    <a:pt x="518" y="435"/>
                    <a:pt x="629" y="710"/>
                  </a:cubicBezTo>
                  <a:cubicBezTo>
                    <a:pt x="951" y="1508"/>
                    <a:pt x="1122" y="1936"/>
                    <a:pt x="1213" y="2161"/>
                  </a:cubicBezTo>
                  <a:cubicBezTo>
                    <a:pt x="1214" y="2164"/>
                    <a:pt x="1214" y="2164"/>
                    <a:pt x="1214" y="2164"/>
                  </a:cubicBezTo>
                  <a:cubicBezTo>
                    <a:pt x="1163" y="2164"/>
                    <a:pt x="1163" y="2164"/>
                    <a:pt x="1163" y="2164"/>
                  </a:cubicBezTo>
                  <a:cubicBezTo>
                    <a:pt x="1151" y="2135"/>
                    <a:pt x="1151" y="2135"/>
                    <a:pt x="1151" y="2135"/>
                  </a:cubicBezTo>
                  <a:cubicBezTo>
                    <a:pt x="584" y="732"/>
                    <a:pt x="584" y="728"/>
                    <a:pt x="584" y="728"/>
                  </a:cubicBezTo>
                  <a:cubicBezTo>
                    <a:pt x="476" y="461"/>
                    <a:pt x="303" y="235"/>
                    <a:pt x="87" y="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F79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/>
            <p:cNvSpPr>
              <a:spLocks/>
            </p:cNvSpPr>
            <p:nvPr userDrawn="1"/>
          </p:nvSpPr>
          <p:spPr bwMode="auto">
            <a:xfrm>
              <a:off x="1260" y="-2"/>
              <a:ext cx="676" cy="873"/>
            </a:xfrm>
            <a:custGeom>
              <a:avLst/>
              <a:gdLst>
                <a:gd name="T0" fmla="*/ 0 w 338"/>
                <a:gd name="T1" fmla="*/ 0 h 437"/>
                <a:gd name="T2" fmla="*/ 63 w 338"/>
                <a:gd name="T3" fmla="*/ 0 h 437"/>
                <a:gd name="T4" fmla="*/ 119 w 338"/>
                <a:gd name="T5" fmla="*/ 69 h 437"/>
                <a:gd name="T6" fmla="*/ 327 w 338"/>
                <a:gd name="T7" fmla="*/ 393 h 437"/>
                <a:gd name="T8" fmla="*/ 338 w 338"/>
                <a:gd name="T9" fmla="*/ 415 h 437"/>
                <a:gd name="T10" fmla="*/ 295 w 338"/>
                <a:gd name="T11" fmla="*/ 437 h 437"/>
                <a:gd name="T12" fmla="*/ 284 w 338"/>
                <a:gd name="T13" fmla="*/ 415 h 437"/>
                <a:gd name="T14" fmla="*/ 1 w 338"/>
                <a:gd name="T15" fmla="*/ 2 h 437"/>
                <a:gd name="T16" fmla="*/ 0 w 338"/>
                <a:gd name="T17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8" h="437">
                  <a:moveTo>
                    <a:pt x="0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98" y="170"/>
                    <a:pt x="268" y="278"/>
                    <a:pt x="327" y="393"/>
                  </a:cubicBezTo>
                  <a:cubicBezTo>
                    <a:pt x="338" y="415"/>
                    <a:pt x="338" y="415"/>
                    <a:pt x="338" y="415"/>
                  </a:cubicBezTo>
                  <a:cubicBezTo>
                    <a:pt x="295" y="437"/>
                    <a:pt x="295" y="437"/>
                    <a:pt x="295" y="437"/>
                  </a:cubicBezTo>
                  <a:cubicBezTo>
                    <a:pt x="284" y="415"/>
                    <a:pt x="284" y="415"/>
                    <a:pt x="284" y="415"/>
                  </a:cubicBezTo>
                  <a:cubicBezTo>
                    <a:pt x="207" y="266"/>
                    <a:pt x="112" y="127"/>
                    <a:pt x="1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6B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34025" y="4969568"/>
            <a:ext cx="3017838" cy="6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7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36664" y="1272847"/>
            <a:ext cx="4786312" cy="61627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0000"/>
              </a:lnSpc>
              <a:buNone/>
              <a:defRPr sz="2000" b="1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1563" y="1272847"/>
            <a:ext cx="4782312" cy="61627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b="1" kern="1200" baseline="0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Gibson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/>
              <a:buNone/>
            </a:pPr>
            <a:r>
              <a:rPr lang="en-US" dirty="0" smtClean="0"/>
              <a:t>Click to edit Subhead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0"/>
          </p:nvPr>
        </p:nvSpPr>
        <p:spPr>
          <a:xfrm>
            <a:off x="1236665" y="2017142"/>
            <a:ext cx="4782312" cy="40486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02000"/>
              </a:lnSpc>
              <a:defRPr sz="14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defRPr sz="1600">
                <a:solidFill>
                  <a:srgbClr val="61707E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6151563" y="2017142"/>
            <a:ext cx="4782312" cy="40486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02000"/>
              </a:lnSpc>
              <a:defRPr sz="14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defRPr sz="1600">
                <a:solidFill>
                  <a:srgbClr val="61707E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6984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36664" y="2630758"/>
            <a:ext cx="2947986" cy="4870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1" kern="1200" baseline="0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Gibson"/>
              </a:defRPr>
            </a:lvl1pPr>
            <a:lvl2pPr marL="457200" indent="0">
              <a:buNone/>
              <a:defRPr sz="2000" b="0"/>
            </a:lvl2pPr>
            <a:lvl3pPr marL="914400" indent="0">
              <a:buNone/>
              <a:defRPr sz="1800" b="0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Subhead two lines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1236664" y="3250767"/>
            <a:ext cx="2947985" cy="28150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1000"/>
              </a:lnSpc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lnSpc>
                <a:spcPct val="102000"/>
              </a:lnSpc>
              <a:defRPr sz="1200">
                <a:solidFill>
                  <a:srgbClr val="61707E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11649" y="2630758"/>
            <a:ext cx="2932113" cy="4870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1" kern="1200" baseline="0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Gibson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Subhead two lines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311649" y="3250767"/>
            <a:ext cx="2932113" cy="28150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14000"/>
              </a:lnSpc>
              <a:defRPr lang="en-US" sz="1400" kern="1200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Gibson"/>
              </a:defRPr>
            </a:lvl1pPr>
            <a:lvl2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defRPr sz="1200">
                <a:solidFill>
                  <a:srgbClr val="61707E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381875" y="2630758"/>
            <a:ext cx="2936875" cy="4870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1" kern="1200" baseline="0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Gibson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Subhead two lines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4"/>
          </p:nvPr>
        </p:nvSpPr>
        <p:spPr>
          <a:xfrm>
            <a:off x="7381875" y="3250767"/>
            <a:ext cx="2936875" cy="28150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14000"/>
              </a:lnSpc>
              <a:defRPr lang="en-US" sz="1400" kern="1200" dirty="0" smtClean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Gibson"/>
              </a:defRPr>
            </a:lvl1pPr>
            <a:lvl2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defRPr sz="1200">
                <a:solidFill>
                  <a:srgbClr val="61707E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236663" y="1274502"/>
            <a:ext cx="2946399" cy="1098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picture</a:t>
            </a:r>
            <a:endParaRPr lang="en-US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4311649" y="1274502"/>
            <a:ext cx="2932113" cy="1098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picture</a:t>
            </a:r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7381875" y="1274502"/>
            <a:ext cx="2936875" cy="1098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7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36665" y="2636714"/>
            <a:ext cx="2324098" cy="48113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Subhead two lines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"/>
          </p:nvPr>
        </p:nvSpPr>
        <p:spPr>
          <a:xfrm>
            <a:off x="1236666" y="3250767"/>
            <a:ext cx="2324098" cy="28150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2000"/>
              </a:lnSpc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defRPr sz="1200">
                <a:solidFill>
                  <a:srgbClr val="61707E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696738" y="2636714"/>
            <a:ext cx="2322576" cy="48113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Subhead two lines</a:t>
            </a:r>
          </a:p>
        </p:txBody>
      </p:sp>
      <p:sp>
        <p:nvSpPr>
          <p:cNvPr id="23" name="Content Placeholder 5"/>
          <p:cNvSpPr>
            <a:spLocks noGrp="1"/>
          </p:cNvSpPr>
          <p:nvPr>
            <p:ph sz="quarter" idx="4"/>
          </p:nvPr>
        </p:nvSpPr>
        <p:spPr>
          <a:xfrm>
            <a:off x="3696738" y="3250767"/>
            <a:ext cx="2322576" cy="28150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2000"/>
              </a:lnSpc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defRPr sz="1200">
                <a:solidFill>
                  <a:srgbClr val="61707E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155289" y="2636714"/>
            <a:ext cx="2324100" cy="48113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Subhead two lines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4"/>
          </p:nvPr>
        </p:nvSpPr>
        <p:spPr>
          <a:xfrm>
            <a:off x="6155288" y="3250767"/>
            <a:ext cx="2324100" cy="28150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2000"/>
              </a:lnSpc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defRPr sz="1200">
                <a:solidFill>
                  <a:srgbClr val="61707E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236662" y="1274258"/>
            <a:ext cx="2324100" cy="1098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picture</a:t>
            </a:r>
            <a:endParaRPr lang="en-US" dirty="0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3696737" y="1274258"/>
            <a:ext cx="2322576" cy="1098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picture</a:t>
            </a:r>
            <a:endParaRPr lang="en-US" dirty="0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6155288" y="1274258"/>
            <a:ext cx="2324100" cy="1098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picture</a:t>
            </a:r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8615363" y="2636714"/>
            <a:ext cx="2324100" cy="48113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Subhead two lines</a:t>
            </a:r>
          </a:p>
        </p:txBody>
      </p:sp>
      <p:sp>
        <p:nvSpPr>
          <p:cNvPr id="30" name="Content Placeholder 5"/>
          <p:cNvSpPr>
            <a:spLocks noGrp="1"/>
          </p:cNvSpPr>
          <p:nvPr>
            <p:ph sz="quarter" idx="24"/>
          </p:nvPr>
        </p:nvSpPr>
        <p:spPr>
          <a:xfrm>
            <a:off x="8615363" y="3250767"/>
            <a:ext cx="2324100" cy="28150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2000"/>
              </a:lnSpc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defRPr sz="1200">
                <a:solidFill>
                  <a:srgbClr val="61707E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8615363" y="1274258"/>
            <a:ext cx="2324100" cy="1098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4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36665" y="2631941"/>
            <a:ext cx="1828800" cy="48590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Subhead two lines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half" idx="2"/>
          </p:nvPr>
        </p:nvSpPr>
        <p:spPr>
          <a:xfrm>
            <a:off x="1236666" y="3250767"/>
            <a:ext cx="1828800" cy="28150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37160" indent="-137160">
              <a:lnSpc>
                <a:spcPct val="102000"/>
              </a:lnSpc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274320" indent="-137160"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2pPr>
            <a:lvl3pPr marL="411480" indent="-137160"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3pPr>
            <a:lvl4pPr marL="548640" indent="-137160"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 marL="685800" indent="-137160">
              <a:lnSpc>
                <a:spcPct val="114000"/>
              </a:lnSpc>
              <a:defRPr sz="1200">
                <a:solidFill>
                  <a:srgbClr val="61707E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205029" y="2631941"/>
            <a:ext cx="1828800" cy="48590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Subhead two lines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173393" y="2631941"/>
            <a:ext cx="1828800" cy="48590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Subhead two lines</a:t>
            </a:r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236663" y="1273168"/>
            <a:ext cx="1828800" cy="1098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picture</a:t>
            </a:r>
            <a:endParaRPr lang="en-US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3205029" y="1273168"/>
            <a:ext cx="1828800" cy="1098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picture</a:t>
            </a:r>
            <a:endParaRPr lang="en-US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5173393" y="1273168"/>
            <a:ext cx="1828800" cy="1098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picture</a:t>
            </a:r>
            <a:endParaRPr lang="en-US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7141757" y="2631941"/>
            <a:ext cx="1828800" cy="48590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Subhead two lines</a:t>
            </a:r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7141757" y="1273168"/>
            <a:ext cx="1828800" cy="1098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picture</a:t>
            </a:r>
            <a:endParaRPr lang="en-US" dirty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10122" y="2631941"/>
            <a:ext cx="1828800" cy="48590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Subhead two lines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8" hasCustomPrompt="1"/>
          </p:nvPr>
        </p:nvSpPr>
        <p:spPr>
          <a:xfrm>
            <a:off x="9110123" y="1273168"/>
            <a:ext cx="1828800" cy="1098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picture</a:t>
            </a:r>
            <a:endParaRPr lang="en-US" dirty="0"/>
          </a:p>
        </p:txBody>
      </p:sp>
      <p:sp>
        <p:nvSpPr>
          <p:cNvPr id="37" name="Content Placeholder 3"/>
          <p:cNvSpPr>
            <a:spLocks noGrp="1"/>
          </p:cNvSpPr>
          <p:nvPr>
            <p:ph sz="half" idx="29"/>
          </p:nvPr>
        </p:nvSpPr>
        <p:spPr>
          <a:xfrm>
            <a:off x="3206158" y="3250767"/>
            <a:ext cx="1828800" cy="28150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37160" indent="-137160">
              <a:lnSpc>
                <a:spcPct val="102000"/>
              </a:lnSpc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274320" indent="-137160"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2pPr>
            <a:lvl3pPr marL="411480" indent="-137160"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3pPr>
            <a:lvl4pPr marL="548640" indent="-137160"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 marL="685800" indent="-137160">
              <a:lnSpc>
                <a:spcPct val="114000"/>
              </a:lnSpc>
              <a:defRPr sz="1200">
                <a:solidFill>
                  <a:srgbClr val="61707E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8" name="Content Placeholder 3"/>
          <p:cNvSpPr>
            <a:spLocks noGrp="1"/>
          </p:cNvSpPr>
          <p:nvPr>
            <p:ph sz="half" idx="30"/>
          </p:nvPr>
        </p:nvSpPr>
        <p:spPr>
          <a:xfrm>
            <a:off x="5175650" y="3250767"/>
            <a:ext cx="1828800" cy="28150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37160" indent="-137160">
              <a:lnSpc>
                <a:spcPct val="102000"/>
              </a:lnSpc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274320" indent="-137160"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2pPr>
            <a:lvl3pPr marL="411480" indent="-137160"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3pPr>
            <a:lvl4pPr marL="548640" indent="-137160"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 marL="685800" indent="-137160">
              <a:lnSpc>
                <a:spcPct val="114000"/>
              </a:lnSpc>
              <a:defRPr sz="1200">
                <a:solidFill>
                  <a:srgbClr val="61707E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9" name="Content Placeholder 3"/>
          <p:cNvSpPr>
            <a:spLocks noGrp="1"/>
          </p:cNvSpPr>
          <p:nvPr>
            <p:ph sz="half" idx="31"/>
          </p:nvPr>
        </p:nvSpPr>
        <p:spPr>
          <a:xfrm>
            <a:off x="7145142" y="3250767"/>
            <a:ext cx="1828800" cy="28150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37160" indent="-137160">
              <a:lnSpc>
                <a:spcPct val="102000"/>
              </a:lnSpc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274320" indent="-137160"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2pPr>
            <a:lvl3pPr marL="411480" indent="-137160"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3pPr>
            <a:lvl4pPr marL="548640" indent="-137160"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 marL="685800" indent="-137160">
              <a:lnSpc>
                <a:spcPct val="114000"/>
              </a:lnSpc>
              <a:defRPr sz="1200">
                <a:solidFill>
                  <a:srgbClr val="61707E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0" name="Content Placeholder 3"/>
          <p:cNvSpPr>
            <a:spLocks noGrp="1"/>
          </p:cNvSpPr>
          <p:nvPr>
            <p:ph sz="half" idx="32"/>
          </p:nvPr>
        </p:nvSpPr>
        <p:spPr>
          <a:xfrm>
            <a:off x="9114635" y="3250767"/>
            <a:ext cx="1828800" cy="28150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37160" indent="-137160">
              <a:lnSpc>
                <a:spcPct val="102000"/>
              </a:lnSpc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274320" indent="-137160"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2pPr>
            <a:lvl3pPr marL="411480" indent="-137160"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3pPr>
            <a:lvl4pPr marL="548640" indent="-137160">
              <a:lnSpc>
                <a:spcPct val="102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 marL="685800" indent="-137160">
              <a:lnSpc>
                <a:spcPct val="114000"/>
              </a:lnSpc>
              <a:defRPr sz="1200">
                <a:solidFill>
                  <a:srgbClr val="61707E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5546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Rectangle 351"/>
          <p:cNvSpPr/>
          <p:nvPr userDrawn="1"/>
        </p:nvSpPr>
        <p:spPr>
          <a:xfrm>
            <a:off x="0" y="1"/>
            <a:ext cx="12192000" cy="62157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002012" y="1268422"/>
            <a:ext cx="8058180" cy="4623207"/>
            <a:chOff x="1631950" y="1063626"/>
            <a:chExt cx="6040439" cy="3465572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4" name="Group 2268"/>
            <p:cNvGrpSpPr/>
            <p:nvPr/>
          </p:nvGrpSpPr>
          <p:grpSpPr>
            <a:xfrm>
              <a:off x="5693167" y="2040528"/>
              <a:ext cx="1979222" cy="2468778"/>
              <a:chOff x="7466013" y="2466975"/>
              <a:chExt cx="2843213" cy="3546476"/>
            </a:xfrm>
            <a:grpFill/>
          </p:grpSpPr>
          <p:sp>
            <p:nvSpPr>
              <p:cNvPr id="257" name="Freeform 355"/>
              <p:cNvSpPr>
                <a:spLocks/>
              </p:cNvSpPr>
              <p:nvPr/>
            </p:nvSpPr>
            <p:spPr bwMode="auto">
              <a:xfrm>
                <a:off x="8004176" y="3538538"/>
                <a:ext cx="127000" cy="160338"/>
              </a:xfrm>
              <a:custGeom>
                <a:avLst/>
                <a:gdLst>
                  <a:gd name="T0" fmla="*/ 21 w 80"/>
                  <a:gd name="T1" fmla="*/ 88 h 101"/>
                  <a:gd name="T2" fmla="*/ 10 w 80"/>
                  <a:gd name="T3" fmla="*/ 54 h 101"/>
                  <a:gd name="T4" fmla="*/ 12 w 80"/>
                  <a:gd name="T5" fmla="*/ 42 h 101"/>
                  <a:gd name="T6" fmla="*/ 3 w 80"/>
                  <a:gd name="T7" fmla="*/ 38 h 101"/>
                  <a:gd name="T8" fmla="*/ 0 w 80"/>
                  <a:gd name="T9" fmla="*/ 36 h 101"/>
                  <a:gd name="T10" fmla="*/ 3 w 80"/>
                  <a:gd name="T11" fmla="*/ 29 h 101"/>
                  <a:gd name="T12" fmla="*/ 3 w 80"/>
                  <a:gd name="T13" fmla="*/ 27 h 101"/>
                  <a:gd name="T14" fmla="*/ 12 w 80"/>
                  <a:gd name="T15" fmla="*/ 23 h 101"/>
                  <a:gd name="T16" fmla="*/ 10 w 80"/>
                  <a:gd name="T17" fmla="*/ 18 h 101"/>
                  <a:gd name="T18" fmla="*/ 6 w 80"/>
                  <a:gd name="T19" fmla="*/ 18 h 101"/>
                  <a:gd name="T20" fmla="*/ 0 w 80"/>
                  <a:gd name="T21" fmla="*/ 12 h 101"/>
                  <a:gd name="T22" fmla="*/ 0 w 80"/>
                  <a:gd name="T23" fmla="*/ 0 h 101"/>
                  <a:gd name="T24" fmla="*/ 10 w 80"/>
                  <a:gd name="T25" fmla="*/ 0 h 101"/>
                  <a:gd name="T26" fmla="*/ 19 w 80"/>
                  <a:gd name="T27" fmla="*/ 6 h 101"/>
                  <a:gd name="T28" fmla="*/ 25 w 80"/>
                  <a:gd name="T29" fmla="*/ 12 h 101"/>
                  <a:gd name="T30" fmla="*/ 32 w 80"/>
                  <a:gd name="T31" fmla="*/ 20 h 101"/>
                  <a:gd name="T32" fmla="*/ 28 w 80"/>
                  <a:gd name="T33" fmla="*/ 23 h 101"/>
                  <a:gd name="T34" fmla="*/ 65 w 80"/>
                  <a:gd name="T35" fmla="*/ 20 h 101"/>
                  <a:gd name="T36" fmla="*/ 69 w 80"/>
                  <a:gd name="T37" fmla="*/ 27 h 101"/>
                  <a:gd name="T38" fmla="*/ 69 w 80"/>
                  <a:gd name="T39" fmla="*/ 33 h 101"/>
                  <a:gd name="T40" fmla="*/ 69 w 80"/>
                  <a:gd name="T41" fmla="*/ 36 h 101"/>
                  <a:gd name="T42" fmla="*/ 55 w 80"/>
                  <a:gd name="T43" fmla="*/ 42 h 101"/>
                  <a:gd name="T44" fmla="*/ 55 w 80"/>
                  <a:gd name="T45" fmla="*/ 49 h 101"/>
                  <a:gd name="T46" fmla="*/ 49 w 80"/>
                  <a:gd name="T47" fmla="*/ 52 h 101"/>
                  <a:gd name="T48" fmla="*/ 53 w 80"/>
                  <a:gd name="T49" fmla="*/ 63 h 101"/>
                  <a:gd name="T50" fmla="*/ 55 w 80"/>
                  <a:gd name="T51" fmla="*/ 63 h 101"/>
                  <a:gd name="T52" fmla="*/ 59 w 80"/>
                  <a:gd name="T53" fmla="*/ 63 h 101"/>
                  <a:gd name="T54" fmla="*/ 65 w 80"/>
                  <a:gd name="T55" fmla="*/ 63 h 101"/>
                  <a:gd name="T56" fmla="*/ 69 w 80"/>
                  <a:gd name="T57" fmla="*/ 54 h 101"/>
                  <a:gd name="T58" fmla="*/ 71 w 80"/>
                  <a:gd name="T59" fmla="*/ 63 h 101"/>
                  <a:gd name="T60" fmla="*/ 74 w 80"/>
                  <a:gd name="T61" fmla="*/ 73 h 101"/>
                  <a:gd name="T62" fmla="*/ 78 w 80"/>
                  <a:gd name="T63" fmla="*/ 73 h 101"/>
                  <a:gd name="T64" fmla="*/ 80 w 80"/>
                  <a:gd name="T65" fmla="*/ 86 h 101"/>
                  <a:gd name="T66" fmla="*/ 80 w 80"/>
                  <a:gd name="T67" fmla="*/ 101 h 101"/>
                  <a:gd name="T68" fmla="*/ 78 w 80"/>
                  <a:gd name="T69" fmla="*/ 97 h 101"/>
                  <a:gd name="T70" fmla="*/ 74 w 80"/>
                  <a:gd name="T71" fmla="*/ 101 h 101"/>
                  <a:gd name="T72" fmla="*/ 69 w 80"/>
                  <a:gd name="T73" fmla="*/ 92 h 101"/>
                  <a:gd name="T74" fmla="*/ 69 w 80"/>
                  <a:gd name="T75" fmla="*/ 79 h 101"/>
                  <a:gd name="T76" fmla="*/ 59 w 80"/>
                  <a:gd name="T77" fmla="*/ 70 h 101"/>
                  <a:gd name="T78" fmla="*/ 46 w 80"/>
                  <a:gd name="T79" fmla="*/ 66 h 101"/>
                  <a:gd name="T80" fmla="*/ 44 w 80"/>
                  <a:gd name="T81" fmla="*/ 58 h 101"/>
                  <a:gd name="T82" fmla="*/ 34 w 80"/>
                  <a:gd name="T83" fmla="*/ 54 h 101"/>
                  <a:gd name="T84" fmla="*/ 34 w 80"/>
                  <a:gd name="T85" fmla="*/ 61 h 101"/>
                  <a:gd name="T86" fmla="*/ 37 w 80"/>
                  <a:gd name="T87" fmla="*/ 61 h 101"/>
                  <a:gd name="T88" fmla="*/ 44 w 80"/>
                  <a:gd name="T89" fmla="*/ 70 h 101"/>
                  <a:gd name="T90" fmla="*/ 41 w 80"/>
                  <a:gd name="T91" fmla="*/ 73 h 101"/>
                  <a:gd name="T92" fmla="*/ 44 w 80"/>
                  <a:gd name="T93" fmla="*/ 79 h 101"/>
                  <a:gd name="T94" fmla="*/ 41 w 80"/>
                  <a:gd name="T95" fmla="*/ 88 h 101"/>
                  <a:gd name="T96" fmla="*/ 34 w 80"/>
                  <a:gd name="T97" fmla="*/ 82 h 101"/>
                  <a:gd name="T98" fmla="*/ 34 w 80"/>
                  <a:gd name="T99" fmla="*/ 79 h 101"/>
                  <a:gd name="T100" fmla="*/ 32 w 80"/>
                  <a:gd name="T101" fmla="*/ 86 h 101"/>
                  <a:gd name="T102" fmla="*/ 34 w 80"/>
                  <a:gd name="T103" fmla="*/ 88 h 101"/>
                  <a:gd name="T104" fmla="*/ 28 w 80"/>
                  <a:gd name="T105" fmla="*/ 88 h 101"/>
                  <a:gd name="T106" fmla="*/ 21 w 80"/>
                  <a:gd name="T107" fmla="*/ 8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" h="101">
                    <a:moveTo>
                      <a:pt x="21" y="88"/>
                    </a:moveTo>
                    <a:lnTo>
                      <a:pt x="10" y="54"/>
                    </a:lnTo>
                    <a:lnTo>
                      <a:pt x="12" y="42"/>
                    </a:lnTo>
                    <a:lnTo>
                      <a:pt x="3" y="38"/>
                    </a:lnTo>
                    <a:lnTo>
                      <a:pt x="0" y="36"/>
                    </a:lnTo>
                    <a:lnTo>
                      <a:pt x="3" y="29"/>
                    </a:lnTo>
                    <a:lnTo>
                      <a:pt x="3" y="27"/>
                    </a:lnTo>
                    <a:lnTo>
                      <a:pt x="12" y="23"/>
                    </a:lnTo>
                    <a:lnTo>
                      <a:pt x="10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9" y="6"/>
                    </a:lnTo>
                    <a:lnTo>
                      <a:pt x="25" y="12"/>
                    </a:lnTo>
                    <a:lnTo>
                      <a:pt x="32" y="20"/>
                    </a:lnTo>
                    <a:lnTo>
                      <a:pt x="28" y="23"/>
                    </a:lnTo>
                    <a:lnTo>
                      <a:pt x="65" y="20"/>
                    </a:lnTo>
                    <a:lnTo>
                      <a:pt x="69" y="27"/>
                    </a:lnTo>
                    <a:lnTo>
                      <a:pt x="69" y="33"/>
                    </a:lnTo>
                    <a:lnTo>
                      <a:pt x="69" y="36"/>
                    </a:lnTo>
                    <a:lnTo>
                      <a:pt x="55" y="42"/>
                    </a:lnTo>
                    <a:lnTo>
                      <a:pt x="55" y="49"/>
                    </a:lnTo>
                    <a:lnTo>
                      <a:pt x="49" y="52"/>
                    </a:lnTo>
                    <a:lnTo>
                      <a:pt x="53" y="63"/>
                    </a:lnTo>
                    <a:lnTo>
                      <a:pt x="55" y="63"/>
                    </a:lnTo>
                    <a:lnTo>
                      <a:pt x="59" y="63"/>
                    </a:lnTo>
                    <a:lnTo>
                      <a:pt x="65" y="63"/>
                    </a:lnTo>
                    <a:lnTo>
                      <a:pt x="69" y="54"/>
                    </a:lnTo>
                    <a:lnTo>
                      <a:pt x="71" y="63"/>
                    </a:lnTo>
                    <a:lnTo>
                      <a:pt x="74" y="73"/>
                    </a:lnTo>
                    <a:lnTo>
                      <a:pt x="78" y="73"/>
                    </a:lnTo>
                    <a:lnTo>
                      <a:pt x="80" y="86"/>
                    </a:lnTo>
                    <a:lnTo>
                      <a:pt x="80" y="101"/>
                    </a:lnTo>
                    <a:lnTo>
                      <a:pt x="78" y="97"/>
                    </a:lnTo>
                    <a:lnTo>
                      <a:pt x="74" y="101"/>
                    </a:lnTo>
                    <a:lnTo>
                      <a:pt x="69" y="92"/>
                    </a:lnTo>
                    <a:lnTo>
                      <a:pt x="69" y="79"/>
                    </a:lnTo>
                    <a:lnTo>
                      <a:pt x="59" y="70"/>
                    </a:lnTo>
                    <a:lnTo>
                      <a:pt x="46" y="66"/>
                    </a:lnTo>
                    <a:lnTo>
                      <a:pt x="44" y="58"/>
                    </a:lnTo>
                    <a:lnTo>
                      <a:pt x="34" y="54"/>
                    </a:lnTo>
                    <a:lnTo>
                      <a:pt x="34" y="61"/>
                    </a:lnTo>
                    <a:lnTo>
                      <a:pt x="37" y="61"/>
                    </a:lnTo>
                    <a:lnTo>
                      <a:pt x="44" y="70"/>
                    </a:lnTo>
                    <a:lnTo>
                      <a:pt x="41" y="73"/>
                    </a:lnTo>
                    <a:lnTo>
                      <a:pt x="44" y="79"/>
                    </a:lnTo>
                    <a:lnTo>
                      <a:pt x="41" y="88"/>
                    </a:lnTo>
                    <a:lnTo>
                      <a:pt x="34" y="82"/>
                    </a:lnTo>
                    <a:lnTo>
                      <a:pt x="34" y="79"/>
                    </a:lnTo>
                    <a:lnTo>
                      <a:pt x="32" y="86"/>
                    </a:lnTo>
                    <a:lnTo>
                      <a:pt x="34" y="88"/>
                    </a:lnTo>
                    <a:lnTo>
                      <a:pt x="28" y="88"/>
                    </a:lnTo>
                    <a:lnTo>
                      <a:pt x="21" y="8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356"/>
              <p:cNvSpPr>
                <a:spLocks/>
              </p:cNvSpPr>
              <p:nvPr/>
            </p:nvSpPr>
            <p:spPr bwMode="auto">
              <a:xfrm>
                <a:off x="8004176" y="3538538"/>
                <a:ext cx="127000" cy="160338"/>
              </a:xfrm>
              <a:custGeom>
                <a:avLst/>
                <a:gdLst>
                  <a:gd name="T0" fmla="*/ 21 w 80"/>
                  <a:gd name="T1" fmla="*/ 88 h 101"/>
                  <a:gd name="T2" fmla="*/ 10 w 80"/>
                  <a:gd name="T3" fmla="*/ 54 h 101"/>
                  <a:gd name="T4" fmla="*/ 12 w 80"/>
                  <a:gd name="T5" fmla="*/ 42 h 101"/>
                  <a:gd name="T6" fmla="*/ 3 w 80"/>
                  <a:gd name="T7" fmla="*/ 38 h 101"/>
                  <a:gd name="T8" fmla="*/ 0 w 80"/>
                  <a:gd name="T9" fmla="*/ 36 h 101"/>
                  <a:gd name="T10" fmla="*/ 3 w 80"/>
                  <a:gd name="T11" fmla="*/ 29 h 101"/>
                  <a:gd name="T12" fmla="*/ 3 w 80"/>
                  <a:gd name="T13" fmla="*/ 27 h 101"/>
                  <a:gd name="T14" fmla="*/ 12 w 80"/>
                  <a:gd name="T15" fmla="*/ 23 h 101"/>
                  <a:gd name="T16" fmla="*/ 10 w 80"/>
                  <a:gd name="T17" fmla="*/ 18 h 101"/>
                  <a:gd name="T18" fmla="*/ 6 w 80"/>
                  <a:gd name="T19" fmla="*/ 18 h 101"/>
                  <a:gd name="T20" fmla="*/ 0 w 80"/>
                  <a:gd name="T21" fmla="*/ 12 h 101"/>
                  <a:gd name="T22" fmla="*/ 0 w 80"/>
                  <a:gd name="T23" fmla="*/ 0 h 101"/>
                  <a:gd name="T24" fmla="*/ 10 w 80"/>
                  <a:gd name="T25" fmla="*/ 0 h 101"/>
                  <a:gd name="T26" fmla="*/ 19 w 80"/>
                  <a:gd name="T27" fmla="*/ 6 h 101"/>
                  <a:gd name="T28" fmla="*/ 25 w 80"/>
                  <a:gd name="T29" fmla="*/ 12 h 101"/>
                  <a:gd name="T30" fmla="*/ 32 w 80"/>
                  <a:gd name="T31" fmla="*/ 20 h 101"/>
                  <a:gd name="T32" fmla="*/ 28 w 80"/>
                  <a:gd name="T33" fmla="*/ 23 h 101"/>
                  <a:gd name="T34" fmla="*/ 65 w 80"/>
                  <a:gd name="T35" fmla="*/ 20 h 101"/>
                  <a:gd name="T36" fmla="*/ 69 w 80"/>
                  <a:gd name="T37" fmla="*/ 27 h 101"/>
                  <a:gd name="T38" fmla="*/ 69 w 80"/>
                  <a:gd name="T39" fmla="*/ 33 h 101"/>
                  <a:gd name="T40" fmla="*/ 69 w 80"/>
                  <a:gd name="T41" fmla="*/ 36 h 101"/>
                  <a:gd name="T42" fmla="*/ 55 w 80"/>
                  <a:gd name="T43" fmla="*/ 42 h 101"/>
                  <a:gd name="T44" fmla="*/ 55 w 80"/>
                  <a:gd name="T45" fmla="*/ 49 h 101"/>
                  <a:gd name="T46" fmla="*/ 49 w 80"/>
                  <a:gd name="T47" fmla="*/ 52 h 101"/>
                  <a:gd name="T48" fmla="*/ 53 w 80"/>
                  <a:gd name="T49" fmla="*/ 63 h 101"/>
                  <a:gd name="T50" fmla="*/ 55 w 80"/>
                  <a:gd name="T51" fmla="*/ 63 h 101"/>
                  <a:gd name="T52" fmla="*/ 59 w 80"/>
                  <a:gd name="T53" fmla="*/ 63 h 101"/>
                  <a:gd name="T54" fmla="*/ 65 w 80"/>
                  <a:gd name="T55" fmla="*/ 63 h 101"/>
                  <a:gd name="T56" fmla="*/ 69 w 80"/>
                  <a:gd name="T57" fmla="*/ 54 h 101"/>
                  <a:gd name="T58" fmla="*/ 71 w 80"/>
                  <a:gd name="T59" fmla="*/ 63 h 101"/>
                  <a:gd name="T60" fmla="*/ 74 w 80"/>
                  <a:gd name="T61" fmla="*/ 73 h 101"/>
                  <a:gd name="T62" fmla="*/ 78 w 80"/>
                  <a:gd name="T63" fmla="*/ 73 h 101"/>
                  <a:gd name="T64" fmla="*/ 80 w 80"/>
                  <a:gd name="T65" fmla="*/ 86 h 101"/>
                  <a:gd name="T66" fmla="*/ 80 w 80"/>
                  <a:gd name="T67" fmla="*/ 101 h 101"/>
                  <a:gd name="T68" fmla="*/ 78 w 80"/>
                  <a:gd name="T69" fmla="*/ 97 h 101"/>
                  <a:gd name="T70" fmla="*/ 74 w 80"/>
                  <a:gd name="T71" fmla="*/ 101 h 101"/>
                  <a:gd name="T72" fmla="*/ 69 w 80"/>
                  <a:gd name="T73" fmla="*/ 92 h 101"/>
                  <a:gd name="T74" fmla="*/ 69 w 80"/>
                  <a:gd name="T75" fmla="*/ 79 h 101"/>
                  <a:gd name="T76" fmla="*/ 59 w 80"/>
                  <a:gd name="T77" fmla="*/ 70 h 101"/>
                  <a:gd name="T78" fmla="*/ 46 w 80"/>
                  <a:gd name="T79" fmla="*/ 66 h 101"/>
                  <a:gd name="T80" fmla="*/ 44 w 80"/>
                  <a:gd name="T81" fmla="*/ 58 h 101"/>
                  <a:gd name="T82" fmla="*/ 34 w 80"/>
                  <a:gd name="T83" fmla="*/ 54 h 101"/>
                  <a:gd name="T84" fmla="*/ 34 w 80"/>
                  <a:gd name="T85" fmla="*/ 61 h 101"/>
                  <a:gd name="T86" fmla="*/ 37 w 80"/>
                  <a:gd name="T87" fmla="*/ 61 h 101"/>
                  <a:gd name="T88" fmla="*/ 44 w 80"/>
                  <a:gd name="T89" fmla="*/ 70 h 101"/>
                  <a:gd name="T90" fmla="*/ 41 w 80"/>
                  <a:gd name="T91" fmla="*/ 73 h 101"/>
                  <a:gd name="T92" fmla="*/ 44 w 80"/>
                  <a:gd name="T93" fmla="*/ 79 h 101"/>
                  <a:gd name="T94" fmla="*/ 41 w 80"/>
                  <a:gd name="T95" fmla="*/ 88 h 101"/>
                  <a:gd name="T96" fmla="*/ 34 w 80"/>
                  <a:gd name="T97" fmla="*/ 82 h 101"/>
                  <a:gd name="T98" fmla="*/ 34 w 80"/>
                  <a:gd name="T99" fmla="*/ 79 h 101"/>
                  <a:gd name="T100" fmla="*/ 32 w 80"/>
                  <a:gd name="T101" fmla="*/ 86 h 101"/>
                  <a:gd name="T102" fmla="*/ 34 w 80"/>
                  <a:gd name="T103" fmla="*/ 88 h 101"/>
                  <a:gd name="T104" fmla="*/ 28 w 80"/>
                  <a:gd name="T105" fmla="*/ 88 h 101"/>
                  <a:gd name="T106" fmla="*/ 21 w 80"/>
                  <a:gd name="T107" fmla="*/ 8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" h="101">
                    <a:moveTo>
                      <a:pt x="21" y="88"/>
                    </a:moveTo>
                    <a:lnTo>
                      <a:pt x="10" y="54"/>
                    </a:lnTo>
                    <a:lnTo>
                      <a:pt x="12" y="42"/>
                    </a:lnTo>
                    <a:lnTo>
                      <a:pt x="3" y="38"/>
                    </a:lnTo>
                    <a:lnTo>
                      <a:pt x="0" y="36"/>
                    </a:lnTo>
                    <a:lnTo>
                      <a:pt x="3" y="29"/>
                    </a:lnTo>
                    <a:lnTo>
                      <a:pt x="3" y="27"/>
                    </a:lnTo>
                    <a:lnTo>
                      <a:pt x="12" y="23"/>
                    </a:lnTo>
                    <a:lnTo>
                      <a:pt x="10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9" y="6"/>
                    </a:lnTo>
                    <a:lnTo>
                      <a:pt x="25" y="12"/>
                    </a:lnTo>
                    <a:lnTo>
                      <a:pt x="32" y="20"/>
                    </a:lnTo>
                    <a:lnTo>
                      <a:pt x="28" y="23"/>
                    </a:lnTo>
                    <a:lnTo>
                      <a:pt x="65" y="20"/>
                    </a:lnTo>
                    <a:lnTo>
                      <a:pt x="69" y="27"/>
                    </a:lnTo>
                    <a:lnTo>
                      <a:pt x="69" y="33"/>
                    </a:lnTo>
                    <a:lnTo>
                      <a:pt x="69" y="36"/>
                    </a:lnTo>
                    <a:lnTo>
                      <a:pt x="55" y="42"/>
                    </a:lnTo>
                    <a:lnTo>
                      <a:pt x="55" y="49"/>
                    </a:lnTo>
                    <a:lnTo>
                      <a:pt x="49" y="52"/>
                    </a:lnTo>
                    <a:lnTo>
                      <a:pt x="53" y="63"/>
                    </a:lnTo>
                    <a:lnTo>
                      <a:pt x="55" y="63"/>
                    </a:lnTo>
                    <a:lnTo>
                      <a:pt x="59" y="63"/>
                    </a:lnTo>
                    <a:lnTo>
                      <a:pt x="65" y="63"/>
                    </a:lnTo>
                    <a:lnTo>
                      <a:pt x="69" y="54"/>
                    </a:lnTo>
                    <a:lnTo>
                      <a:pt x="71" y="63"/>
                    </a:lnTo>
                    <a:lnTo>
                      <a:pt x="74" y="73"/>
                    </a:lnTo>
                    <a:lnTo>
                      <a:pt x="78" y="73"/>
                    </a:lnTo>
                    <a:lnTo>
                      <a:pt x="80" y="86"/>
                    </a:lnTo>
                    <a:lnTo>
                      <a:pt x="80" y="101"/>
                    </a:lnTo>
                    <a:lnTo>
                      <a:pt x="78" y="97"/>
                    </a:lnTo>
                    <a:lnTo>
                      <a:pt x="74" y="101"/>
                    </a:lnTo>
                    <a:lnTo>
                      <a:pt x="69" y="92"/>
                    </a:lnTo>
                    <a:lnTo>
                      <a:pt x="69" y="79"/>
                    </a:lnTo>
                    <a:lnTo>
                      <a:pt x="59" y="70"/>
                    </a:lnTo>
                    <a:lnTo>
                      <a:pt x="46" y="66"/>
                    </a:lnTo>
                    <a:lnTo>
                      <a:pt x="44" y="58"/>
                    </a:lnTo>
                    <a:lnTo>
                      <a:pt x="34" y="54"/>
                    </a:lnTo>
                    <a:lnTo>
                      <a:pt x="34" y="61"/>
                    </a:lnTo>
                    <a:lnTo>
                      <a:pt x="37" y="61"/>
                    </a:lnTo>
                    <a:lnTo>
                      <a:pt x="44" y="70"/>
                    </a:lnTo>
                    <a:lnTo>
                      <a:pt x="41" y="73"/>
                    </a:lnTo>
                    <a:lnTo>
                      <a:pt x="44" y="79"/>
                    </a:lnTo>
                    <a:lnTo>
                      <a:pt x="41" y="88"/>
                    </a:lnTo>
                    <a:lnTo>
                      <a:pt x="34" y="82"/>
                    </a:lnTo>
                    <a:lnTo>
                      <a:pt x="34" y="79"/>
                    </a:lnTo>
                    <a:lnTo>
                      <a:pt x="32" y="86"/>
                    </a:lnTo>
                    <a:lnTo>
                      <a:pt x="34" y="88"/>
                    </a:lnTo>
                    <a:lnTo>
                      <a:pt x="28" y="88"/>
                    </a:lnTo>
                    <a:lnTo>
                      <a:pt x="21" y="88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357"/>
              <p:cNvSpPr>
                <a:spLocks/>
              </p:cNvSpPr>
              <p:nvPr/>
            </p:nvSpPr>
            <p:spPr bwMode="auto">
              <a:xfrm>
                <a:off x="8013701" y="3482975"/>
                <a:ext cx="84138" cy="46038"/>
              </a:xfrm>
              <a:custGeom>
                <a:avLst/>
                <a:gdLst>
                  <a:gd name="T0" fmla="*/ 0 w 53"/>
                  <a:gd name="T1" fmla="*/ 16 h 29"/>
                  <a:gd name="T2" fmla="*/ 6 w 53"/>
                  <a:gd name="T3" fmla="*/ 9 h 29"/>
                  <a:gd name="T4" fmla="*/ 13 w 53"/>
                  <a:gd name="T5" fmla="*/ 0 h 29"/>
                  <a:gd name="T6" fmla="*/ 19 w 53"/>
                  <a:gd name="T7" fmla="*/ 4 h 29"/>
                  <a:gd name="T8" fmla="*/ 31 w 53"/>
                  <a:gd name="T9" fmla="*/ 7 h 29"/>
                  <a:gd name="T10" fmla="*/ 38 w 53"/>
                  <a:gd name="T11" fmla="*/ 0 h 29"/>
                  <a:gd name="T12" fmla="*/ 43 w 53"/>
                  <a:gd name="T13" fmla="*/ 7 h 29"/>
                  <a:gd name="T14" fmla="*/ 47 w 53"/>
                  <a:gd name="T15" fmla="*/ 13 h 29"/>
                  <a:gd name="T16" fmla="*/ 53 w 53"/>
                  <a:gd name="T17" fmla="*/ 16 h 29"/>
                  <a:gd name="T18" fmla="*/ 53 w 53"/>
                  <a:gd name="T19" fmla="*/ 25 h 29"/>
                  <a:gd name="T20" fmla="*/ 28 w 53"/>
                  <a:gd name="T21" fmla="*/ 29 h 29"/>
                  <a:gd name="T22" fmla="*/ 28 w 53"/>
                  <a:gd name="T23" fmla="*/ 25 h 29"/>
                  <a:gd name="T24" fmla="*/ 19 w 53"/>
                  <a:gd name="T25" fmla="*/ 29 h 29"/>
                  <a:gd name="T26" fmla="*/ 4 w 53"/>
                  <a:gd name="T27" fmla="*/ 25 h 29"/>
                  <a:gd name="T28" fmla="*/ 0 w 53"/>
                  <a:gd name="T29" fmla="*/ 22 h 29"/>
                  <a:gd name="T30" fmla="*/ 0 w 53"/>
                  <a:gd name="T31" fmla="*/ 16 h 29"/>
                  <a:gd name="T32" fmla="*/ 0 w 53"/>
                  <a:gd name="T33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" h="29">
                    <a:moveTo>
                      <a:pt x="0" y="16"/>
                    </a:moveTo>
                    <a:lnTo>
                      <a:pt x="6" y="9"/>
                    </a:lnTo>
                    <a:lnTo>
                      <a:pt x="13" y="0"/>
                    </a:lnTo>
                    <a:lnTo>
                      <a:pt x="19" y="4"/>
                    </a:lnTo>
                    <a:lnTo>
                      <a:pt x="31" y="7"/>
                    </a:lnTo>
                    <a:lnTo>
                      <a:pt x="38" y="0"/>
                    </a:lnTo>
                    <a:lnTo>
                      <a:pt x="43" y="7"/>
                    </a:lnTo>
                    <a:lnTo>
                      <a:pt x="47" y="13"/>
                    </a:lnTo>
                    <a:lnTo>
                      <a:pt x="53" y="16"/>
                    </a:lnTo>
                    <a:lnTo>
                      <a:pt x="53" y="25"/>
                    </a:lnTo>
                    <a:lnTo>
                      <a:pt x="28" y="29"/>
                    </a:lnTo>
                    <a:lnTo>
                      <a:pt x="28" y="25"/>
                    </a:lnTo>
                    <a:lnTo>
                      <a:pt x="19" y="29"/>
                    </a:lnTo>
                    <a:lnTo>
                      <a:pt x="4" y="25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358"/>
              <p:cNvSpPr>
                <a:spLocks/>
              </p:cNvSpPr>
              <p:nvPr/>
            </p:nvSpPr>
            <p:spPr bwMode="auto">
              <a:xfrm>
                <a:off x="8121651" y="3475038"/>
                <a:ext cx="244475" cy="550863"/>
              </a:xfrm>
              <a:custGeom>
                <a:avLst/>
                <a:gdLst>
                  <a:gd name="T0" fmla="*/ 13 w 154"/>
                  <a:gd name="T1" fmla="*/ 122 h 347"/>
                  <a:gd name="T2" fmla="*/ 15 w 154"/>
                  <a:gd name="T3" fmla="*/ 103 h 347"/>
                  <a:gd name="T4" fmla="*/ 25 w 154"/>
                  <a:gd name="T5" fmla="*/ 89 h 347"/>
                  <a:gd name="T6" fmla="*/ 34 w 154"/>
                  <a:gd name="T7" fmla="*/ 63 h 347"/>
                  <a:gd name="T8" fmla="*/ 38 w 154"/>
                  <a:gd name="T9" fmla="*/ 52 h 347"/>
                  <a:gd name="T10" fmla="*/ 49 w 154"/>
                  <a:gd name="T11" fmla="*/ 25 h 347"/>
                  <a:gd name="T12" fmla="*/ 65 w 154"/>
                  <a:gd name="T13" fmla="*/ 25 h 347"/>
                  <a:gd name="T14" fmla="*/ 65 w 154"/>
                  <a:gd name="T15" fmla="*/ 12 h 347"/>
                  <a:gd name="T16" fmla="*/ 74 w 154"/>
                  <a:gd name="T17" fmla="*/ 0 h 347"/>
                  <a:gd name="T18" fmla="*/ 90 w 154"/>
                  <a:gd name="T19" fmla="*/ 9 h 347"/>
                  <a:gd name="T20" fmla="*/ 95 w 154"/>
                  <a:gd name="T21" fmla="*/ 14 h 347"/>
                  <a:gd name="T22" fmla="*/ 99 w 154"/>
                  <a:gd name="T23" fmla="*/ 52 h 347"/>
                  <a:gd name="T24" fmla="*/ 95 w 154"/>
                  <a:gd name="T25" fmla="*/ 58 h 347"/>
                  <a:gd name="T26" fmla="*/ 90 w 154"/>
                  <a:gd name="T27" fmla="*/ 69 h 347"/>
                  <a:gd name="T28" fmla="*/ 90 w 154"/>
                  <a:gd name="T29" fmla="*/ 82 h 347"/>
                  <a:gd name="T30" fmla="*/ 95 w 154"/>
                  <a:gd name="T31" fmla="*/ 85 h 347"/>
                  <a:gd name="T32" fmla="*/ 111 w 154"/>
                  <a:gd name="T33" fmla="*/ 82 h 347"/>
                  <a:gd name="T34" fmla="*/ 111 w 154"/>
                  <a:gd name="T35" fmla="*/ 89 h 347"/>
                  <a:gd name="T36" fmla="*/ 120 w 154"/>
                  <a:gd name="T37" fmla="*/ 103 h 347"/>
                  <a:gd name="T38" fmla="*/ 120 w 154"/>
                  <a:gd name="T39" fmla="*/ 122 h 347"/>
                  <a:gd name="T40" fmla="*/ 136 w 154"/>
                  <a:gd name="T41" fmla="*/ 128 h 347"/>
                  <a:gd name="T42" fmla="*/ 138 w 154"/>
                  <a:gd name="T43" fmla="*/ 135 h 347"/>
                  <a:gd name="T44" fmla="*/ 154 w 154"/>
                  <a:gd name="T45" fmla="*/ 135 h 347"/>
                  <a:gd name="T46" fmla="*/ 145 w 154"/>
                  <a:gd name="T47" fmla="*/ 144 h 347"/>
                  <a:gd name="T48" fmla="*/ 142 w 154"/>
                  <a:gd name="T49" fmla="*/ 147 h 347"/>
                  <a:gd name="T50" fmla="*/ 127 w 154"/>
                  <a:gd name="T51" fmla="*/ 156 h 347"/>
                  <a:gd name="T52" fmla="*/ 120 w 154"/>
                  <a:gd name="T53" fmla="*/ 158 h 347"/>
                  <a:gd name="T54" fmla="*/ 106 w 154"/>
                  <a:gd name="T55" fmla="*/ 169 h 347"/>
                  <a:gd name="T56" fmla="*/ 102 w 154"/>
                  <a:gd name="T57" fmla="*/ 181 h 347"/>
                  <a:gd name="T58" fmla="*/ 95 w 154"/>
                  <a:gd name="T59" fmla="*/ 190 h 347"/>
                  <a:gd name="T60" fmla="*/ 99 w 154"/>
                  <a:gd name="T61" fmla="*/ 194 h 347"/>
                  <a:gd name="T62" fmla="*/ 118 w 154"/>
                  <a:gd name="T63" fmla="*/ 217 h 347"/>
                  <a:gd name="T64" fmla="*/ 123 w 154"/>
                  <a:gd name="T65" fmla="*/ 236 h 347"/>
                  <a:gd name="T66" fmla="*/ 120 w 154"/>
                  <a:gd name="T67" fmla="*/ 249 h 347"/>
                  <a:gd name="T68" fmla="*/ 118 w 154"/>
                  <a:gd name="T69" fmla="*/ 264 h 347"/>
                  <a:gd name="T70" fmla="*/ 133 w 154"/>
                  <a:gd name="T71" fmla="*/ 292 h 347"/>
                  <a:gd name="T72" fmla="*/ 136 w 154"/>
                  <a:gd name="T73" fmla="*/ 322 h 347"/>
                  <a:gd name="T74" fmla="*/ 127 w 154"/>
                  <a:gd name="T75" fmla="*/ 344 h 347"/>
                  <a:gd name="T76" fmla="*/ 123 w 154"/>
                  <a:gd name="T77" fmla="*/ 338 h 347"/>
                  <a:gd name="T78" fmla="*/ 127 w 154"/>
                  <a:gd name="T79" fmla="*/ 317 h 347"/>
                  <a:gd name="T80" fmla="*/ 123 w 154"/>
                  <a:gd name="T81" fmla="*/ 313 h 347"/>
                  <a:gd name="T82" fmla="*/ 123 w 154"/>
                  <a:gd name="T83" fmla="*/ 295 h 347"/>
                  <a:gd name="T84" fmla="*/ 115 w 154"/>
                  <a:gd name="T85" fmla="*/ 283 h 347"/>
                  <a:gd name="T86" fmla="*/ 106 w 154"/>
                  <a:gd name="T87" fmla="*/ 249 h 347"/>
                  <a:gd name="T88" fmla="*/ 102 w 154"/>
                  <a:gd name="T89" fmla="*/ 226 h 347"/>
                  <a:gd name="T90" fmla="*/ 93 w 154"/>
                  <a:gd name="T91" fmla="*/ 221 h 347"/>
                  <a:gd name="T92" fmla="*/ 86 w 154"/>
                  <a:gd name="T93" fmla="*/ 215 h 347"/>
                  <a:gd name="T94" fmla="*/ 80 w 154"/>
                  <a:gd name="T95" fmla="*/ 230 h 347"/>
                  <a:gd name="T96" fmla="*/ 65 w 154"/>
                  <a:gd name="T97" fmla="*/ 246 h 347"/>
                  <a:gd name="T98" fmla="*/ 59 w 154"/>
                  <a:gd name="T99" fmla="*/ 236 h 347"/>
                  <a:gd name="T100" fmla="*/ 49 w 154"/>
                  <a:gd name="T101" fmla="*/ 240 h 347"/>
                  <a:gd name="T102" fmla="*/ 47 w 154"/>
                  <a:gd name="T103" fmla="*/ 240 h 347"/>
                  <a:gd name="T104" fmla="*/ 47 w 154"/>
                  <a:gd name="T105" fmla="*/ 205 h 347"/>
                  <a:gd name="T106" fmla="*/ 38 w 154"/>
                  <a:gd name="T107" fmla="*/ 181 h 347"/>
                  <a:gd name="T108" fmla="*/ 25 w 154"/>
                  <a:gd name="T109" fmla="*/ 178 h 347"/>
                  <a:gd name="T110" fmla="*/ 34 w 154"/>
                  <a:gd name="T111" fmla="*/ 178 h 347"/>
                  <a:gd name="T112" fmla="*/ 22 w 154"/>
                  <a:gd name="T113" fmla="*/ 158 h 347"/>
                  <a:gd name="T114" fmla="*/ 13 w 154"/>
                  <a:gd name="T115" fmla="*/ 156 h 347"/>
                  <a:gd name="T116" fmla="*/ 0 w 154"/>
                  <a:gd name="T117" fmla="*/ 141 h 347"/>
                  <a:gd name="T118" fmla="*/ 6 w 154"/>
                  <a:gd name="T119" fmla="*/ 141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4" h="347">
                    <a:moveTo>
                      <a:pt x="6" y="126"/>
                    </a:moveTo>
                    <a:lnTo>
                      <a:pt x="13" y="122"/>
                    </a:lnTo>
                    <a:lnTo>
                      <a:pt x="10" y="103"/>
                    </a:lnTo>
                    <a:lnTo>
                      <a:pt x="15" y="103"/>
                    </a:lnTo>
                    <a:lnTo>
                      <a:pt x="15" y="85"/>
                    </a:lnTo>
                    <a:lnTo>
                      <a:pt x="25" y="89"/>
                    </a:lnTo>
                    <a:lnTo>
                      <a:pt x="31" y="73"/>
                    </a:lnTo>
                    <a:lnTo>
                      <a:pt x="34" y="63"/>
                    </a:lnTo>
                    <a:lnTo>
                      <a:pt x="31" y="58"/>
                    </a:lnTo>
                    <a:lnTo>
                      <a:pt x="38" y="52"/>
                    </a:lnTo>
                    <a:lnTo>
                      <a:pt x="38" y="37"/>
                    </a:lnTo>
                    <a:lnTo>
                      <a:pt x="49" y="25"/>
                    </a:lnTo>
                    <a:lnTo>
                      <a:pt x="63" y="21"/>
                    </a:lnTo>
                    <a:lnTo>
                      <a:pt x="65" y="25"/>
                    </a:lnTo>
                    <a:lnTo>
                      <a:pt x="68" y="25"/>
                    </a:lnTo>
                    <a:lnTo>
                      <a:pt x="65" y="12"/>
                    </a:lnTo>
                    <a:lnTo>
                      <a:pt x="70" y="5"/>
                    </a:lnTo>
                    <a:lnTo>
                      <a:pt x="74" y="0"/>
                    </a:lnTo>
                    <a:lnTo>
                      <a:pt x="84" y="3"/>
                    </a:lnTo>
                    <a:lnTo>
                      <a:pt x="90" y="9"/>
                    </a:lnTo>
                    <a:lnTo>
                      <a:pt x="90" y="14"/>
                    </a:lnTo>
                    <a:lnTo>
                      <a:pt x="95" y="14"/>
                    </a:lnTo>
                    <a:lnTo>
                      <a:pt x="102" y="50"/>
                    </a:lnTo>
                    <a:lnTo>
                      <a:pt x="99" y="52"/>
                    </a:lnTo>
                    <a:lnTo>
                      <a:pt x="99" y="58"/>
                    </a:lnTo>
                    <a:lnTo>
                      <a:pt x="95" y="58"/>
                    </a:lnTo>
                    <a:lnTo>
                      <a:pt x="86" y="63"/>
                    </a:lnTo>
                    <a:lnTo>
                      <a:pt x="90" y="69"/>
                    </a:lnTo>
                    <a:lnTo>
                      <a:pt x="84" y="73"/>
                    </a:lnTo>
                    <a:lnTo>
                      <a:pt x="90" y="82"/>
                    </a:lnTo>
                    <a:lnTo>
                      <a:pt x="90" y="89"/>
                    </a:lnTo>
                    <a:lnTo>
                      <a:pt x="95" y="85"/>
                    </a:lnTo>
                    <a:lnTo>
                      <a:pt x="99" y="85"/>
                    </a:lnTo>
                    <a:lnTo>
                      <a:pt x="111" y="82"/>
                    </a:lnTo>
                    <a:lnTo>
                      <a:pt x="108" y="89"/>
                    </a:lnTo>
                    <a:lnTo>
                      <a:pt x="111" y="89"/>
                    </a:lnTo>
                    <a:lnTo>
                      <a:pt x="115" y="103"/>
                    </a:lnTo>
                    <a:lnTo>
                      <a:pt x="120" y="103"/>
                    </a:lnTo>
                    <a:lnTo>
                      <a:pt x="120" y="113"/>
                    </a:lnTo>
                    <a:lnTo>
                      <a:pt x="120" y="122"/>
                    </a:lnTo>
                    <a:lnTo>
                      <a:pt x="136" y="126"/>
                    </a:lnTo>
                    <a:lnTo>
                      <a:pt x="136" y="128"/>
                    </a:lnTo>
                    <a:lnTo>
                      <a:pt x="136" y="132"/>
                    </a:lnTo>
                    <a:lnTo>
                      <a:pt x="138" y="135"/>
                    </a:lnTo>
                    <a:lnTo>
                      <a:pt x="145" y="135"/>
                    </a:lnTo>
                    <a:lnTo>
                      <a:pt x="154" y="135"/>
                    </a:lnTo>
                    <a:lnTo>
                      <a:pt x="148" y="137"/>
                    </a:lnTo>
                    <a:lnTo>
                      <a:pt x="145" y="144"/>
                    </a:lnTo>
                    <a:lnTo>
                      <a:pt x="148" y="147"/>
                    </a:lnTo>
                    <a:lnTo>
                      <a:pt x="142" y="147"/>
                    </a:lnTo>
                    <a:lnTo>
                      <a:pt x="138" y="153"/>
                    </a:lnTo>
                    <a:lnTo>
                      <a:pt x="127" y="156"/>
                    </a:lnTo>
                    <a:lnTo>
                      <a:pt x="127" y="158"/>
                    </a:lnTo>
                    <a:lnTo>
                      <a:pt x="120" y="158"/>
                    </a:lnTo>
                    <a:lnTo>
                      <a:pt x="120" y="165"/>
                    </a:lnTo>
                    <a:lnTo>
                      <a:pt x="106" y="169"/>
                    </a:lnTo>
                    <a:lnTo>
                      <a:pt x="102" y="171"/>
                    </a:lnTo>
                    <a:lnTo>
                      <a:pt x="102" y="181"/>
                    </a:lnTo>
                    <a:lnTo>
                      <a:pt x="102" y="187"/>
                    </a:lnTo>
                    <a:lnTo>
                      <a:pt x="95" y="190"/>
                    </a:lnTo>
                    <a:lnTo>
                      <a:pt x="95" y="194"/>
                    </a:lnTo>
                    <a:lnTo>
                      <a:pt x="99" y="194"/>
                    </a:lnTo>
                    <a:lnTo>
                      <a:pt x="102" y="202"/>
                    </a:lnTo>
                    <a:lnTo>
                      <a:pt x="118" y="217"/>
                    </a:lnTo>
                    <a:lnTo>
                      <a:pt x="120" y="226"/>
                    </a:lnTo>
                    <a:lnTo>
                      <a:pt x="123" y="236"/>
                    </a:lnTo>
                    <a:lnTo>
                      <a:pt x="120" y="240"/>
                    </a:lnTo>
                    <a:lnTo>
                      <a:pt x="120" y="249"/>
                    </a:lnTo>
                    <a:lnTo>
                      <a:pt x="115" y="254"/>
                    </a:lnTo>
                    <a:lnTo>
                      <a:pt x="118" y="264"/>
                    </a:lnTo>
                    <a:lnTo>
                      <a:pt x="133" y="283"/>
                    </a:lnTo>
                    <a:lnTo>
                      <a:pt x="133" y="292"/>
                    </a:lnTo>
                    <a:lnTo>
                      <a:pt x="138" y="313"/>
                    </a:lnTo>
                    <a:lnTo>
                      <a:pt x="136" y="322"/>
                    </a:lnTo>
                    <a:lnTo>
                      <a:pt x="129" y="338"/>
                    </a:lnTo>
                    <a:lnTo>
                      <a:pt x="127" y="344"/>
                    </a:lnTo>
                    <a:lnTo>
                      <a:pt x="123" y="347"/>
                    </a:lnTo>
                    <a:lnTo>
                      <a:pt x="123" y="338"/>
                    </a:lnTo>
                    <a:lnTo>
                      <a:pt x="127" y="332"/>
                    </a:lnTo>
                    <a:lnTo>
                      <a:pt x="127" y="317"/>
                    </a:lnTo>
                    <a:lnTo>
                      <a:pt x="123" y="317"/>
                    </a:lnTo>
                    <a:lnTo>
                      <a:pt x="123" y="313"/>
                    </a:lnTo>
                    <a:lnTo>
                      <a:pt x="127" y="313"/>
                    </a:lnTo>
                    <a:lnTo>
                      <a:pt x="123" y="295"/>
                    </a:lnTo>
                    <a:lnTo>
                      <a:pt x="118" y="276"/>
                    </a:lnTo>
                    <a:lnTo>
                      <a:pt x="115" y="283"/>
                    </a:lnTo>
                    <a:lnTo>
                      <a:pt x="108" y="264"/>
                    </a:lnTo>
                    <a:lnTo>
                      <a:pt x="106" y="249"/>
                    </a:lnTo>
                    <a:lnTo>
                      <a:pt x="102" y="236"/>
                    </a:lnTo>
                    <a:lnTo>
                      <a:pt x="102" y="226"/>
                    </a:lnTo>
                    <a:lnTo>
                      <a:pt x="95" y="226"/>
                    </a:lnTo>
                    <a:lnTo>
                      <a:pt x="93" y="221"/>
                    </a:lnTo>
                    <a:lnTo>
                      <a:pt x="90" y="215"/>
                    </a:lnTo>
                    <a:lnTo>
                      <a:pt x="86" y="215"/>
                    </a:lnTo>
                    <a:lnTo>
                      <a:pt x="86" y="226"/>
                    </a:lnTo>
                    <a:lnTo>
                      <a:pt x="80" y="230"/>
                    </a:lnTo>
                    <a:lnTo>
                      <a:pt x="68" y="240"/>
                    </a:lnTo>
                    <a:lnTo>
                      <a:pt x="65" y="246"/>
                    </a:lnTo>
                    <a:lnTo>
                      <a:pt x="59" y="240"/>
                    </a:lnTo>
                    <a:lnTo>
                      <a:pt x="59" y="236"/>
                    </a:lnTo>
                    <a:lnTo>
                      <a:pt x="56" y="240"/>
                    </a:lnTo>
                    <a:lnTo>
                      <a:pt x="49" y="240"/>
                    </a:lnTo>
                    <a:lnTo>
                      <a:pt x="49" y="236"/>
                    </a:lnTo>
                    <a:lnTo>
                      <a:pt x="47" y="240"/>
                    </a:lnTo>
                    <a:lnTo>
                      <a:pt x="47" y="217"/>
                    </a:lnTo>
                    <a:lnTo>
                      <a:pt x="47" y="205"/>
                    </a:lnTo>
                    <a:lnTo>
                      <a:pt x="43" y="194"/>
                    </a:lnTo>
                    <a:lnTo>
                      <a:pt x="38" y="181"/>
                    </a:lnTo>
                    <a:lnTo>
                      <a:pt x="34" y="185"/>
                    </a:lnTo>
                    <a:lnTo>
                      <a:pt x="25" y="178"/>
                    </a:lnTo>
                    <a:lnTo>
                      <a:pt x="31" y="178"/>
                    </a:lnTo>
                    <a:lnTo>
                      <a:pt x="34" y="178"/>
                    </a:lnTo>
                    <a:lnTo>
                      <a:pt x="25" y="169"/>
                    </a:lnTo>
                    <a:lnTo>
                      <a:pt x="22" y="158"/>
                    </a:lnTo>
                    <a:lnTo>
                      <a:pt x="15" y="158"/>
                    </a:lnTo>
                    <a:lnTo>
                      <a:pt x="13" y="156"/>
                    </a:lnTo>
                    <a:lnTo>
                      <a:pt x="10" y="156"/>
                    </a:lnTo>
                    <a:lnTo>
                      <a:pt x="0" y="141"/>
                    </a:lnTo>
                    <a:lnTo>
                      <a:pt x="4" y="137"/>
                    </a:lnTo>
                    <a:lnTo>
                      <a:pt x="6" y="141"/>
                    </a:lnTo>
                    <a:lnTo>
                      <a:pt x="6" y="12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359"/>
              <p:cNvSpPr>
                <a:spLocks/>
              </p:cNvSpPr>
              <p:nvPr/>
            </p:nvSpPr>
            <p:spPr bwMode="auto">
              <a:xfrm>
                <a:off x="8121651" y="3475038"/>
                <a:ext cx="244475" cy="550863"/>
              </a:xfrm>
              <a:custGeom>
                <a:avLst/>
                <a:gdLst>
                  <a:gd name="T0" fmla="*/ 13 w 154"/>
                  <a:gd name="T1" fmla="*/ 122 h 347"/>
                  <a:gd name="T2" fmla="*/ 15 w 154"/>
                  <a:gd name="T3" fmla="*/ 103 h 347"/>
                  <a:gd name="T4" fmla="*/ 25 w 154"/>
                  <a:gd name="T5" fmla="*/ 89 h 347"/>
                  <a:gd name="T6" fmla="*/ 34 w 154"/>
                  <a:gd name="T7" fmla="*/ 63 h 347"/>
                  <a:gd name="T8" fmla="*/ 38 w 154"/>
                  <a:gd name="T9" fmla="*/ 52 h 347"/>
                  <a:gd name="T10" fmla="*/ 49 w 154"/>
                  <a:gd name="T11" fmla="*/ 25 h 347"/>
                  <a:gd name="T12" fmla="*/ 65 w 154"/>
                  <a:gd name="T13" fmla="*/ 25 h 347"/>
                  <a:gd name="T14" fmla="*/ 65 w 154"/>
                  <a:gd name="T15" fmla="*/ 12 h 347"/>
                  <a:gd name="T16" fmla="*/ 74 w 154"/>
                  <a:gd name="T17" fmla="*/ 0 h 347"/>
                  <a:gd name="T18" fmla="*/ 90 w 154"/>
                  <a:gd name="T19" fmla="*/ 9 h 347"/>
                  <a:gd name="T20" fmla="*/ 95 w 154"/>
                  <a:gd name="T21" fmla="*/ 14 h 347"/>
                  <a:gd name="T22" fmla="*/ 99 w 154"/>
                  <a:gd name="T23" fmla="*/ 52 h 347"/>
                  <a:gd name="T24" fmla="*/ 95 w 154"/>
                  <a:gd name="T25" fmla="*/ 58 h 347"/>
                  <a:gd name="T26" fmla="*/ 90 w 154"/>
                  <a:gd name="T27" fmla="*/ 69 h 347"/>
                  <a:gd name="T28" fmla="*/ 90 w 154"/>
                  <a:gd name="T29" fmla="*/ 82 h 347"/>
                  <a:gd name="T30" fmla="*/ 95 w 154"/>
                  <a:gd name="T31" fmla="*/ 85 h 347"/>
                  <a:gd name="T32" fmla="*/ 111 w 154"/>
                  <a:gd name="T33" fmla="*/ 82 h 347"/>
                  <a:gd name="T34" fmla="*/ 111 w 154"/>
                  <a:gd name="T35" fmla="*/ 89 h 347"/>
                  <a:gd name="T36" fmla="*/ 120 w 154"/>
                  <a:gd name="T37" fmla="*/ 103 h 347"/>
                  <a:gd name="T38" fmla="*/ 120 w 154"/>
                  <a:gd name="T39" fmla="*/ 122 h 347"/>
                  <a:gd name="T40" fmla="*/ 136 w 154"/>
                  <a:gd name="T41" fmla="*/ 128 h 347"/>
                  <a:gd name="T42" fmla="*/ 138 w 154"/>
                  <a:gd name="T43" fmla="*/ 135 h 347"/>
                  <a:gd name="T44" fmla="*/ 154 w 154"/>
                  <a:gd name="T45" fmla="*/ 135 h 347"/>
                  <a:gd name="T46" fmla="*/ 145 w 154"/>
                  <a:gd name="T47" fmla="*/ 144 h 347"/>
                  <a:gd name="T48" fmla="*/ 142 w 154"/>
                  <a:gd name="T49" fmla="*/ 147 h 347"/>
                  <a:gd name="T50" fmla="*/ 127 w 154"/>
                  <a:gd name="T51" fmla="*/ 156 h 347"/>
                  <a:gd name="T52" fmla="*/ 120 w 154"/>
                  <a:gd name="T53" fmla="*/ 158 h 347"/>
                  <a:gd name="T54" fmla="*/ 106 w 154"/>
                  <a:gd name="T55" fmla="*/ 169 h 347"/>
                  <a:gd name="T56" fmla="*/ 102 w 154"/>
                  <a:gd name="T57" fmla="*/ 181 h 347"/>
                  <a:gd name="T58" fmla="*/ 95 w 154"/>
                  <a:gd name="T59" fmla="*/ 190 h 347"/>
                  <a:gd name="T60" fmla="*/ 99 w 154"/>
                  <a:gd name="T61" fmla="*/ 194 h 347"/>
                  <a:gd name="T62" fmla="*/ 118 w 154"/>
                  <a:gd name="T63" fmla="*/ 217 h 347"/>
                  <a:gd name="T64" fmla="*/ 123 w 154"/>
                  <a:gd name="T65" fmla="*/ 236 h 347"/>
                  <a:gd name="T66" fmla="*/ 120 w 154"/>
                  <a:gd name="T67" fmla="*/ 249 h 347"/>
                  <a:gd name="T68" fmla="*/ 118 w 154"/>
                  <a:gd name="T69" fmla="*/ 264 h 347"/>
                  <a:gd name="T70" fmla="*/ 133 w 154"/>
                  <a:gd name="T71" fmla="*/ 292 h 347"/>
                  <a:gd name="T72" fmla="*/ 136 w 154"/>
                  <a:gd name="T73" fmla="*/ 322 h 347"/>
                  <a:gd name="T74" fmla="*/ 127 w 154"/>
                  <a:gd name="T75" fmla="*/ 344 h 347"/>
                  <a:gd name="T76" fmla="*/ 123 w 154"/>
                  <a:gd name="T77" fmla="*/ 338 h 347"/>
                  <a:gd name="T78" fmla="*/ 127 w 154"/>
                  <a:gd name="T79" fmla="*/ 317 h 347"/>
                  <a:gd name="T80" fmla="*/ 123 w 154"/>
                  <a:gd name="T81" fmla="*/ 313 h 347"/>
                  <a:gd name="T82" fmla="*/ 123 w 154"/>
                  <a:gd name="T83" fmla="*/ 295 h 347"/>
                  <a:gd name="T84" fmla="*/ 115 w 154"/>
                  <a:gd name="T85" fmla="*/ 283 h 347"/>
                  <a:gd name="T86" fmla="*/ 106 w 154"/>
                  <a:gd name="T87" fmla="*/ 249 h 347"/>
                  <a:gd name="T88" fmla="*/ 102 w 154"/>
                  <a:gd name="T89" fmla="*/ 226 h 347"/>
                  <a:gd name="T90" fmla="*/ 93 w 154"/>
                  <a:gd name="T91" fmla="*/ 221 h 347"/>
                  <a:gd name="T92" fmla="*/ 86 w 154"/>
                  <a:gd name="T93" fmla="*/ 215 h 347"/>
                  <a:gd name="T94" fmla="*/ 80 w 154"/>
                  <a:gd name="T95" fmla="*/ 230 h 347"/>
                  <a:gd name="T96" fmla="*/ 65 w 154"/>
                  <a:gd name="T97" fmla="*/ 246 h 347"/>
                  <a:gd name="T98" fmla="*/ 59 w 154"/>
                  <a:gd name="T99" fmla="*/ 236 h 347"/>
                  <a:gd name="T100" fmla="*/ 49 w 154"/>
                  <a:gd name="T101" fmla="*/ 240 h 347"/>
                  <a:gd name="T102" fmla="*/ 47 w 154"/>
                  <a:gd name="T103" fmla="*/ 240 h 347"/>
                  <a:gd name="T104" fmla="*/ 47 w 154"/>
                  <a:gd name="T105" fmla="*/ 205 h 347"/>
                  <a:gd name="T106" fmla="*/ 38 w 154"/>
                  <a:gd name="T107" fmla="*/ 181 h 347"/>
                  <a:gd name="T108" fmla="*/ 25 w 154"/>
                  <a:gd name="T109" fmla="*/ 178 h 347"/>
                  <a:gd name="T110" fmla="*/ 34 w 154"/>
                  <a:gd name="T111" fmla="*/ 178 h 347"/>
                  <a:gd name="T112" fmla="*/ 22 w 154"/>
                  <a:gd name="T113" fmla="*/ 158 h 347"/>
                  <a:gd name="T114" fmla="*/ 13 w 154"/>
                  <a:gd name="T115" fmla="*/ 156 h 347"/>
                  <a:gd name="T116" fmla="*/ 0 w 154"/>
                  <a:gd name="T117" fmla="*/ 141 h 347"/>
                  <a:gd name="T118" fmla="*/ 6 w 154"/>
                  <a:gd name="T119" fmla="*/ 141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4" h="347">
                    <a:moveTo>
                      <a:pt x="6" y="126"/>
                    </a:moveTo>
                    <a:lnTo>
                      <a:pt x="13" y="122"/>
                    </a:lnTo>
                    <a:lnTo>
                      <a:pt x="10" y="103"/>
                    </a:lnTo>
                    <a:lnTo>
                      <a:pt x="15" y="103"/>
                    </a:lnTo>
                    <a:lnTo>
                      <a:pt x="15" y="85"/>
                    </a:lnTo>
                    <a:lnTo>
                      <a:pt x="25" y="89"/>
                    </a:lnTo>
                    <a:lnTo>
                      <a:pt x="31" y="73"/>
                    </a:lnTo>
                    <a:lnTo>
                      <a:pt x="34" y="63"/>
                    </a:lnTo>
                    <a:lnTo>
                      <a:pt x="31" y="58"/>
                    </a:lnTo>
                    <a:lnTo>
                      <a:pt x="38" y="52"/>
                    </a:lnTo>
                    <a:lnTo>
                      <a:pt x="38" y="37"/>
                    </a:lnTo>
                    <a:lnTo>
                      <a:pt x="49" y="25"/>
                    </a:lnTo>
                    <a:lnTo>
                      <a:pt x="63" y="21"/>
                    </a:lnTo>
                    <a:lnTo>
                      <a:pt x="65" y="25"/>
                    </a:lnTo>
                    <a:lnTo>
                      <a:pt x="68" y="25"/>
                    </a:lnTo>
                    <a:lnTo>
                      <a:pt x="65" y="12"/>
                    </a:lnTo>
                    <a:lnTo>
                      <a:pt x="70" y="5"/>
                    </a:lnTo>
                    <a:lnTo>
                      <a:pt x="74" y="0"/>
                    </a:lnTo>
                    <a:lnTo>
                      <a:pt x="84" y="3"/>
                    </a:lnTo>
                    <a:lnTo>
                      <a:pt x="90" y="9"/>
                    </a:lnTo>
                    <a:lnTo>
                      <a:pt x="90" y="14"/>
                    </a:lnTo>
                    <a:lnTo>
                      <a:pt x="95" y="14"/>
                    </a:lnTo>
                    <a:lnTo>
                      <a:pt x="102" y="50"/>
                    </a:lnTo>
                    <a:lnTo>
                      <a:pt x="99" y="52"/>
                    </a:lnTo>
                    <a:lnTo>
                      <a:pt x="99" y="58"/>
                    </a:lnTo>
                    <a:lnTo>
                      <a:pt x="95" y="58"/>
                    </a:lnTo>
                    <a:lnTo>
                      <a:pt x="86" y="63"/>
                    </a:lnTo>
                    <a:lnTo>
                      <a:pt x="90" y="69"/>
                    </a:lnTo>
                    <a:lnTo>
                      <a:pt x="84" y="73"/>
                    </a:lnTo>
                    <a:lnTo>
                      <a:pt x="90" y="82"/>
                    </a:lnTo>
                    <a:lnTo>
                      <a:pt x="90" y="89"/>
                    </a:lnTo>
                    <a:lnTo>
                      <a:pt x="95" y="85"/>
                    </a:lnTo>
                    <a:lnTo>
                      <a:pt x="99" y="85"/>
                    </a:lnTo>
                    <a:lnTo>
                      <a:pt x="111" y="82"/>
                    </a:lnTo>
                    <a:lnTo>
                      <a:pt x="108" y="89"/>
                    </a:lnTo>
                    <a:lnTo>
                      <a:pt x="111" y="89"/>
                    </a:lnTo>
                    <a:lnTo>
                      <a:pt x="115" y="103"/>
                    </a:lnTo>
                    <a:lnTo>
                      <a:pt x="120" y="103"/>
                    </a:lnTo>
                    <a:lnTo>
                      <a:pt x="120" y="113"/>
                    </a:lnTo>
                    <a:lnTo>
                      <a:pt x="120" y="122"/>
                    </a:lnTo>
                    <a:lnTo>
                      <a:pt x="136" y="126"/>
                    </a:lnTo>
                    <a:lnTo>
                      <a:pt x="136" y="128"/>
                    </a:lnTo>
                    <a:lnTo>
                      <a:pt x="136" y="132"/>
                    </a:lnTo>
                    <a:lnTo>
                      <a:pt x="138" y="135"/>
                    </a:lnTo>
                    <a:lnTo>
                      <a:pt x="145" y="135"/>
                    </a:lnTo>
                    <a:lnTo>
                      <a:pt x="154" y="135"/>
                    </a:lnTo>
                    <a:lnTo>
                      <a:pt x="148" y="137"/>
                    </a:lnTo>
                    <a:lnTo>
                      <a:pt x="145" y="144"/>
                    </a:lnTo>
                    <a:lnTo>
                      <a:pt x="148" y="147"/>
                    </a:lnTo>
                    <a:lnTo>
                      <a:pt x="142" y="147"/>
                    </a:lnTo>
                    <a:lnTo>
                      <a:pt x="138" y="153"/>
                    </a:lnTo>
                    <a:lnTo>
                      <a:pt x="127" y="156"/>
                    </a:lnTo>
                    <a:lnTo>
                      <a:pt x="127" y="158"/>
                    </a:lnTo>
                    <a:lnTo>
                      <a:pt x="120" y="158"/>
                    </a:lnTo>
                    <a:lnTo>
                      <a:pt x="120" y="165"/>
                    </a:lnTo>
                    <a:lnTo>
                      <a:pt x="106" y="169"/>
                    </a:lnTo>
                    <a:lnTo>
                      <a:pt x="102" y="171"/>
                    </a:lnTo>
                    <a:lnTo>
                      <a:pt x="102" y="181"/>
                    </a:lnTo>
                    <a:lnTo>
                      <a:pt x="102" y="187"/>
                    </a:lnTo>
                    <a:lnTo>
                      <a:pt x="95" y="190"/>
                    </a:lnTo>
                    <a:lnTo>
                      <a:pt x="95" y="194"/>
                    </a:lnTo>
                    <a:lnTo>
                      <a:pt x="99" y="194"/>
                    </a:lnTo>
                    <a:lnTo>
                      <a:pt x="102" y="202"/>
                    </a:lnTo>
                    <a:lnTo>
                      <a:pt x="118" y="217"/>
                    </a:lnTo>
                    <a:lnTo>
                      <a:pt x="120" y="226"/>
                    </a:lnTo>
                    <a:lnTo>
                      <a:pt x="123" y="236"/>
                    </a:lnTo>
                    <a:lnTo>
                      <a:pt x="120" y="240"/>
                    </a:lnTo>
                    <a:lnTo>
                      <a:pt x="120" y="249"/>
                    </a:lnTo>
                    <a:lnTo>
                      <a:pt x="115" y="254"/>
                    </a:lnTo>
                    <a:lnTo>
                      <a:pt x="118" y="264"/>
                    </a:lnTo>
                    <a:lnTo>
                      <a:pt x="133" y="283"/>
                    </a:lnTo>
                    <a:lnTo>
                      <a:pt x="133" y="292"/>
                    </a:lnTo>
                    <a:lnTo>
                      <a:pt x="138" y="313"/>
                    </a:lnTo>
                    <a:lnTo>
                      <a:pt x="136" y="322"/>
                    </a:lnTo>
                    <a:lnTo>
                      <a:pt x="129" y="338"/>
                    </a:lnTo>
                    <a:lnTo>
                      <a:pt x="127" y="344"/>
                    </a:lnTo>
                    <a:lnTo>
                      <a:pt x="123" y="347"/>
                    </a:lnTo>
                    <a:lnTo>
                      <a:pt x="123" y="338"/>
                    </a:lnTo>
                    <a:lnTo>
                      <a:pt x="127" y="332"/>
                    </a:lnTo>
                    <a:lnTo>
                      <a:pt x="127" y="317"/>
                    </a:lnTo>
                    <a:lnTo>
                      <a:pt x="123" y="317"/>
                    </a:lnTo>
                    <a:lnTo>
                      <a:pt x="123" y="313"/>
                    </a:lnTo>
                    <a:lnTo>
                      <a:pt x="127" y="313"/>
                    </a:lnTo>
                    <a:lnTo>
                      <a:pt x="123" y="295"/>
                    </a:lnTo>
                    <a:lnTo>
                      <a:pt x="118" y="276"/>
                    </a:lnTo>
                    <a:lnTo>
                      <a:pt x="115" y="283"/>
                    </a:lnTo>
                    <a:lnTo>
                      <a:pt x="108" y="264"/>
                    </a:lnTo>
                    <a:lnTo>
                      <a:pt x="106" y="249"/>
                    </a:lnTo>
                    <a:lnTo>
                      <a:pt x="102" y="236"/>
                    </a:lnTo>
                    <a:lnTo>
                      <a:pt x="102" y="226"/>
                    </a:lnTo>
                    <a:lnTo>
                      <a:pt x="95" y="226"/>
                    </a:lnTo>
                    <a:lnTo>
                      <a:pt x="93" y="221"/>
                    </a:lnTo>
                    <a:lnTo>
                      <a:pt x="90" y="215"/>
                    </a:lnTo>
                    <a:lnTo>
                      <a:pt x="86" y="215"/>
                    </a:lnTo>
                    <a:lnTo>
                      <a:pt x="86" y="226"/>
                    </a:lnTo>
                    <a:lnTo>
                      <a:pt x="80" y="230"/>
                    </a:lnTo>
                    <a:lnTo>
                      <a:pt x="68" y="240"/>
                    </a:lnTo>
                    <a:lnTo>
                      <a:pt x="65" y="246"/>
                    </a:lnTo>
                    <a:lnTo>
                      <a:pt x="59" y="240"/>
                    </a:lnTo>
                    <a:lnTo>
                      <a:pt x="59" y="236"/>
                    </a:lnTo>
                    <a:lnTo>
                      <a:pt x="56" y="240"/>
                    </a:lnTo>
                    <a:lnTo>
                      <a:pt x="49" y="240"/>
                    </a:lnTo>
                    <a:lnTo>
                      <a:pt x="49" y="236"/>
                    </a:lnTo>
                    <a:lnTo>
                      <a:pt x="47" y="240"/>
                    </a:lnTo>
                    <a:lnTo>
                      <a:pt x="47" y="217"/>
                    </a:lnTo>
                    <a:lnTo>
                      <a:pt x="47" y="205"/>
                    </a:lnTo>
                    <a:lnTo>
                      <a:pt x="43" y="194"/>
                    </a:lnTo>
                    <a:lnTo>
                      <a:pt x="38" y="181"/>
                    </a:lnTo>
                    <a:lnTo>
                      <a:pt x="34" y="185"/>
                    </a:lnTo>
                    <a:lnTo>
                      <a:pt x="25" y="178"/>
                    </a:lnTo>
                    <a:lnTo>
                      <a:pt x="31" y="178"/>
                    </a:lnTo>
                    <a:lnTo>
                      <a:pt x="34" y="178"/>
                    </a:lnTo>
                    <a:lnTo>
                      <a:pt x="25" y="169"/>
                    </a:lnTo>
                    <a:lnTo>
                      <a:pt x="22" y="158"/>
                    </a:lnTo>
                    <a:lnTo>
                      <a:pt x="15" y="158"/>
                    </a:lnTo>
                    <a:lnTo>
                      <a:pt x="13" y="156"/>
                    </a:lnTo>
                    <a:lnTo>
                      <a:pt x="10" y="156"/>
                    </a:lnTo>
                    <a:lnTo>
                      <a:pt x="0" y="141"/>
                    </a:lnTo>
                    <a:lnTo>
                      <a:pt x="4" y="137"/>
                    </a:lnTo>
                    <a:lnTo>
                      <a:pt x="6" y="141"/>
                    </a:lnTo>
                    <a:lnTo>
                      <a:pt x="6" y="126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360"/>
              <p:cNvSpPr>
                <a:spLocks/>
              </p:cNvSpPr>
              <p:nvPr/>
            </p:nvSpPr>
            <p:spPr bwMode="auto">
              <a:xfrm>
                <a:off x="8875713" y="3557588"/>
                <a:ext cx="42863" cy="111125"/>
              </a:xfrm>
              <a:custGeom>
                <a:avLst/>
                <a:gdLst>
                  <a:gd name="T0" fmla="*/ 16 w 27"/>
                  <a:gd name="T1" fmla="*/ 70 h 70"/>
                  <a:gd name="T2" fmla="*/ 12 w 27"/>
                  <a:gd name="T3" fmla="*/ 70 h 70"/>
                  <a:gd name="T4" fmla="*/ 12 w 27"/>
                  <a:gd name="T5" fmla="*/ 64 h 70"/>
                  <a:gd name="T6" fmla="*/ 3 w 27"/>
                  <a:gd name="T7" fmla="*/ 58 h 70"/>
                  <a:gd name="T8" fmla="*/ 0 w 27"/>
                  <a:gd name="T9" fmla="*/ 46 h 70"/>
                  <a:gd name="T10" fmla="*/ 0 w 27"/>
                  <a:gd name="T11" fmla="*/ 37 h 70"/>
                  <a:gd name="T12" fmla="*/ 3 w 27"/>
                  <a:gd name="T13" fmla="*/ 26 h 70"/>
                  <a:gd name="T14" fmla="*/ 12 w 27"/>
                  <a:gd name="T15" fmla="*/ 6 h 70"/>
                  <a:gd name="T16" fmla="*/ 21 w 27"/>
                  <a:gd name="T17" fmla="*/ 0 h 70"/>
                  <a:gd name="T18" fmla="*/ 27 w 27"/>
                  <a:gd name="T19" fmla="*/ 6 h 70"/>
                  <a:gd name="T20" fmla="*/ 27 w 27"/>
                  <a:gd name="T21" fmla="*/ 15 h 70"/>
                  <a:gd name="T22" fmla="*/ 25 w 27"/>
                  <a:gd name="T23" fmla="*/ 24 h 70"/>
                  <a:gd name="T24" fmla="*/ 21 w 27"/>
                  <a:gd name="T25" fmla="*/ 46 h 70"/>
                  <a:gd name="T26" fmla="*/ 18 w 27"/>
                  <a:gd name="T27" fmla="*/ 58 h 70"/>
                  <a:gd name="T28" fmla="*/ 16 w 27"/>
                  <a:gd name="T29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70">
                    <a:moveTo>
                      <a:pt x="16" y="70"/>
                    </a:moveTo>
                    <a:lnTo>
                      <a:pt x="12" y="70"/>
                    </a:lnTo>
                    <a:lnTo>
                      <a:pt x="12" y="64"/>
                    </a:lnTo>
                    <a:lnTo>
                      <a:pt x="3" y="58"/>
                    </a:lnTo>
                    <a:lnTo>
                      <a:pt x="0" y="46"/>
                    </a:lnTo>
                    <a:lnTo>
                      <a:pt x="0" y="37"/>
                    </a:lnTo>
                    <a:lnTo>
                      <a:pt x="3" y="26"/>
                    </a:lnTo>
                    <a:lnTo>
                      <a:pt x="12" y="6"/>
                    </a:lnTo>
                    <a:lnTo>
                      <a:pt x="21" y="0"/>
                    </a:lnTo>
                    <a:lnTo>
                      <a:pt x="27" y="6"/>
                    </a:lnTo>
                    <a:lnTo>
                      <a:pt x="27" y="15"/>
                    </a:lnTo>
                    <a:lnTo>
                      <a:pt x="25" y="24"/>
                    </a:lnTo>
                    <a:lnTo>
                      <a:pt x="21" y="46"/>
                    </a:lnTo>
                    <a:lnTo>
                      <a:pt x="18" y="58"/>
                    </a:lnTo>
                    <a:lnTo>
                      <a:pt x="16" y="7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361"/>
              <p:cNvSpPr>
                <a:spLocks/>
              </p:cNvSpPr>
              <p:nvPr/>
            </p:nvSpPr>
            <p:spPr bwMode="auto">
              <a:xfrm>
                <a:off x="8875713" y="3557588"/>
                <a:ext cx="42863" cy="111125"/>
              </a:xfrm>
              <a:custGeom>
                <a:avLst/>
                <a:gdLst>
                  <a:gd name="T0" fmla="*/ 16 w 27"/>
                  <a:gd name="T1" fmla="*/ 70 h 70"/>
                  <a:gd name="T2" fmla="*/ 12 w 27"/>
                  <a:gd name="T3" fmla="*/ 70 h 70"/>
                  <a:gd name="T4" fmla="*/ 12 w 27"/>
                  <a:gd name="T5" fmla="*/ 64 h 70"/>
                  <a:gd name="T6" fmla="*/ 3 w 27"/>
                  <a:gd name="T7" fmla="*/ 58 h 70"/>
                  <a:gd name="T8" fmla="*/ 0 w 27"/>
                  <a:gd name="T9" fmla="*/ 46 h 70"/>
                  <a:gd name="T10" fmla="*/ 0 w 27"/>
                  <a:gd name="T11" fmla="*/ 37 h 70"/>
                  <a:gd name="T12" fmla="*/ 3 w 27"/>
                  <a:gd name="T13" fmla="*/ 26 h 70"/>
                  <a:gd name="T14" fmla="*/ 12 w 27"/>
                  <a:gd name="T15" fmla="*/ 6 h 70"/>
                  <a:gd name="T16" fmla="*/ 21 w 27"/>
                  <a:gd name="T17" fmla="*/ 0 h 70"/>
                  <a:gd name="T18" fmla="*/ 27 w 27"/>
                  <a:gd name="T19" fmla="*/ 6 h 70"/>
                  <a:gd name="T20" fmla="*/ 27 w 27"/>
                  <a:gd name="T21" fmla="*/ 15 h 70"/>
                  <a:gd name="T22" fmla="*/ 25 w 27"/>
                  <a:gd name="T23" fmla="*/ 24 h 70"/>
                  <a:gd name="T24" fmla="*/ 21 w 27"/>
                  <a:gd name="T25" fmla="*/ 46 h 70"/>
                  <a:gd name="T26" fmla="*/ 18 w 27"/>
                  <a:gd name="T27" fmla="*/ 58 h 70"/>
                  <a:gd name="T28" fmla="*/ 16 w 27"/>
                  <a:gd name="T29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70">
                    <a:moveTo>
                      <a:pt x="16" y="70"/>
                    </a:moveTo>
                    <a:lnTo>
                      <a:pt x="12" y="70"/>
                    </a:lnTo>
                    <a:lnTo>
                      <a:pt x="12" y="64"/>
                    </a:lnTo>
                    <a:lnTo>
                      <a:pt x="3" y="58"/>
                    </a:lnTo>
                    <a:lnTo>
                      <a:pt x="0" y="46"/>
                    </a:lnTo>
                    <a:lnTo>
                      <a:pt x="0" y="37"/>
                    </a:lnTo>
                    <a:lnTo>
                      <a:pt x="3" y="26"/>
                    </a:lnTo>
                    <a:lnTo>
                      <a:pt x="12" y="6"/>
                    </a:lnTo>
                    <a:lnTo>
                      <a:pt x="21" y="0"/>
                    </a:lnTo>
                    <a:lnTo>
                      <a:pt x="27" y="6"/>
                    </a:lnTo>
                    <a:lnTo>
                      <a:pt x="27" y="15"/>
                    </a:lnTo>
                    <a:lnTo>
                      <a:pt x="25" y="24"/>
                    </a:lnTo>
                    <a:lnTo>
                      <a:pt x="21" y="46"/>
                    </a:lnTo>
                    <a:lnTo>
                      <a:pt x="18" y="58"/>
                    </a:lnTo>
                    <a:lnTo>
                      <a:pt x="16" y="70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362"/>
              <p:cNvSpPr>
                <a:spLocks/>
              </p:cNvSpPr>
              <p:nvPr/>
            </p:nvSpPr>
            <p:spPr bwMode="auto">
              <a:xfrm>
                <a:off x="7550151" y="2466975"/>
                <a:ext cx="1512888" cy="1255713"/>
              </a:xfrm>
              <a:custGeom>
                <a:avLst/>
                <a:gdLst>
                  <a:gd name="T0" fmla="*/ 789 w 953"/>
                  <a:gd name="T1" fmla="*/ 52 h 791"/>
                  <a:gd name="T2" fmla="*/ 874 w 953"/>
                  <a:gd name="T3" fmla="*/ 116 h 791"/>
                  <a:gd name="T4" fmla="*/ 949 w 953"/>
                  <a:gd name="T5" fmla="*/ 136 h 791"/>
                  <a:gd name="T6" fmla="*/ 930 w 953"/>
                  <a:gd name="T7" fmla="*/ 280 h 791"/>
                  <a:gd name="T8" fmla="*/ 899 w 953"/>
                  <a:gd name="T9" fmla="*/ 305 h 791"/>
                  <a:gd name="T10" fmla="*/ 866 w 953"/>
                  <a:gd name="T11" fmla="*/ 311 h 791"/>
                  <a:gd name="T12" fmla="*/ 814 w 953"/>
                  <a:gd name="T13" fmla="*/ 369 h 791"/>
                  <a:gd name="T14" fmla="*/ 794 w 953"/>
                  <a:gd name="T15" fmla="*/ 373 h 791"/>
                  <a:gd name="T16" fmla="*/ 755 w 953"/>
                  <a:gd name="T17" fmla="*/ 382 h 791"/>
                  <a:gd name="T18" fmla="*/ 762 w 953"/>
                  <a:gd name="T19" fmla="*/ 428 h 791"/>
                  <a:gd name="T20" fmla="*/ 826 w 953"/>
                  <a:gd name="T21" fmla="*/ 419 h 791"/>
                  <a:gd name="T22" fmla="*/ 779 w 953"/>
                  <a:gd name="T23" fmla="*/ 487 h 791"/>
                  <a:gd name="T24" fmla="*/ 822 w 953"/>
                  <a:gd name="T25" fmla="*/ 545 h 791"/>
                  <a:gd name="T26" fmla="*/ 826 w 953"/>
                  <a:gd name="T27" fmla="*/ 580 h 791"/>
                  <a:gd name="T28" fmla="*/ 847 w 953"/>
                  <a:gd name="T29" fmla="*/ 592 h 791"/>
                  <a:gd name="T30" fmla="*/ 841 w 953"/>
                  <a:gd name="T31" fmla="*/ 617 h 791"/>
                  <a:gd name="T32" fmla="*/ 817 w 953"/>
                  <a:gd name="T33" fmla="*/ 656 h 791"/>
                  <a:gd name="T34" fmla="*/ 805 w 953"/>
                  <a:gd name="T35" fmla="*/ 702 h 791"/>
                  <a:gd name="T36" fmla="*/ 758 w 953"/>
                  <a:gd name="T37" fmla="*/ 741 h 791"/>
                  <a:gd name="T38" fmla="*/ 712 w 953"/>
                  <a:gd name="T39" fmla="*/ 761 h 791"/>
                  <a:gd name="T40" fmla="*/ 671 w 953"/>
                  <a:gd name="T41" fmla="*/ 782 h 791"/>
                  <a:gd name="T42" fmla="*/ 653 w 953"/>
                  <a:gd name="T43" fmla="*/ 770 h 791"/>
                  <a:gd name="T44" fmla="*/ 620 w 953"/>
                  <a:gd name="T45" fmla="*/ 767 h 791"/>
                  <a:gd name="T46" fmla="*/ 576 w 953"/>
                  <a:gd name="T47" fmla="*/ 738 h 791"/>
                  <a:gd name="T48" fmla="*/ 533 w 953"/>
                  <a:gd name="T49" fmla="*/ 748 h 791"/>
                  <a:gd name="T50" fmla="*/ 505 w 953"/>
                  <a:gd name="T51" fmla="*/ 770 h 791"/>
                  <a:gd name="T52" fmla="*/ 480 w 953"/>
                  <a:gd name="T53" fmla="*/ 738 h 791"/>
                  <a:gd name="T54" fmla="*/ 450 w 953"/>
                  <a:gd name="T55" fmla="*/ 724 h 791"/>
                  <a:gd name="T56" fmla="*/ 459 w 953"/>
                  <a:gd name="T57" fmla="*/ 687 h 791"/>
                  <a:gd name="T58" fmla="*/ 430 w 953"/>
                  <a:gd name="T59" fmla="*/ 640 h 791"/>
                  <a:gd name="T60" fmla="*/ 409 w 953"/>
                  <a:gd name="T61" fmla="*/ 622 h 791"/>
                  <a:gd name="T62" fmla="*/ 373 w 953"/>
                  <a:gd name="T63" fmla="*/ 628 h 791"/>
                  <a:gd name="T64" fmla="*/ 330 w 953"/>
                  <a:gd name="T65" fmla="*/ 640 h 791"/>
                  <a:gd name="T66" fmla="*/ 280 w 953"/>
                  <a:gd name="T67" fmla="*/ 647 h 791"/>
                  <a:gd name="T68" fmla="*/ 218 w 953"/>
                  <a:gd name="T69" fmla="*/ 635 h 791"/>
                  <a:gd name="T70" fmla="*/ 150 w 953"/>
                  <a:gd name="T71" fmla="*/ 601 h 791"/>
                  <a:gd name="T72" fmla="*/ 101 w 953"/>
                  <a:gd name="T73" fmla="*/ 558 h 791"/>
                  <a:gd name="T74" fmla="*/ 101 w 953"/>
                  <a:gd name="T75" fmla="*/ 524 h 791"/>
                  <a:gd name="T76" fmla="*/ 25 w 953"/>
                  <a:gd name="T77" fmla="*/ 469 h 791"/>
                  <a:gd name="T78" fmla="*/ 6 w 953"/>
                  <a:gd name="T79" fmla="*/ 431 h 791"/>
                  <a:gd name="T80" fmla="*/ 43 w 953"/>
                  <a:gd name="T81" fmla="*/ 389 h 791"/>
                  <a:gd name="T82" fmla="*/ 81 w 953"/>
                  <a:gd name="T83" fmla="*/ 287 h 791"/>
                  <a:gd name="T84" fmla="*/ 159 w 953"/>
                  <a:gd name="T85" fmla="*/ 228 h 791"/>
                  <a:gd name="T86" fmla="*/ 187 w 953"/>
                  <a:gd name="T87" fmla="*/ 188 h 791"/>
                  <a:gd name="T88" fmla="*/ 228 w 953"/>
                  <a:gd name="T89" fmla="*/ 203 h 791"/>
                  <a:gd name="T90" fmla="*/ 268 w 953"/>
                  <a:gd name="T91" fmla="*/ 271 h 791"/>
                  <a:gd name="T92" fmla="*/ 351 w 953"/>
                  <a:gd name="T93" fmla="*/ 317 h 791"/>
                  <a:gd name="T94" fmla="*/ 453 w 953"/>
                  <a:gd name="T95" fmla="*/ 327 h 791"/>
                  <a:gd name="T96" fmla="*/ 585 w 953"/>
                  <a:gd name="T97" fmla="*/ 311 h 791"/>
                  <a:gd name="T98" fmla="*/ 605 w 953"/>
                  <a:gd name="T99" fmla="*/ 249 h 791"/>
                  <a:gd name="T100" fmla="*/ 662 w 953"/>
                  <a:gd name="T101" fmla="*/ 221 h 791"/>
                  <a:gd name="T102" fmla="*/ 683 w 953"/>
                  <a:gd name="T103" fmla="*/ 205 h 791"/>
                  <a:gd name="T104" fmla="*/ 694 w 953"/>
                  <a:gd name="T105" fmla="*/ 169 h 791"/>
                  <a:gd name="T106" fmla="*/ 637 w 953"/>
                  <a:gd name="T107" fmla="*/ 166 h 791"/>
                  <a:gd name="T108" fmla="*/ 680 w 953"/>
                  <a:gd name="T109" fmla="*/ 105 h 791"/>
                  <a:gd name="T110" fmla="*/ 674 w 953"/>
                  <a:gd name="T111" fmla="*/ 12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53" h="791">
                    <a:moveTo>
                      <a:pt x="703" y="2"/>
                    </a:moveTo>
                    <a:lnTo>
                      <a:pt x="712" y="0"/>
                    </a:lnTo>
                    <a:lnTo>
                      <a:pt x="724" y="0"/>
                    </a:lnTo>
                    <a:lnTo>
                      <a:pt x="742" y="2"/>
                    </a:lnTo>
                    <a:lnTo>
                      <a:pt x="752" y="5"/>
                    </a:lnTo>
                    <a:lnTo>
                      <a:pt x="758" y="12"/>
                    </a:lnTo>
                    <a:lnTo>
                      <a:pt x="789" y="52"/>
                    </a:lnTo>
                    <a:lnTo>
                      <a:pt x="801" y="68"/>
                    </a:lnTo>
                    <a:lnTo>
                      <a:pt x="814" y="86"/>
                    </a:lnTo>
                    <a:lnTo>
                      <a:pt x="817" y="95"/>
                    </a:lnTo>
                    <a:lnTo>
                      <a:pt x="826" y="101"/>
                    </a:lnTo>
                    <a:lnTo>
                      <a:pt x="841" y="101"/>
                    </a:lnTo>
                    <a:lnTo>
                      <a:pt x="851" y="101"/>
                    </a:lnTo>
                    <a:lnTo>
                      <a:pt x="874" y="116"/>
                    </a:lnTo>
                    <a:lnTo>
                      <a:pt x="894" y="148"/>
                    </a:lnTo>
                    <a:lnTo>
                      <a:pt x="899" y="148"/>
                    </a:lnTo>
                    <a:lnTo>
                      <a:pt x="915" y="145"/>
                    </a:lnTo>
                    <a:lnTo>
                      <a:pt x="921" y="136"/>
                    </a:lnTo>
                    <a:lnTo>
                      <a:pt x="937" y="126"/>
                    </a:lnTo>
                    <a:lnTo>
                      <a:pt x="953" y="123"/>
                    </a:lnTo>
                    <a:lnTo>
                      <a:pt x="949" y="136"/>
                    </a:lnTo>
                    <a:lnTo>
                      <a:pt x="949" y="153"/>
                    </a:lnTo>
                    <a:lnTo>
                      <a:pt x="949" y="160"/>
                    </a:lnTo>
                    <a:lnTo>
                      <a:pt x="946" y="215"/>
                    </a:lnTo>
                    <a:lnTo>
                      <a:pt x="928" y="209"/>
                    </a:lnTo>
                    <a:lnTo>
                      <a:pt x="917" y="221"/>
                    </a:lnTo>
                    <a:lnTo>
                      <a:pt x="933" y="262"/>
                    </a:lnTo>
                    <a:lnTo>
                      <a:pt x="930" y="280"/>
                    </a:lnTo>
                    <a:lnTo>
                      <a:pt x="928" y="289"/>
                    </a:lnTo>
                    <a:lnTo>
                      <a:pt x="921" y="280"/>
                    </a:lnTo>
                    <a:lnTo>
                      <a:pt x="915" y="277"/>
                    </a:lnTo>
                    <a:lnTo>
                      <a:pt x="915" y="289"/>
                    </a:lnTo>
                    <a:lnTo>
                      <a:pt x="909" y="293"/>
                    </a:lnTo>
                    <a:lnTo>
                      <a:pt x="906" y="298"/>
                    </a:lnTo>
                    <a:lnTo>
                      <a:pt x="899" y="305"/>
                    </a:lnTo>
                    <a:lnTo>
                      <a:pt x="890" y="305"/>
                    </a:lnTo>
                    <a:lnTo>
                      <a:pt x="890" y="311"/>
                    </a:lnTo>
                    <a:lnTo>
                      <a:pt x="894" y="317"/>
                    </a:lnTo>
                    <a:lnTo>
                      <a:pt x="890" y="317"/>
                    </a:lnTo>
                    <a:lnTo>
                      <a:pt x="878" y="317"/>
                    </a:lnTo>
                    <a:lnTo>
                      <a:pt x="872" y="311"/>
                    </a:lnTo>
                    <a:lnTo>
                      <a:pt x="866" y="311"/>
                    </a:lnTo>
                    <a:lnTo>
                      <a:pt x="866" y="323"/>
                    </a:lnTo>
                    <a:lnTo>
                      <a:pt x="862" y="330"/>
                    </a:lnTo>
                    <a:lnTo>
                      <a:pt x="856" y="336"/>
                    </a:lnTo>
                    <a:lnTo>
                      <a:pt x="844" y="344"/>
                    </a:lnTo>
                    <a:lnTo>
                      <a:pt x="838" y="360"/>
                    </a:lnTo>
                    <a:lnTo>
                      <a:pt x="826" y="366"/>
                    </a:lnTo>
                    <a:lnTo>
                      <a:pt x="814" y="369"/>
                    </a:lnTo>
                    <a:lnTo>
                      <a:pt x="805" y="382"/>
                    </a:lnTo>
                    <a:lnTo>
                      <a:pt x="794" y="391"/>
                    </a:lnTo>
                    <a:lnTo>
                      <a:pt x="792" y="385"/>
                    </a:lnTo>
                    <a:lnTo>
                      <a:pt x="798" y="382"/>
                    </a:lnTo>
                    <a:lnTo>
                      <a:pt x="798" y="380"/>
                    </a:lnTo>
                    <a:lnTo>
                      <a:pt x="801" y="373"/>
                    </a:lnTo>
                    <a:lnTo>
                      <a:pt x="794" y="373"/>
                    </a:lnTo>
                    <a:lnTo>
                      <a:pt x="792" y="366"/>
                    </a:lnTo>
                    <a:lnTo>
                      <a:pt x="801" y="344"/>
                    </a:lnTo>
                    <a:lnTo>
                      <a:pt x="789" y="336"/>
                    </a:lnTo>
                    <a:lnTo>
                      <a:pt x="776" y="342"/>
                    </a:lnTo>
                    <a:lnTo>
                      <a:pt x="767" y="360"/>
                    </a:lnTo>
                    <a:lnTo>
                      <a:pt x="755" y="373"/>
                    </a:lnTo>
                    <a:lnTo>
                      <a:pt x="755" y="382"/>
                    </a:lnTo>
                    <a:lnTo>
                      <a:pt x="748" y="385"/>
                    </a:lnTo>
                    <a:lnTo>
                      <a:pt x="733" y="385"/>
                    </a:lnTo>
                    <a:lnTo>
                      <a:pt x="737" y="403"/>
                    </a:lnTo>
                    <a:lnTo>
                      <a:pt x="746" y="412"/>
                    </a:lnTo>
                    <a:lnTo>
                      <a:pt x="748" y="412"/>
                    </a:lnTo>
                    <a:lnTo>
                      <a:pt x="758" y="419"/>
                    </a:lnTo>
                    <a:lnTo>
                      <a:pt x="762" y="428"/>
                    </a:lnTo>
                    <a:lnTo>
                      <a:pt x="769" y="435"/>
                    </a:lnTo>
                    <a:lnTo>
                      <a:pt x="776" y="431"/>
                    </a:lnTo>
                    <a:lnTo>
                      <a:pt x="783" y="419"/>
                    </a:lnTo>
                    <a:lnTo>
                      <a:pt x="792" y="412"/>
                    </a:lnTo>
                    <a:lnTo>
                      <a:pt x="805" y="419"/>
                    </a:lnTo>
                    <a:lnTo>
                      <a:pt x="814" y="419"/>
                    </a:lnTo>
                    <a:lnTo>
                      <a:pt x="826" y="419"/>
                    </a:lnTo>
                    <a:lnTo>
                      <a:pt x="822" y="435"/>
                    </a:lnTo>
                    <a:lnTo>
                      <a:pt x="814" y="431"/>
                    </a:lnTo>
                    <a:lnTo>
                      <a:pt x="798" y="441"/>
                    </a:lnTo>
                    <a:lnTo>
                      <a:pt x="801" y="444"/>
                    </a:lnTo>
                    <a:lnTo>
                      <a:pt x="789" y="459"/>
                    </a:lnTo>
                    <a:lnTo>
                      <a:pt x="779" y="478"/>
                    </a:lnTo>
                    <a:lnTo>
                      <a:pt x="779" y="487"/>
                    </a:lnTo>
                    <a:lnTo>
                      <a:pt x="798" y="492"/>
                    </a:lnTo>
                    <a:lnTo>
                      <a:pt x="814" y="521"/>
                    </a:lnTo>
                    <a:lnTo>
                      <a:pt x="817" y="528"/>
                    </a:lnTo>
                    <a:lnTo>
                      <a:pt x="822" y="537"/>
                    </a:lnTo>
                    <a:lnTo>
                      <a:pt x="831" y="545"/>
                    </a:lnTo>
                    <a:lnTo>
                      <a:pt x="838" y="551"/>
                    </a:lnTo>
                    <a:lnTo>
                      <a:pt x="822" y="545"/>
                    </a:lnTo>
                    <a:lnTo>
                      <a:pt x="814" y="545"/>
                    </a:lnTo>
                    <a:lnTo>
                      <a:pt x="810" y="548"/>
                    </a:lnTo>
                    <a:lnTo>
                      <a:pt x="817" y="548"/>
                    </a:lnTo>
                    <a:lnTo>
                      <a:pt x="828" y="558"/>
                    </a:lnTo>
                    <a:lnTo>
                      <a:pt x="841" y="569"/>
                    </a:lnTo>
                    <a:lnTo>
                      <a:pt x="831" y="573"/>
                    </a:lnTo>
                    <a:lnTo>
                      <a:pt x="826" y="580"/>
                    </a:lnTo>
                    <a:lnTo>
                      <a:pt x="817" y="583"/>
                    </a:lnTo>
                    <a:lnTo>
                      <a:pt x="814" y="585"/>
                    </a:lnTo>
                    <a:lnTo>
                      <a:pt x="819" y="585"/>
                    </a:lnTo>
                    <a:lnTo>
                      <a:pt x="822" y="589"/>
                    </a:lnTo>
                    <a:lnTo>
                      <a:pt x="835" y="583"/>
                    </a:lnTo>
                    <a:lnTo>
                      <a:pt x="844" y="592"/>
                    </a:lnTo>
                    <a:lnTo>
                      <a:pt x="847" y="592"/>
                    </a:lnTo>
                    <a:lnTo>
                      <a:pt x="838" y="601"/>
                    </a:lnTo>
                    <a:lnTo>
                      <a:pt x="847" y="597"/>
                    </a:lnTo>
                    <a:lnTo>
                      <a:pt x="847" y="603"/>
                    </a:lnTo>
                    <a:lnTo>
                      <a:pt x="841" y="603"/>
                    </a:lnTo>
                    <a:lnTo>
                      <a:pt x="844" y="610"/>
                    </a:lnTo>
                    <a:lnTo>
                      <a:pt x="844" y="613"/>
                    </a:lnTo>
                    <a:lnTo>
                      <a:pt x="841" y="617"/>
                    </a:lnTo>
                    <a:lnTo>
                      <a:pt x="847" y="622"/>
                    </a:lnTo>
                    <a:lnTo>
                      <a:pt x="841" y="626"/>
                    </a:lnTo>
                    <a:lnTo>
                      <a:pt x="841" y="622"/>
                    </a:lnTo>
                    <a:lnTo>
                      <a:pt x="835" y="626"/>
                    </a:lnTo>
                    <a:lnTo>
                      <a:pt x="828" y="640"/>
                    </a:lnTo>
                    <a:lnTo>
                      <a:pt x="826" y="660"/>
                    </a:lnTo>
                    <a:lnTo>
                      <a:pt x="817" y="656"/>
                    </a:lnTo>
                    <a:lnTo>
                      <a:pt x="817" y="662"/>
                    </a:lnTo>
                    <a:lnTo>
                      <a:pt x="822" y="665"/>
                    </a:lnTo>
                    <a:lnTo>
                      <a:pt x="819" y="672"/>
                    </a:lnTo>
                    <a:lnTo>
                      <a:pt x="819" y="681"/>
                    </a:lnTo>
                    <a:lnTo>
                      <a:pt x="819" y="687"/>
                    </a:lnTo>
                    <a:lnTo>
                      <a:pt x="810" y="695"/>
                    </a:lnTo>
                    <a:lnTo>
                      <a:pt x="805" y="702"/>
                    </a:lnTo>
                    <a:lnTo>
                      <a:pt x="794" y="704"/>
                    </a:lnTo>
                    <a:lnTo>
                      <a:pt x="798" y="708"/>
                    </a:lnTo>
                    <a:lnTo>
                      <a:pt x="789" y="717"/>
                    </a:lnTo>
                    <a:lnTo>
                      <a:pt x="783" y="724"/>
                    </a:lnTo>
                    <a:lnTo>
                      <a:pt x="779" y="724"/>
                    </a:lnTo>
                    <a:lnTo>
                      <a:pt x="772" y="738"/>
                    </a:lnTo>
                    <a:lnTo>
                      <a:pt x="758" y="741"/>
                    </a:lnTo>
                    <a:lnTo>
                      <a:pt x="752" y="741"/>
                    </a:lnTo>
                    <a:lnTo>
                      <a:pt x="746" y="745"/>
                    </a:lnTo>
                    <a:lnTo>
                      <a:pt x="746" y="741"/>
                    </a:lnTo>
                    <a:lnTo>
                      <a:pt x="733" y="748"/>
                    </a:lnTo>
                    <a:lnTo>
                      <a:pt x="724" y="738"/>
                    </a:lnTo>
                    <a:lnTo>
                      <a:pt x="726" y="757"/>
                    </a:lnTo>
                    <a:lnTo>
                      <a:pt x="712" y="761"/>
                    </a:lnTo>
                    <a:lnTo>
                      <a:pt x="705" y="757"/>
                    </a:lnTo>
                    <a:lnTo>
                      <a:pt x="705" y="761"/>
                    </a:lnTo>
                    <a:lnTo>
                      <a:pt x="703" y="763"/>
                    </a:lnTo>
                    <a:lnTo>
                      <a:pt x="694" y="767"/>
                    </a:lnTo>
                    <a:lnTo>
                      <a:pt x="683" y="770"/>
                    </a:lnTo>
                    <a:lnTo>
                      <a:pt x="674" y="772"/>
                    </a:lnTo>
                    <a:lnTo>
                      <a:pt x="671" y="782"/>
                    </a:lnTo>
                    <a:lnTo>
                      <a:pt x="678" y="788"/>
                    </a:lnTo>
                    <a:lnTo>
                      <a:pt x="669" y="791"/>
                    </a:lnTo>
                    <a:lnTo>
                      <a:pt x="662" y="779"/>
                    </a:lnTo>
                    <a:lnTo>
                      <a:pt x="662" y="772"/>
                    </a:lnTo>
                    <a:lnTo>
                      <a:pt x="669" y="770"/>
                    </a:lnTo>
                    <a:lnTo>
                      <a:pt x="659" y="763"/>
                    </a:lnTo>
                    <a:lnTo>
                      <a:pt x="653" y="770"/>
                    </a:lnTo>
                    <a:lnTo>
                      <a:pt x="650" y="763"/>
                    </a:lnTo>
                    <a:lnTo>
                      <a:pt x="644" y="761"/>
                    </a:lnTo>
                    <a:lnTo>
                      <a:pt x="640" y="761"/>
                    </a:lnTo>
                    <a:lnTo>
                      <a:pt x="640" y="767"/>
                    </a:lnTo>
                    <a:lnTo>
                      <a:pt x="635" y="767"/>
                    </a:lnTo>
                    <a:lnTo>
                      <a:pt x="628" y="763"/>
                    </a:lnTo>
                    <a:lnTo>
                      <a:pt x="620" y="767"/>
                    </a:lnTo>
                    <a:lnTo>
                      <a:pt x="607" y="751"/>
                    </a:lnTo>
                    <a:lnTo>
                      <a:pt x="607" y="741"/>
                    </a:lnTo>
                    <a:lnTo>
                      <a:pt x="605" y="738"/>
                    </a:lnTo>
                    <a:lnTo>
                      <a:pt x="589" y="738"/>
                    </a:lnTo>
                    <a:lnTo>
                      <a:pt x="582" y="733"/>
                    </a:lnTo>
                    <a:lnTo>
                      <a:pt x="573" y="736"/>
                    </a:lnTo>
                    <a:lnTo>
                      <a:pt x="576" y="738"/>
                    </a:lnTo>
                    <a:lnTo>
                      <a:pt x="564" y="745"/>
                    </a:lnTo>
                    <a:lnTo>
                      <a:pt x="561" y="751"/>
                    </a:lnTo>
                    <a:lnTo>
                      <a:pt x="551" y="745"/>
                    </a:lnTo>
                    <a:lnTo>
                      <a:pt x="548" y="745"/>
                    </a:lnTo>
                    <a:lnTo>
                      <a:pt x="546" y="748"/>
                    </a:lnTo>
                    <a:lnTo>
                      <a:pt x="539" y="748"/>
                    </a:lnTo>
                    <a:lnTo>
                      <a:pt x="533" y="748"/>
                    </a:lnTo>
                    <a:lnTo>
                      <a:pt x="533" y="751"/>
                    </a:lnTo>
                    <a:lnTo>
                      <a:pt x="523" y="751"/>
                    </a:lnTo>
                    <a:lnTo>
                      <a:pt x="521" y="757"/>
                    </a:lnTo>
                    <a:lnTo>
                      <a:pt x="526" y="776"/>
                    </a:lnTo>
                    <a:lnTo>
                      <a:pt x="518" y="776"/>
                    </a:lnTo>
                    <a:lnTo>
                      <a:pt x="514" y="770"/>
                    </a:lnTo>
                    <a:lnTo>
                      <a:pt x="505" y="770"/>
                    </a:lnTo>
                    <a:lnTo>
                      <a:pt x="498" y="770"/>
                    </a:lnTo>
                    <a:lnTo>
                      <a:pt x="496" y="767"/>
                    </a:lnTo>
                    <a:lnTo>
                      <a:pt x="496" y="763"/>
                    </a:lnTo>
                    <a:lnTo>
                      <a:pt x="496" y="761"/>
                    </a:lnTo>
                    <a:lnTo>
                      <a:pt x="480" y="757"/>
                    </a:lnTo>
                    <a:lnTo>
                      <a:pt x="480" y="748"/>
                    </a:lnTo>
                    <a:lnTo>
                      <a:pt x="480" y="738"/>
                    </a:lnTo>
                    <a:lnTo>
                      <a:pt x="475" y="738"/>
                    </a:lnTo>
                    <a:lnTo>
                      <a:pt x="471" y="724"/>
                    </a:lnTo>
                    <a:lnTo>
                      <a:pt x="468" y="724"/>
                    </a:lnTo>
                    <a:lnTo>
                      <a:pt x="471" y="717"/>
                    </a:lnTo>
                    <a:lnTo>
                      <a:pt x="459" y="720"/>
                    </a:lnTo>
                    <a:lnTo>
                      <a:pt x="455" y="720"/>
                    </a:lnTo>
                    <a:lnTo>
                      <a:pt x="450" y="724"/>
                    </a:lnTo>
                    <a:lnTo>
                      <a:pt x="450" y="717"/>
                    </a:lnTo>
                    <a:lnTo>
                      <a:pt x="444" y="708"/>
                    </a:lnTo>
                    <a:lnTo>
                      <a:pt x="450" y="704"/>
                    </a:lnTo>
                    <a:lnTo>
                      <a:pt x="446" y="698"/>
                    </a:lnTo>
                    <a:lnTo>
                      <a:pt x="455" y="693"/>
                    </a:lnTo>
                    <a:lnTo>
                      <a:pt x="459" y="693"/>
                    </a:lnTo>
                    <a:lnTo>
                      <a:pt x="459" y="687"/>
                    </a:lnTo>
                    <a:lnTo>
                      <a:pt x="462" y="685"/>
                    </a:lnTo>
                    <a:lnTo>
                      <a:pt x="455" y="649"/>
                    </a:lnTo>
                    <a:lnTo>
                      <a:pt x="450" y="649"/>
                    </a:lnTo>
                    <a:lnTo>
                      <a:pt x="450" y="644"/>
                    </a:lnTo>
                    <a:lnTo>
                      <a:pt x="444" y="638"/>
                    </a:lnTo>
                    <a:lnTo>
                      <a:pt x="434" y="635"/>
                    </a:lnTo>
                    <a:lnTo>
                      <a:pt x="430" y="640"/>
                    </a:lnTo>
                    <a:lnTo>
                      <a:pt x="428" y="638"/>
                    </a:lnTo>
                    <a:lnTo>
                      <a:pt x="423" y="635"/>
                    </a:lnTo>
                    <a:lnTo>
                      <a:pt x="419" y="635"/>
                    </a:lnTo>
                    <a:lnTo>
                      <a:pt x="413" y="635"/>
                    </a:lnTo>
                    <a:lnTo>
                      <a:pt x="419" y="628"/>
                    </a:lnTo>
                    <a:lnTo>
                      <a:pt x="416" y="622"/>
                    </a:lnTo>
                    <a:lnTo>
                      <a:pt x="409" y="622"/>
                    </a:lnTo>
                    <a:lnTo>
                      <a:pt x="413" y="617"/>
                    </a:lnTo>
                    <a:lnTo>
                      <a:pt x="409" y="613"/>
                    </a:lnTo>
                    <a:lnTo>
                      <a:pt x="403" y="617"/>
                    </a:lnTo>
                    <a:lnTo>
                      <a:pt x="398" y="619"/>
                    </a:lnTo>
                    <a:lnTo>
                      <a:pt x="382" y="619"/>
                    </a:lnTo>
                    <a:lnTo>
                      <a:pt x="375" y="622"/>
                    </a:lnTo>
                    <a:lnTo>
                      <a:pt x="373" y="628"/>
                    </a:lnTo>
                    <a:lnTo>
                      <a:pt x="360" y="635"/>
                    </a:lnTo>
                    <a:lnTo>
                      <a:pt x="360" y="638"/>
                    </a:lnTo>
                    <a:lnTo>
                      <a:pt x="355" y="640"/>
                    </a:lnTo>
                    <a:lnTo>
                      <a:pt x="351" y="644"/>
                    </a:lnTo>
                    <a:lnTo>
                      <a:pt x="341" y="647"/>
                    </a:lnTo>
                    <a:lnTo>
                      <a:pt x="335" y="647"/>
                    </a:lnTo>
                    <a:lnTo>
                      <a:pt x="330" y="640"/>
                    </a:lnTo>
                    <a:lnTo>
                      <a:pt x="323" y="647"/>
                    </a:lnTo>
                    <a:lnTo>
                      <a:pt x="311" y="644"/>
                    </a:lnTo>
                    <a:lnTo>
                      <a:pt x="305" y="640"/>
                    </a:lnTo>
                    <a:lnTo>
                      <a:pt x="298" y="649"/>
                    </a:lnTo>
                    <a:lnTo>
                      <a:pt x="292" y="656"/>
                    </a:lnTo>
                    <a:lnTo>
                      <a:pt x="289" y="644"/>
                    </a:lnTo>
                    <a:lnTo>
                      <a:pt x="280" y="647"/>
                    </a:lnTo>
                    <a:lnTo>
                      <a:pt x="262" y="647"/>
                    </a:lnTo>
                    <a:lnTo>
                      <a:pt x="252" y="647"/>
                    </a:lnTo>
                    <a:lnTo>
                      <a:pt x="246" y="647"/>
                    </a:lnTo>
                    <a:lnTo>
                      <a:pt x="230" y="640"/>
                    </a:lnTo>
                    <a:lnTo>
                      <a:pt x="228" y="640"/>
                    </a:lnTo>
                    <a:lnTo>
                      <a:pt x="225" y="632"/>
                    </a:lnTo>
                    <a:lnTo>
                      <a:pt x="218" y="635"/>
                    </a:lnTo>
                    <a:lnTo>
                      <a:pt x="209" y="632"/>
                    </a:lnTo>
                    <a:lnTo>
                      <a:pt x="207" y="619"/>
                    </a:lnTo>
                    <a:lnTo>
                      <a:pt x="200" y="622"/>
                    </a:lnTo>
                    <a:lnTo>
                      <a:pt x="197" y="626"/>
                    </a:lnTo>
                    <a:lnTo>
                      <a:pt x="191" y="613"/>
                    </a:lnTo>
                    <a:lnTo>
                      <a:pt x="163" y="601"/>
                    </a:lnTo>
                    <a:lnTo>
                      <a:pt x="150" y="601"/>
                    </a:lnTo>
                    <a:lnTo>
                      <a:pt x="129" y="585"/>
                    </a:lnTo>
                    <a:lnTo>
                      <a:pt x="123" y="583"/>
                    </a:lnTo>
                    <a:lnTo>
                      <a:pt x="114" y="585"/>
                    </a:lnTo>
                    <a:lnTo>
                      <a:pt x="107" y="569"/>
                    </a:lnTo>
                    <a:lnTo>
                      <a:pt x="107" y="564"/>
                    </a:lnTo>
                    <a:lnTo>
                      <a:pt x="105" y="564"/>
                    </a:lnTo>
                    <a:lnTo>
                      <a:pt x="101" y="558"/>
                    </a:lnTo>
                    <a:lnTo>
                      <a:pt x="105" y="551"/>
                    </a:lnTo>
                    <a:lnTo>
                      <a:pt x="111" y="560"/>
                    </a:lnTo>
                    <a:lnTo>
                      <a:pt x="120" y="551"/>
                    </a:lnTo>
                    <a:lnTo>
                      <a:pt x="116" y="542"/>
                    </a:lnTo>
                    <a:lnTo>
                      <a:pt x="107" y="539"/>
                    </a:lnTo>
                    <a:lnTo>
                      <a:pt x="107" y="530"/>
                    </a:lnTo>
                    <a:lnTo>
                      <a:pt x="101" y="524"/>
                    </a:lnTo>
                    <a:lnTo>
                      <a:pt x="98" y="512"/>
                    </a:lnTo>
                    <a:lnTo>
                      <a:pt x="86" y="496"/>
                    </a:lnTo>
                    <a:lnTo>
                      <a:pt x="84" y="496"/>
                    </a:lnTo>
                    <a:lnTo>
                      <a:pt x="68" y="484"/>
                    </a:lnTo>
                    <a:lnTo>
                      <a:pt x="59" y="478"/>
                    </a:lnTo>
                    <a:lnTo>
                      <a:pt x="34" y="465"/>
                    </a:lnTo>
                    <a:lnTo>
                      <a:pt x="25" y="469"/>
                    </a:lnTo>
                    <a:lnTo>
                      <a:pt x="22" y="465"/>
                    </a:lnTo>
                    <a:lnTo>
                      <a:pt x="18" y="462"/>
                    </a:lnTo>
                    <a:lnTo>
                      <a:pt x="25" y="462"/>
                    </a:lnTo>
                    <a:lnTo>
                      <a:pt x="31" y="459"/>
                    </a:lnTo>
                    <a:lnTo>
                      <a:pt x="22" y="435"/>
                    </a:lnTo>
                    <a:lnTo>
                      <a:pt x="12" y="431"/>
                    </a:lnTo>
                    <a:lnTo>
                      <a:pt x="6" y="431"/>
                    </a:lnTo>
                    <a:lnTo>
                      <a:pt x="0" y="416"/>
                    </a:lnTo>
                    <a:lnTo>
                      <a:pt x="2" y="412"/>
                    </a:lnTo>
                    <a:lnTo>
                      <a:pt x="0" y="401"/>
                    </a:lnTo>
                    <a:lnTo>
                      <a:pt x="18" y="391"/>
                    </a:lnTo>
                    <a:lnTo>
                      <a:pt x="25" y="385"/>
                    </a:lnTo>
                    <a:lnTo>
                      <a:pt x="31" y="391"/>
                    </a:lnTo>
                    <a:lnTo>
                      <a:pt x="43" y="389"/>
                    </a:lnTo>
                    <a:lnTo>
                      <a:pt x="46" y="380"/>
                    </a:lnTo>
                    <a:lnTo>
                      <a:pt x="68" y="376"/>
                    </a:lnTo>
                    <a:lnTo>
                      <a:pt x="70" y="366"/>
                    </a:lnTo>
                    <a:lnTo>
                      <a:pt x="98" y="351"/>
                    </a:lnTo>
                    <a:lnTo>
                      <a:pt x="101" y="323"/>
                    </a:lnTo>
                    <a:lnTo>
                      <a:pt x="86" y="289"/>
                    </a:lnTo>
                    <a:lnTo>
                      <a:pt x="81" y="287"/>
                    </a:lnTo>
                    <a:lnTo>
                      <a:pt x="107" y="274"/>
                    </a:lnTo>
                    <a:lnTo>
                      <a:pt x="116" y="280"/>
                    </a:lnTo>
                    <a:lnTo>
                      <a:pt x="123" y="271"/>
                    </a:lnTo>
                    <a:lnTo>
                      <a:pt x="114" y="268"/>
                    </a:lnTo>
                    <a:lnTo>
                      <a:pt x="116" y="234"/>
                    </a:lnTo>
                    <a:lnTo>
                      <a:pt x="154" y="230"/>
                    </a:lnTo>
                    <a:lnTo>
                      <a:pt x="159" y="228"/>
                    </a:lnTo>
                    <a:lnTo>
                      <a:pt x="154" y="200"/>
                    </a:lnTo>
                    <a:lnTo>
                      <a:pt x="166" y="195"/>
                    </a:lnTo>
                    <a:lnTo>
                      <a:pt x="170" y="195"/>
                    </a:lnTo>
                    <a:lnTo>
                      <a:pt x="173" y="179"/>
                    </a:lnTo>
                    <a:lnTo>
                      <a:pt x="184" y="175"/>
                    </a:lnTo>
                    <a:lnTo>
                      <a:pt x="184" y="184"/>
                    </a:lnTo>
                    <a:lnTo>
                      <a:pt x="187" y="188"/>
                    </a:lnTo>
                    <a:lnTo>
                      <a:pt x="194" y="195"/>
                    </a:lnTo>
                    <a:lnTo>
                      <a:pt x="200" y="195"/>
                    </a:lnTo>
                    <a:lnTo>
                      <a:pt x="209" y="205"/>
                    </a:lnTo>
                    <a:lnTo>
                      <a:pt x="216" y="200"/>
                    </a:lnTo>
                    <a:lnTo>
                      <a:pt x="218" y="203"/>
                    </a:lnTo>
                    <a:lnTo>
                      <a:pt x="222" y="205"/>
                    </a:lnTo>
                    <a:lnTo>
                      <a:pt x="228" y="203"/>
                    </a:lnTo>
                    <a:lnTo>
                      <a:pt x="237" y="219"/>
                    </a:lnTo>
                    <a:lnTo>
                      <a:pt x="246" y="230"/>
                    </a:lnTo>
                    <a:lnTo>
                      <a:pt x="246" y="241"/>
                    </a:lnTo>
                    <a:lnTo>
                      <a:pt x="252" y="249"/>
                    </a:lnTo>
                    <a:lnTo>
                      <a:pt x="248" y="255"/>
                    </a:lnTo>
                    <a:lnTo>
                      <a:pt x="252" y="264"/>
                    </a:lnTo>
                    <a:lnTo>
                      <a:pt x="268" y="271"/>
                    </a:lnTo>
                    <a:lnTo>
                      <a:pt x="289" y="277"/>
                    </a:lnTo>
                    <a:lnTo>
                      <a:pt x="298" y="277"/>
                    </a:lnTo>
                    <a:lnTo>
                      <a:pt x="318" y="284"/>
                    </a:lnTo>
                    <a:lnTo>
                      <a:pt x="332" y="289"/>
                    </a:lnTo>
                    <a:lnTo>
                      <a:pt x="339" y="289"/>
                    </a:lnTo>
                    <a:lnTo>
                      <a:pt x="341" y="296"/>
                    </a:lnTo>
                    <a:lnTo>
                      <a:pt x="351" y="317"/>
                    </a:lnTo>
                    <a:lnTo>
                      <a:pt x="360" y="327"/>
                    </a:lnTo>
                    <a:lnTo>
                      <a:pt x="378" y="327"/>
                    </a:lnTo>
                    <a:lnTo>
                      <a:pt x="382" y="323"/>
                    </a:lnTo>
                    <a:lnTo>
                      <a:pt x="416" y="323"/>
                    </a:lnTo>
                    <a:lnTo>
                      <a:pt x="423" y="321"/>
                    </a:lnTo>
                    <a:lnTo>
                      <a:pt x="450" y="321"/>
                    </a:lnTo>
                    <a:lnTo>
                      <a:pt x="453" y="327"/>
                    </a:lnTo>
                    <a:lnTo>
                      <a:pt x="487" y="336"/>
                    </a:lnTo>
                    <a:lnTo>
                      <a:pt x="496" y="336"/>
                    </a:lnTo>
                    <a:lnTo>
                      <a:pt x="502" y="339"/>
                    </a:lnTo>
                    <a:lnTo>
                      <a:pt x="512" y="339"/>
                    </a:lnTo>
                    <a:lnTo>
                      <a:pt x="530" y="323"/>
                    </a:lnTo>
                    <a:lnTo>
                      <a:pt x="578" y="314"/>
                    </a:lnTo>
                    <a:lnTo>
                      <a:pt x="585" y="311"/>
                    </a:lnTo>
                    <a:lnTo>
                      <a:pt x="594" y="305"/>
                    </a:lnTo>
                    <a:lnTo>
                      <a:pt x="598" y="293"/>
                    </a:lnTo>
                    <a:lnTo>
                      <a:pt x="605" y="284"/>
                    </a:lnTo>
                    <a:lnTo>
                      <a:pt x="607" y="271"/>
                    </a:lnTo>
                    <a:lnTo>
                      <a:pt x="601" y="264"/>
                    </a:lnTo>
                    <a:lnTo>
                      <a:pt x="601" y="255"/>
                    </a:lnTo>
                    <a:lnTo>
                      <a:pt x="605" y="249"/>
                    </a:lnTo>
                    <a:lnTo>
                      <a:pt x="610" y="249"/>
                    </a:lnTo>
                    <a:lnTo>
                      <a:pt x="622" y="253"/>
                    </a:lnTo>
                    <a:lnTo>
                      <a:pt x="635" y="253"/>
                    </a:lnTo>
                    <a:lnTo>
                      <a:pt x="640" y="246"/>
                    </a:lnTo>
                    <a:lnTo>
                      <a:pt x="644" y="234"/>
                    </a:lnTo>
                    <a:lnTo>
                      <a:pt x="653" y="234"/>
                    </a:lnTo>
                    <a:lnTo>
                      <a:pt x="662" y="221"/>
                    </a:lnTo>
                    <a:lnTo>
                      <a:pt x="662" y="215"/>
                    </a:lnTo>
                    <a:lnTo>
                      <a:pt x="671" y="209"/>
                    </a:lnTo>
                    <a:lnTo>
                      <a:pt x="674" y="209"/>
                    </a:lnTo>
                    <a:lnTo>
                      <a:pt x="678" y="212"/>
                    </a:lnTo>
                    <a:lnTo>
                      <a:pt x="680" y="212"/>
                    </a:lnTo>
                    <a:lnTo>
                      <a:pt x="680" y="205"/>
                    </a:lnTo>
                    <a:lnTo>
                      <a:pt x="683" y="205"/>
                    </a:lnTo>
                    <a:lnTo>
                      <a:pt x="690" y="198"/>
                    </a:lnTo>
                    <a:lnTo>
                      <a:pt x="705" y="195"/>
                    </a:lnTo>
                    <a:lnTo>
                      <a:pt x="714" y="198"/>
                    </a:lnTo>
                    <a:lnTo>
                      <a:pt x="721" y="191"/>
                    </a:lnTo>
                    <a:lnTo>
                      <a:pt x="712" y="184"/>
                    </a:lnTo>
                    <a:lnTo>
                      <a:pt x="709" y="175"/>
                    </a:lnTo>
                    <a:lnTo>
                      <a:pt x="694" y="169"/>
                    </a:lnTo>
                    <a:lnTo>
                      <a:pt x="683" y="160"/>
                    </a:lnTo>
                    <a:lnTo>
                      <a:pt x="674" y="164"/>
                    </a:lnTo>
                    <a:lnTo>
                      <a:pt x="669" y="173"/>
                    </a:lnTo>
                    <a:lnTo>
                      <a:pt x="659" y="169"/>
                    </a:lnTo>
                    <a:lnTo>
                      <a:pt x="650" y="173"/>
                    </a:lnTo>
                    <a:lnTo>
                      <a:pt x="646" y="175"/>
                    </a:lnTo>
                    <a:lnTo>
                      <a:pt x="637" y="166"/>
                    </a:lnTo>
                    <a:lnTo>
                      <a:pt x="644" y="160"/>
                    </a:lnTo>
                    <a:lnTo>
                      <a:pt x="640" y="153"/>
                    </a:lnTo>
                    <a:lnTo>
                      <a:pt x="640" y="126"/>
                    </a:lnTo>
                    <a:lnTo>
                      <a:pt x="644" y="116"/>
                    </a:lnTo>
                    <a:lnTo>
                      <a:pt x="653" y="120"/>
                    </a:lnTo>
                    <a:lnTo>
                      <a:pt x="662" y="123"/>
                    </a:lnTo>
                    <a:lnTo>
                      <a:pt x="680" y="105"/>
                    </a:lnTo>
                    <a:lnTo>
                      <a:pt x="674" y="95"/>
                    </a:lnTo>
                    <a:lnTo>
                      <a:pt x="678" y="77"/>
                    </a:lnTo>
                    <a:lnTo>
                      <a:pt x="683" y="46"/>
                    </a:lnTo>
                    <a:lnTo>
                      <a:pt x="680" y="37"/>
                    </a:lnTo>
                    <a:lnTo>
                      <a:pt x="674" y="30"/>
                    </a:lnTo>
                    <a:lnTo>
                      <a:pt x="669" y="30"/>
                    </a:lnTo>
                    <a:lnTo>
                      <a:pt x="674" y="12"/>
                    </a:lnTo>
                    <a:lnTo>
                      <a:pt x="703" y="2"/>
                    </a:lnTo>
                    <a:lnTo>
                      <a:pt x="703" y="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363"/>
              <p:cNvSpPr>
                <a:spLocks/>
              </p:cNvSpPr>
              <p:nvPr/>
            </p:nvSpPr>
            <p:spPr bwMode="auto">
              <a:xfrm>
                <a:off x="7466013" y="3254375"/>
                <a:ext cx="766763" cy="825500"/>
              </a:xfrm>
              <a:custGeom>
                <a:avLst/>
                <a:gdLst>
                  <a:gd name="T0" fmla="*/ 154 w 483"/>
                  <a:gd name="T1" fmla="*/ 28 h 520"/>
                  <a:gd name="T2" fmla="*/ 173 w 483"/>
                  <a:gd name="T3" fmla="*/ 55 h 520"/>
                  <a:gd name="T4" fmla="*/ 158 w 483"/>
                  <a:gd name="T5" fmla="*/ 68 h 520"/>
                  <a:gd name="T6" fmla="*/ 176 w 483"/>
                  <a:gd name="T7" fmla="*/ 87 h 520"/>
                  <a:gd name="T8" fmla="*/ 194 w 483"/>
                  <a:gd name="T9" fmla="*/ 123 h 520"/>
                  <a:gd name="T10" fmla="*/ 210 w 483"/>
                  <a:gd name="T11" fmla="*/ 144 h 520"/>
                  <a:gd name="T12" fmla="*/ 275 w 483"/>
                  <a:gd name="T13" fmla="*/ 164 h 520"/>
                  <a:gd name="T14" fmla="*/ 296 w 483"/>
                  <a:gd name="T15" fmla="*/ 176 h 520"/>
                  <a:gd name="T16" fmla="*/ 319 w 483"/>
                  <a:gd name="T17" fmla="*/ 182 h 520"/>
                  <a:gd name="T18" fmla="*/ 342 w 483"/>
                  <a:gd name="T19" fmla="*/ 148 h 520"/>
                  <a:gd name="T20" fmla="*/ 364 w 483"/>
                  <a:gd name="T21" fmla="*/ 173 h 520"/>
                  <a:gd name="T22" fmla="*/ 398 w 483"/>
                  <a:gd name="T23" fmla="*/ 160 h 520"/>
                  <a:gd name="T24" fmla="*/ 404 w 483"/>
                  <a:gd name="T25" fmla="*/ 148 h 520"/>
                  <a:gd name="T26" fmla="*/ 426 w 483"/>
                  <a:gd name="T27" fmla="*/ 132 h 520"/>
                  <a:gd name="T28" fmla="*/ 456 w 483"/>
                  <a:gd name="T29" fmla="*/ 121 h 520"/>
                  <a:gd name="T30" fmla="*/ 469 w 483"/>
                  <a:gd name="T31" fmla="*/ 126 h 520"/>
                  <a:gd name="T32" fmla="*/ 476 w 483"/>
                  <a:gd name="T33" fmla="*/ 139 h 520"/>
                  <a:gd name="T34" fmla="*/ 481 w 483"/>
                  <a:gd name="T35" fmla="*/ 164 h 520"/>
                  <a:gd name="T36" fmla="*/ 451 w 483"/>
                  <a:gd name="T37" fmla="*/ 176 h 520"/>
                  <a:gd name="T38" fmla="*/ 444 w 483"/>
                  <a:gd name="T39" fmla="*/ 212 h 520"/>
                  <a:gd name="T40" fmla="*/ 423 w 483"/>
                  <a:gd name="T41" fmla="*/ 242 h 520"/>
                  <a:gd name="T42" fmla="*/ 413 w 483"/>
                  <a:gd name="T43" fmla="*/ 252 h 520"/>
                  <a:gd name="T44" fmla="*/ 398 w 483"/>
                  <a:gd name="T45" fmla="*/ 242 h 520"/>
                  <a:gd name="T46" fmla="*/ 394 w 483"/>
                  <a:gd name="T47" fmla="*/ 228 h 520"/>
                  <a:gd name="T48" fmla="*/ 408 w 483"/>
                  <a:gd name="T49" fmla="*/ 206 h 520"/>
                  <a:gd name="T50" fmla="*/ 364 w 483"/>
                  <a:gd name="T51" fmla="*/ 191 h 520"/>
                  <a:gd name="T52" fmla="*/ 339 w 483"/>
                  <a:gd name="T53" fmla="*/ 191 h 520"/>
                  <a:gd name="T54" fmla="*/ 342 w 483"/>
                  <a:gd name="T55" fmla="*/ 206 h 520"/>
                  <a:gd name="T56" fmla="*/ 351 w 483"/>
                  <a:gd name="T57" fmla="*/ 221 h 520"/>
                  <a:gd name="T58" fmla="*/ 351 w 483"/>
                  <a:gd name="T59" fmla="*/ 265 h 520"/>
                  <a:gd name="T60" fmla="*/ 339 w 483"/>
                  <a:gd name="T61" fmla="*/ 261 h 520"/>
                  <a:gd name="T62" fmla="*/ 321 w 483"/>
                  <a:gd name="T63" fmla="*/ 283 h 520"/>
                  <a:gd name="T64" fmla="*/ 319 w 483"/>
                  <a:gd name="T65" fmla="*/ 301 h 520"/>
                  <a:gd name="T66" fmla="*/ 296 w 483"/>
                  <a:gd name="T67" fmla="*/ 310 h 520"/>
                  <a:gd name="T68" fmla="*/ 256 w 483"/>
                  <a:gd name="T69" fmla="*/ 356 h 520"/>
                  <a:gd name="T70" fmla="*/ 232 w 483"/>
                  <a:gd name="T71" fmla="*/ 375 h 520"/>
                  <a:gd name="T72" fmla="*/ 212 w 483"/>
                  <a:gd name="T73" fmla="*/ 397 h 520"/>
                  <a:gd name="T74" fmla="*/ 216 w 483"/>
                  <a:gd name="T75" fmla="*/ 424 h 520"/>
                  <a:gd name="T76" fmla="*/ 212 w 483"/>
                  <a:gd name="T77" fmla="*/ 481 h 520"/>
                  <a:gd name="T78" fmla="*/ 203 w 483"/>
                  <a:gd name="T79" fmla="*/ 502 h 520"/>
                  <a:gd name="T80" fmla="*/ 173 w 483"/>
                  <a:gd name="T81" fmla="*/ 520 h 520"/>
                  <a:gd name="T82" fmla="*/ 134 w 483"/>
                  <a:gd name="T83" fmla="*/ 447 h 520"/>
                  <a:gd name="T84" fmla="*/ 87 w 483"/>
                  <a:gd name="T85" fmla="*/ 338 h 520"/>
                  <a:gd name="T86" fmla="*/ 78 w 483"/>
                  <a:gd name="T87" fmla="*/ 280 h 520"/>
                  <a:gd name="T88" fmla="*/ 75 w 483"/>
                  <a:gd name="T89" fmla="*/ 265 h 520"/>
                  <a:gd name="T90" fmla="*/ 69 w 483"/>
                  <a:gd name="T91" fmla="*/ 267 h 520"/>
                  <a:gd name="T92" fmla="*/ 46 w 483"/>
                  <a:gd name="T93" fmla="*/ 292 h 520"/>
                  <a:gd name="T94" fmla="*/ 34 w 483"/>
                  <a:gd name="T95" fmla="*/ 255 h 520"/>
                  <a:gd name="T96" fmla="*/ 3 w 483"/>
                  <a:gd name="T97" fmla="*/ 237 h 520"/>
                  <a:gd name="T98" fmla="*/ 10 w 483"/>
                  <a:gd name="T99" fmla="*/ 231 h 520"/>
                  <a:gd name="T100" fmla="*/ 37 w 483"/>
                  <a:gd name="T101" fmla="*/ 221 h 520"/>
                  <a:gd name="T102" fmla="*/ 34 w 483"/>
                  <a:gd name="T103" fmla="*/ 197 h 520"/>
                  <a:gd name="T104" fmla="*/ 21 w 483"/>
                  <a:gd name="T105" fmla="*/ 160 h 520"/>
                  <a:gd name="T106" fmla="*/ 55 w 483"/>
                  <a:gd name="T107" fmla="*/ 153 h 520"/>
                  <a:gd name="T108" fmla="*/ 75 w 483"/>
                  <a:gd name="T109" fmla="*/ 126 h 520"/>
                  <a:gd name="T110" fmla="*/ 96 w 483"/>
                  <a:gd name="T111" fmla="*/ 89 h 520"/>
                  <a:gd name="T112" fmla="*/ 101 w 483"/>
                  <a:gd name="T113" fmla="*/ 64 h 520"/>
                  <a:gd name="T114" fmla="*/ 78 w 483"/>
                  <a:gd name="T115" fmla="*/ 34 h 520"/>
                  <a:gd name="T116" fmla="*/ 101 w 483"/>
                  <a:gd name="T117" fmla="*/ 21 h 520"/>
                  <a:gd name="T118" fmla="*/ 137 w 483"/>
                  <a:gd name="T119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83" h="520">
                    <a:moveTo>
                      <a:pt x="137" y="0"/>
                    </a:moveTo>
                    <a:lnTo>
                      <a:pt x="139" y="0"/>
                    </a:lnTo>
                    <a:lnTo>
                      <a:pt x="151" y="16"/>
                    </a:lnTo>
                    <a:lnTo>
                      <a:pt x="154" y="28"/>
                    </a:lnTo>
                    <a:lnTo>
                      <a:pt x="160" y="34"/>
                    </a:lnTo>
                    <a:lnTo>
                      <a:pt x="160" y="43"/>
                    </a:lnTo>
                    <a:lnTo>
                      <a:pt x="169" y="46"/>
                    </a:lnTo>
                    <a:lnTo>
                      <a:pt x="173" y="55"/>
                    </a:lnTo>
                    <a:lnTo>
                      <a:pt x="164" y="64"/>
                    </a:lnTo>
                    <a:lnTo>
                      <a:pt x="158" y="55"/>
                    </a:lnTo>
                    <a:lnTo>
                      <a:pt x="154" y="62"/>
                    </a:lnTo>
                    <a:lnTo>
                      <a:pt x="158" y="68"/>
                    </a:lnTo>
                    <a:lnTo>
                      <a:pt x="160" y="68"/>
                    </a:lnTo>
                    <a:lnTo>
                      <a:pt x="160" y="73"/>
                    </a:lnTo>
                    <a:lnTo>
                      <a:pt x="167" y="89"/>
                    </a:lnTo>
                    <a:lnTo>
                      <a:pt x="176" y="87"/>
                    </a:lnTo>
                    <a:lnTo>
                      <a:pt x="182" y="89"/>
                    </a:lnTo>
                    <a:lnTo>
                      <a:pt x="203" y="105"/>
                    </a:lnTo>
                    <a:lnTo>
                      <a:pt x="197" y="117"/>
                    </a:lnTo>
                    <a:lnTo>
                      <a:pt x="194" y="123"/>
                    </a:lnTo>
                    <a:lnTo>
                      <a:pt x="197" y="130"/>
                    </a:lnTo>
                    <a:lnTo>
                      <a:pt x="192" y="132"/>
                    </a:lnTo>
                    <a:lnTo>
                      <a:pt x="197" y="139"/>
                    </a:lnTo>
                    <a:lnTo>
                      <a:pt x="210" y="144"/>
                    </a:lnTo>
                    <a:lnTo>
                      <a:pt x="223" y="151"/>
                    </a:lnTo>
                    <a:lnTo>
                      <a:pt x="235" y="157"/>
                    </a:lnTo>
                    <a:lnTo>
                      <a:pt x="253" y="160"/>
                    </a:lnTo>
                    <a:lnTo>
                      <a:pt x="275" y="164"/>
                    </a:lnTo>
                    <a:lnTo>
                      <a:pt x="275" y="169"/>
                    </a:lnTo>
                    <a:lnTo>
                      <a:pt x="286" y="173"/>
                    </a:lnTo>
                    <a:lnTo>
                      <a:pt x="292" y="173"/>
                    </a:lnTo>
                    <a:lnTo>
                      <a:pt x="296" y="176"/>
                    </a:lnTo>
                    <a:lnTo>
                      <a:pt x="301" y="176"/>
                    </a:lnTo>
                    <a:lnTo>
                      <a:pt x="312" y="179"/>
                    </a:lnTo>
                    <a:lnTo>
                      <a:pt x="319" y="179"/>
                    </a:lnTo>
                    <a:lnTo>
                      <a:pt x="319" y="182"/>
                    </a:lnTo>
                    <a:lnTo>
                      <a:pt x="333" y="179"/>
                    </a:lnTo>
                    <a:lnTo>
                      <a:pt x="330" y="164"/>
                    </a:lnTo>
                    <a:lnTo>
                      <a:pt x="333" y="151"/>
                    </a:lnTo>
                    <a:lnTo>
                      <a:pt x="342" y="148"/>
                    </a:lnTo>
                    <a:lnTo>
                      <a:pt x="345" y="160"/>
                    </a:lnTo>
                    <a:lnTo>
                      <a:pt x="345" y="166"/>
                    </a:lnTo>
                    <a:lnTo>
                      <a:pt x="349" y="169"/>
                    </a:lnTo>
                    <a:lnTo>
                      <a:pt x="364" y="173"/>
                    </a:lnTo>
                    <a:lnTo>
                      <a:pt x="373" y="169"/>
                    </a:lnTo>
                    <a:lnTo>
                      <a:pt x="373" y="173"/>
                    </a:lnTo>
                    <a:lnTo>
                      <a:pt x="398" y="169"/>
                    </a:lnTo>
                    <a:lnTo>
                      <a:pt x="398" y="160"/>
                    </a:lnTo>
                    <a:lnTo>
                      <a:pt x="392" y="157"/>
                    </a:lnTo>
                    <a:lnTo>
                      <a:pt x="388" y="151"/>
                    </a:lnTo>
                    <a:lnTo>
                      <a:pt x="394" y="151"/>
                    </a:lnTo>
                    <a:lnTo>
                      <a:pt x="404" y="148"/>
                    </a:lnTo>
                    <a:lnTo>
                      <a:pt x="408" y="144"/>
                    </a:lnTo>
                    <a:lnTo>
                      <a:pt x="413" y="142"/>
                    </a:lnTo>
                    <a:lnTo>
                      <a:pt x="413" y="139"/>
                    </a:lnTo>
                    <a:lnTo>
                      <a:pt x="426" y="132"/>
                    </a:lnTo>
                    <a:lnTo>
                      <a:pt x="428" y="126"/>
                    </a:lnTo>
                    <a:lnTo>
                      <a:pt x="435" y="123"/>
                    </a:lnTo>
                    <a:lnTo>
                      <a:pt x="451" y="123"/>
                    </a:lnTo>
                    <a:lnTo>
                      <a:pt x="456" y="121"/>
                    </a:lnTo>
                    <a:lnTo>
                      <a:pt x="462" y="117"/>
                    </a:lnTo>
                    <a:lnTo>
                      <a:pt x="466" y="121"/>
                    </a:lnTo>
                    <a:lnTo>
                      <a:pt x="462" y="126"/>
                    </a:lnTo>
                    <a:lnTo>
                      <a:pt x="469" y="126"/>
                    </a:lnTo>
                    <a:lnTo>
                      <a:pt x="472" y="132"/>
                    </a:lnTo>
                    <a:lnTo>
                      <a:pt x="466" y="139"/>
                    </a:lnTo>
                    <a:lnTo>
                      <a:pt x="472" y="139"/>
                    </a:lnTo>
                    <a:lnTo>
                      <a:pt x="476" y="139"/>
                    </a:lnTo>
                    <a:lnTo>
                      <a:pt x="481" y="142"/>
                    </a:lnTo>
                    <a:lnTo>
                      <a:pt x="483" y="144"/>
                    </a:lnTo>
                    <a:lnTo>
                      <a:pt x="478" y="151"/>
                    </a:lnTo>
                    <a:lnTo>
                      <a:pt x="481" y="164"/>
                    </a:lnTo>
                    <a:lnTo>
                      <a:pt x="478" y="164"/>
                    </a:lnTo>
                    <a:lnTo>
                      <a:pt x="476" y="160"/>
                    </a:lnTo>
                    <a:lnTo>
                      <a:pt x="462" y="164"/>
                    </a:lnTo>
                    <a:lnTo>
                      <a:pt x="451" y="176"/>
                    </a:lnTo>
                    <a:lnTo>
                      <a:pt x="451" y="191"/>
                    </a:lnTo>
                    <a:lnTo>
                      <a:pt x="444" y="197"/>
                    </a:lnTo>
                    <a:lnTo>
                      <a:pt x="447" y="202"/>
                    </a:lnTo>
                    <a:lnTo>
                      <a:pt x="444" y="212"/>
                    </a:lnTo>
                    <a:lnTo>
                      <a:pt x="438" y="228"/>
                    </a:lnTo>
                    <a:lnTo>
                      <a:pt x="428" y="224"/>
                    </a:lnTo>
                    <a:lnTo>
                      <a:pt x="428" y="242"/>
                    </a:lnTo>
                    <a:lnTo>
                      <a:pt x="423" y="242"/>
                    </a:lnTo>
                    <a:lnTo>
                      <a:pt x="426" y="261"/>
                    </a:lnTo>
                    <a:lnTo>
                      <a:pt x="419" y="265"/>
                    </a:lnTo>
                    <a:lnTo>
                      <a:pt x="417" y="252"/>
                    </a:lnTo>
                    <a:lnTo>
                      <a:pt x="413" y="252"/>
                    </a:lnTo>
                    <a:lnTo>
                      <a:pt x="410" y="242"/>
                    </a:lnTo>
                    <a:lnTo>
                      <a:pt x="408" y="233"/>
                    </a:lnTo>
                    <a:lnTo>
                      <a:pt x="404" y="242"/>
                    </a:lnTo>
                    <a:lnTo>
                      <a:pt x="398" y="242"/>
                    </a:lnTo>
                    <a:lnTo>
                      <a:pt x="394" y="242"/>
                    </a:lnTo>
                    <a:lnTo>
                      <a:pt x="392" y="242"/>
                    </a:lnTo>
                    <a:lnTo>
                      <a:pt x="388" y="231"/>
                    </a:lnTo>
                    <a:lnTo>
                      <a:pt x="394" y="228"/>
                    </a:lnTo>
                    <a:lnTo>
                      <a:pt x="394" y="221"/>
                    </a:lnTo>
                    <a:lnTo>
                      <a:pt x="408" y="215"/>
                    </a:lnTo>
                    <a:lnTo>
                      <a:pt x="408" y="212"/>
                    </a:lnTo>
                    <a:lnTo>
                      <a:pt x="408" y="206"/>
                    </a:lnTo>
                    <a:lnTo>
                      <a:pt x="404" y="199"/>
                    </a:lnTo>
                    <a:lnTo>
                      <a:pt x="367" y="202"/>
                    </a:lnTo>
                    <a:lnTo>
                      <a:pt x="371" y="199"/>
                    </a:lnTo>
                    <a:lnTo>
                      <a:pt x="364" y="191"/>
                    </a:lnTo>
                    <a:lnTo>
                      <a:pt x="358" y="185"/>
                    </a:lnTo>
                    <a:lnTo>
                      <a:pt x="349" y="179"/>
                    </a:lnTo>
                    <a:lnTo>
                      <a:pt x="339" y="179"/>
                    </a:lnTo>
                    <a:lnTo>
                      <a:pt x="339" y="191"/>
                    </a:lnTo>
                    <a:lnTo>
                      <a:pt x="345" y="197"/>
                    </a:lnTo>
                    <a:lnTo>
                      <a:pt x="349" y="197"/>
                    </a:lnTo>
                    <a:lnTo>
                      <a:pt x="351" y="202"/>
                    </a:lnTo>
                    <a:lnTo>
                      <a:pt x="342" y="206"/>
                    </a:lnTo>
                    <a:lnTo>
                      <a:pt x="342" y="208"/>
                    </a:lnTo>
                    <a:lnTo>
                      <a:pt x="339" y="215"/>
                    </a:lnTo>
                    <a:lnTo>
                      <a:pt x="342" y="217"/>
                    </a:lnTo>
                    <a:lnTo>
                      <a:pt x="351" y="221"/>
                    </a:lnTo>
                    <a:lnTo>
                      <a:pt x="349" y="233"/>
                    </a:lnTo>
                    <a:lnTo>
                      <a:pt x="360" y="267"/>
                    </a:lnTo>
                    <a:lnTo>
                      <a:pt x="355" y="274"/>
                    </a:lnTo>
                    <a:lnTo>
                      <a:pt x="351" y="265"/>
                    </a:lnTo>
                    <a:lnTo>
                      <a:pt x="349" y="274"/>
                    </a:lnTo>
                    <a:lnTo>
                      <a:pt x="342" y="274"/>
                    </a:lnTo>
                    <a:lnTo>
                      <a:pt x="342" y="261"/>
                    </a:lnTo>
                    <a:lnTo>
                      <a:pt x="339" y="261"/>
                    </a:lnTo>
                    <a:lnTo>
                      <a:pt x="339" y="267"/>
                    </a:lnTo>
                    <a:lnTo>
                      <a:pt x="328" y="274"/>
                    </a:lnTo>
                    <a:lnTo>
                      <a:pt x="321" y="276"/>
                    </a:lnTo>
                    <a:lnTo>
                      <a:pt x="321" y="283"/>
                    </a:lnTo>
                    <a:lnTo>
                      <a:pt x="324" y="288"/>
                    </a:lnTo>
                    <a:lnTo>
                      <a:pt x="321" y="295"/>
                    </a:lnTo>
                    <a:lnTo>
                      <a:pt x="321" y="297"/>
                    </a:lnTo>
                    <a:lnTo>
                      <a:pt x="319" y="301"/>
                    </a:lnTo>
                    <a:lnTo>
                      <a:pt x="315" y="308"/>
                    </a:lnTo>
                    <a:lnTo>
                      <a:pt x="301" y="310"/>
                    </a:lnTo>
                    <a:lnTo>
                      <a:pt x="299" y="308"/>
                    </a:lnTo>
                    <a:lnTo>
                      <a:pt x="296" y="310"/>
                    </a:lnTo>
                    <a:lnTo>
                      <a:pt x="299" y="310"/>
                    </a:lnTo>
                    <a:lnTo>
                      <a:pt x="283" y="333"/>
                    </a:lnTo>
                    <a:lnTo>
                      <a:pt x="269" y="344"/>
                    </a:lnTo>
                    <a:lnTo>
                      <a:pt x="256" y="356"/>
                    </a:lnTo>
                    <a:lnTo>
                      <a:pt x="250" y="363"/>
                    </a:lnTo>
                    <a:lnTo>
                      <a:pt x="250" y="365"/>
                    </a:lnTo>
                    <a:lnTo>
                      <a:pt x="237" y="372"/>
                    </a:lnTo>
                    <a:lnTo>
                      <a:pt x="232" y="375"/>
                    </a:lnTo>
                    <a:lnTo>
                      <a:pt x="228" y="385"/>
                    </a:lnTo>
                    <a:lnTo>
                      <a:pt x="223" y="381"/>
                    </a:lnTo>
                    <a:lnTo>
                      <a:pt x="216" y="385"/>
                    </a:lnTo>
                    <a:lnTo>
                      <a:pt x="212" y="397"/>
                    </a:lnTo>
                    <a:lnTo>
                      <a:pt x="216" y="406"/>
                    </a:lnTo>
                    <a:lnTo>
                      <a:pt x="216" y="413"/>
                    </a:lnTo>
                    <a:lnTo>
                      <a:pt x="219" y="424"/>
                    </a:lnTo>
                    <a:lnTo>
                      <a:pt x="216" y="424"/>
                    </a:lnTo>
                    <a:lnTo>
                      <a:pt x="219" y="434"/>
                    </a:lnTo>
                    <a:lnTo>
                      <a:pt x="216" y="447"/>
                    </a:lnTo>
                    <a:lnTo>
                      <a:pt x="210" y="458"/>
                    </a:lnTo>
                    <a:lnTo>
                      <a:pt x="212" y="481"/>
                    </a:lnTo>
                    <a:lnTo>
                      <a:pt x="203" y="483"/>
                    </a:lnTo>
                    <a:lnTo>
                      <a:pt x="197" y="495"/>
                    </a:lnTo>
                    <a:lnTo>
                      <a:pt x="207" y="498"/>
                    </a:lnTo>
                    <a:lnTo>
                      <a:pt x="203" y="502"/>
                    </a:lnTo>
                    <a:lnTo>
                      <a:pt x="192" y="502"/>
                    </a:lnTo>
                    <a:lnTo>
                      <a:pt x="185" y="508"/>
                    </a:lnTo>
                    <a:lnTo>
                      <a:pt x="185" y="517"/>
                    </a:lnTo>
                    <a:lnTo>
                      <a:pt x="173" y="520"/>
                    </a:lnTo>
                    <a:lnTo>
                      <a:pt x="151" y="489"/>
                    </a:lnTo>
                    <a:lnTo>
                      <a:pt x="154" y="492"/>
                    </a:lnTo>
                    <a:lnTo>
                      <a:pt x="142" y="461"/>
                    </a:lnTo>
                    <a:lnTo>
                      <a:pt x="134" y="447"/>
                    </a:lnTo>
                    <a:lnTo>
                      <a:pt x="121" y="422"/>
                    </a:lnTo>
                    <a:lnTo>
                      <a:pt x="114" y="399"/>
                    </a:lnTo>
                    <a:lnTo>
                      <a:pt x="105" y="388"/>
                    </a:lnTo>
                    <a:lnTo>
                      <a:pt x="87" y="338"/>
                    </a:lnTo>
                    <a:lnTo>
                      <a:pt x="84" y="324"/>
                    </a:lnTo>
                    <a:lnTo>
                      <a:pt x="80" y="297"/>
                    </a:lnTo>
                    <a:lnTo>
                      <a:pt x="80" y="286"/>
                    </a:lnTo>
                    <a:lnTo>
                      <a:pt x="78" y="280"/>
                    </a:lnTo>
                    <a:lnTo>
                      <a:pt x="78" y="276"/>
                    </a:lnTo>
                    <a:lnTo>
                      <a:pt x="80" y="274"/>
                    </a:lnTo>
                    <a:lnTo>
                      <a:pt x="75" y="271"/>
                    </a:lnTo>
                    <a:lnTo>
                      <a:pt x="75" y="265"/>
                    </a:lnTo>
                    <a:lnTo>
                      <a:pt x="80" y="265"/>
                    </a:lnTo>
                    <a:lnTo>
                      <a:pt x="80" y="261"/>
                    </a:lnTo>
                    <a:lnTo>
                      <a:pt x="71" y="261"/>
                    </a:lnTo>
                    <a:lnTo>
                      <a:pt x="69" y="267"/>
                    </a:lnTo>
                    <a:lnTo>
                      <a:pt x="65" y="271"/>
                    </a:lnTo>
                    <a:lnTo>
                      <a:pt x="69" y="274"/>
                    </a:lnTo>
                    <a:lnTo>
                      <a:pt x="69" y="283"/>
                    </a:lnTo>
                    <a:lnTo>
                      <a:pt x="46" y="292"/>
                    </a:lnTo>
                    <a:lnTo>
                      <a:pt x="34" y="286"/>
                    </a:lnTo>
                    <a:lnTo>
                      <a:pt x="12" y="261"/>
                    </a:lnTo>
                    <a:lnTo>
                      <a:pt x="19" y="265"/>
                    </a:lnTo>
                    <a:lnTo>
                      <a:pt x="34" y="255"/>
                    </a:lnTo>
                    <a:lnTo>
                      <a:pt x="34" y="249"/>
                    </a:lnTo>
                    <a:lnTo>
                      <a:pt x="21" y="255"/>
                    </a:lnTo>
                    <a:lnTo>
                      <a:pt x="7" y="242"/>
                    </a:lnTo>
                    <a:lnTo>
                      <a:pt x="3" y="237"/>
                    </a:lnTo>
                    <a:lnTo>
                      <a:pt x="7" y="233"/>
                    </a:lnTo>
                    <a:lnTo>
                      <a:pt x="0" y="233"/>
                    </a:lnTo>
                    <a:lnTo>
                      <a:pt x="3" y="228"/>
                    </a:lnTo>
                    <a:lnTo>
                      <a:pt x="10" y="231"/>
                    </a:lnTo>
                    <a:lnTo>
                      <a:pt x="10" y="224"/>
                    </a:lnTo>
                    <a:lnTo>
                      <a:pt x="21" y="224"/>
                    </a:lnTo>
                    <a:lnTo>
                      <a:pt x="32" y="228"/>
                    </a:lnTo>
                    <a:lnTo>
                      <a:pt x="37" y="221"/>
                    </a:lnTo>
                    <a:lnTo>
                      <a:pt x="40" y="224"/>
                    </a:lnTo>
                    <a:lnTo>
                      <a:pt x="46" y="221"/>
                    </a:lnTo>
                    <a:lnTo>
                      <a:pt x="44" y="217"/>
                    </a:lnTo>
                    <a:lnTo>
                      <a:pt x="34" y="197"/>
                    </a:lnTo>
                    <a:lnTo>
                      <a:pt x="28" y="193"/>
                    </a:lnTo>
                    <a:lnTo>
                      <a:pt x="28" y="179"/>
                    </a:lnTo>
                    <a:lnTo>
                      <a:pt x="16" y="176"/>
                    </a:lnTo>
                    <a:lnTo>
                      <a:pt x="21" y="160"/>
                    </a:lnTo>
                    <a:lnTo>
                      <a:pt x="28" y="153"/>
                    </a:lnTo>
                    <a:lnTo>
                      <a:pt x="32" y="153"/>
                    </a:lnTo>
                    <a:lnTo>
                      <a:pt x="34" y="157"/>
                    </a:lnTo>
                    <a:lnTo>
                      <a:pt x="55" y="153"/>
                    </a:lnTo>
                    <a:lnTo>
                      <a:pt x="55" y="151"/>
                    </a:lnTo>
                    <a:lnTo>
                      <a:pt x="59" y="144"/>
                    </a:lnTo>
                    <a:lnTo>
                      <a:pt x="62" y="139"/>
                    </a:lnTo>
                    <a:lnTo>
                      <a:pt x="75" y="126"/>
                    </a:lnTo>
                    <a:lnTo>
                      <a:pt x="78" y="117"/>
                    </a:lnTo>
                    <a:lnTo>
                      <a:pt x="84" y="107"/>
                    </a:lnTo>
                    <a:lnTo>
                      <a:pt x="89" y="96"/>
                    </a:lnTo>
                    <a:lnTo>
                      <a:pt x="96" y="89"/>
                    </a:lnTo>
                    <a:lnTo>
                      <a:pt x="89" y="80"/>
                    </a:lnTo>
                    <a:lnTo>
                      <a:pt x="96" y="73"/>
                    </a:lnTo>
                    <a:lnTo>
                      <a:pt x="101" y="71"/>
                    </a:lnTo>
                    <a:lnTo>
                      <a:pt x="101" y="64"/>
                    </a:lnTo>
                    <a:lnTo>
                      <a:pt x="89" y="62"/>
                    </a:lnTo>
                    <a:lnTo>
                      <a:pt x="87" y="55"/>
                    </a:lnTo>
                    <a:lnTo>
                      <a:pt x="78" y="52"/>
                    </a:lnTo>
                    <a:lnTo>
                      <a:pt x="78" y="34"/>
                    </a:lnTo>
                    <a:lnTo>
                      <a:pt x="71" y="28"/>
                    </a:lnTo>
                    <a:lnTo>
                      <a:pt x="78" y="18"/>
                    </a:lnTo>
                    <a:lnTo>
                      <a:pt x="92" y="18"/>
                    </a:lnTo>
                    <a:lnTo>
                      <a:pt x="101" y="21"/>
                    </a:lnTo>
                    <a:lnTo>
                      <a:pt x="121" y="16"/>
                    </a:lnTo>
                    <a:lnTo>
                      <a:pt x="134" y="7"/>
                    </a:lnTo>
                    <a:lnTo>
                      <a:pt x="137" y="0"/>
                    </a:lnTo>
                    <a:lnTo>
                      <a:pt x="137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364"/>
              <p:cNvSpPr>
                <a:spLocks/>
              </p:cNvSpPr>
              <p:nvPr/>
            </p:nvSpPr>
            <p:spPr bwMode="auto">
              <a:xfrm>
                <a:off x="8232776" y="4152900"/>
                <a:ext cx="301625" cy="328613"/>
              </a:xfrm>
              <a:custGeom>
                <a:avLst/>
                <a:gdLst>
                  <a:gd name="T0" fmla="*/ 152 w 190"/>
                  <a:gd name="T1" fmla="*/ 188 h 207"/>
                  <a:gd name="T2" fmla="*/ 140 w 190"/>
                  <a:gd name="T3" fmla="*/ 182 h 207"/>
                  <a:gd name="T4" fmla="*/ 121 w 190"/>
                  <a:gd name="T5" fmla="*/ 163 h 207"/>
                  <a:gd name="T6" fmla="*/ 100 w 190"/>
                  <a:gd name="T7" fmla="*/ 139 h 207"/>
                  <a:gd name="T8" fmla="*/ 91 w 190"/>
                  <a:gd name="T9" fmla="*/ 120 h 207"/>
                  <a:gd name="T10" fmla="*/ 82 w 190"/>
                  <a:gd name="T11" fmla="*/ 106 h 207"/>
                  <a:gd name="T12" fmla="*/ 72 w 190"/>
                  <a:gd name="T13" fmla="*/ 97 h 207"/>
                  <a:gd name="T14" fmla="*/ 66 w 190"/>
                  <a:gd name="T15" fmla="*/ 70 h 207"/>
                  <a:gd name="T16" fmla="*/ 45 w 190"/>
                  <a:gd name="T17" fmla="*/ 53 h 207"/>
                  <a:gd name="T18" fmla="*/ 32 w 190"/>
                  <a:gd name="T19" fmla="*/ 38 h 207"/>
                  <a:gd name="T20" fmla="*/ 4 w 190"/>
                  <a:gd name="T21" fmla="*/ 15 h 207"/>
                  <a:gd name="T22" fmla="*/ 0 w 190"/>
                  <a:gd name="T23" fmla="*/ 0 h 207"/>
                  <a:gd name="T24" fmla="*/ 25 w 190"/>
                  <a:gd name="T25" fmla="*/ 10 h 207"/>
                  <a:gd name="T26" fmla="*/ 50 w 190"/>
                  <a:gd name="T27" fmla="*/ 18 h 207"/>
                  <a:gd name="T28" fmla="*/ 75 w 190"/>
                  <a:gd name="T29" fmla="*/ 43 h 207"/>
                  <a:gd name="T30" fmla="*/ 96 w 190"/>
                  <a:gd name="T31" fmla="*/ 63 h 207"/>
                  <a:gd name="T32" fmla="*/ 103 w 190"/>
                  <a:gd name="T33" fmla="*/ 63 h 207"/>
                  <a:gd name="T34" fmla="*/ 112 w 190"/>
                  <a:gd name="T35" fmla="*/ 70 h 207"/>
                  <a:gd name="T36" fmla="*/ 121 w 190"/>
                  <a:gd name="T37" fmla="*/ 84 h 207"/>
                  <a:gd name="T38" fmla="*/ 137 w 190"/>
                  <a:gd name="T39" fmla="*/ 93 h 207"/>
                  <a:gd name="T40" fmla="*/ 137 w 190"/>
                  <a:gd name="T41" fmla="*/ 97 h 207"/>
                  <a:gd name="T42" fmla="*/ 146 w 190"/>
                  <a:gd name="T43" fmla="*/ 97 h 207"/>
                  <a:gd name="T44" fmla="*/ 143 w 190"/>
                  <a:gd name="T45" fmla="*/ 106 h 207"/>
                  <a:gd name="T46" fmla="*/ 143 w 190"/>
                  <a:gd name="T47" fmla="*/ 111 h 207"/>
                  <a:gd name="T48" fmla="*/ 161 w 190"/>
                  <a:gd name="T49" fmla="*/ 116 h 207"/>
                  <a:gd name="T50" fmla="*/ 168 w 190"/>
                  <a:gd name="T51" fmla="*/ 136 h 207"/>
                  <a:gd name="T52" fmla="*/ 175 w 190"/>
                  <a:gd name="T53" fmla="*/ 142 h 207"/>
                  <a:gd name="T54" fmla="*/ 186 w 190"/>
                  <a:gd name="T55" fmla="*/ 152 h 207"/>
                  <a:gd name="T56" fmla="*/ 184 w 190"/>
                  <a:gd name="T57" fmla="*/ 161 h 207"/>
                  <a:gd name="T58" fmla="*/ 186 w 190"/>
                  <a:gd name="T59" fmla="*/ 175 h 207"/>
                  <a:gd name="T60" fmla="*/ 175 w 190"/>
                  <a:gd name="T61" fmla="*/ 197 h 207"/>
                  <a:gd name="T62" fmla="*/ 164 w 190"/>
                  <a:gd name="T63" fmla="*/ 197 h 207"/>
                  <a:gd name="T64" fmla="*/ 164 w 190"/>
                  <a:gd name="T65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0" h="207">
                    <a:moveTo>
                      <a:pt x="164" y="207"/>
                    </a:moveTo>
                    <a:lnTo>
                      <a:pt x="152" y="188"/>
                    </a:lnTo>
                    <a:lnTo>
                      <a:pt x="146" y="188"/>
                    </a:lnTo>
                    <a:lnTo>
                      <a:pt x="140" y="182"/>
                    </a:lnTo>
                    <a:lnTo>
                      <a:pt x="125" y="170"/>
                    </a:lnTo>
                    <a:lnTo>
                      <a:pt x="121" y="163"/>
                    </a:lnTo>
                    <a:lnTo>
                      <a:pt x="112" y="154"/>
                    </a:lnTo>
                    <a:lnTo>
                      <a:pt x="100" y="139"/>
                    </a:lnTo>
                    <a:lnTo>
                      <a:pt x="100" y="132"/>
                    </a:lnTo>
                    <a:lnTo>
                      <a:pt x="91" y="120"/>
                    </a:lnTo>
                    <a:lnTo>
                      <a:pt x="91" y="116"/>
                    </a:lnTo>
                    <a:lnTo>
                      <a:pt x="82" y="106"/>
                    </a:lnTo>
                    <a:lnTo>
                      <a:pt x="78" y="99"/>
                    </a:lnTo>
                    <a:lnTo>
                      <a:pt x="72" y="97"/>
                    </a:lnTo>
                    <a:lnTo>
                      <a:pt x="63" y="74"/>
                    </a:lnTo>
                    <a:lnTo>
                      <a:pt x="66" y="70"/>
                    </a:lnTo>
                    <a:lnTo>
                      <a:pt x="45" y="59"/>
                    </a:lnTo>
                    <a:lnTo>
                      <a:pt x="45" y="53"/>
                    </a:lnTo>
                    <a:lnTo>
                      <a:pt x="41" y="50"/>
                    </a:lnTo>
                    <a:lnTo>
                      <a:pt x="32" y="38"/>
                    </a:lnTo>
                    <a:lnTo>
                      <a:pt x="25" y="38"/>
                    </a:lnTo>
                    <a:lnTo>
                      <a:pt x="4" y="15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5" y="10"/>
                    </a:lnTo>
                    <a:lnTo>
                      <a:pt x="41" y="6"/>
                    </a:lnTo>
                    <a:lnTo>
                      <a:pt x="50" y="18"/>
                    </a:lnTo>
                    <a:lnTo>
                      <a:pt x="53" y="27"/>
                    </a:lnTo>
                    <a:lnTo>
                      <a:pt x="75" y="43"/>
                    </a:lnTo>
                    <a:lnTo>
                      <a:pt x="84" y="53"/>
                    </a:lnTo>
                    <a:lnTo>
                      <a:pt x="96" y="63"/>
                    </a:lnTo>
                    <a:lnTo>
                      <a:pt x="100" y="59"/>
                    </a:lnTo>
                    <a:lnTo>
                      <a:pt x="103" y="63"/>
                    </a:lnTo>
                    <a:lnTo>
                      <a:pt x="109" y="70"/>
                    </a:lnTo>
                    <a:lnTo>
                      <a:pt x="112" y="70"/>
                    </a:lnTo>
                    <a:lnTo>
                      <a:pt x="118" y="77"/>
                    </a:lnTo>
                    <a:lnTo>
                      <a:pt x="121" y="84"/>
                    </a:lnTo>
                    <a:lnTo>
                      <a:pt x="134" y="90"/>
                    </a:lnTo>
                    <a:lnTo>
                      <a:pt x="137" y="93"/>
                    </a:lnTo>
                    <a:lnTo>
                      <a:pt x="131" y="97"/>
                    </a:lnTo>
                    <a:lnTo>
                      <a:pt x="137" y="97"/>
                    </a:lnTo>
                    <a:lnTo>
                      <a:pt x="143" y="93"/>
                    </a:lnTo>
                    <a:lnTo>
                      <a:pt x="146" y="97"/>
                    </a:lnTo>
                    <a:lnTo>
                      <a:pt x="148" y="102"/>
                    </a:lnTo>
                    <a:lnTo>
                      <a:pt x="143" y="106"/>
                    </a:lnTo>
                    <a:lnTo>
                      <a:pt x="148" y="106"/>
                    </a:lnTo>
                    <a:lnTo>
                      <a:pt x="143" y="111"/>
                    </a:lnTo>
                    <a:lnTo>
                      <a:pt x="148" y="114"/>
                    </a:lnTo>
                    <a:lnTo>
                      <a:pt x="161" y="116"/>
                    </a:lnTo>
                    <a:lnTo>
                      <a:pt x="161" y="127"/>
                    </a:lnTo>
                    <a:lnTo>
                      <a:pt x="168" y="136"/>
                    </a:lnTo>
                    <a:lnTo>
                      <a:pt x="168" y="142"/>
                    </a:lnTo>
                    <a:lnTo>
                      <a:pt x="175" y="142"/>
                    </a:lnTo>
                    <a:lnTo>
                      <a:pt x="180" y="142"/>
                    </a:lnTo>
                    <a:lnTo>
                      <a:pt x="186" y="152"/>
                    </a:lnTo>
                    <a:lnTo>
                      <a:pt x="190" y="154"/>
                    </a:lnTo>
                    <a:lnTo>
                      <a:pt x="184" y="161"/>
                    </a:lnTo>
                    <a:lnTo>
                      <a:pt x="186" y="166"/>
                    </a:lnTo>
                    <a:lnTo>
                      <a:pt x="186" y="175"/>
                    </a:lnTo>
                    <a:lnTo>
                      <a:pt x="184" y="204"/>
                    </a:lnTo>
                    <a:lnTo>
                      <a:pt x="175" y="197"/>
                    </a:lnTo>
                    <a:lnTo>
                      <a:pt x="171" y="200"/>
                    </a:lnTo>
                    <a:lnTo>
                      <a:pt x="164" y="197"/>
                    </a:lnTo>
                    <a:lnTo>
                      <a:pt x="164" y="200"/>
                    </a:lnTo>
                    <a:lnTo>
                      <a:pt x="164" y="20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365"/>
              <p:cNvSpPr>
                <a:spLocks/>
              </p:cNvSpPr>
              <p:nvPr/>
            </p:nvSpPr>
            <p:spPr bwMode="auto">
              <a:xfrm>
                <a:off x="8232776" y="4152900"/>
                <a:ext cx="301625" cy="328613"/>
              </a:xfrm>
              <a:custGeom>
                <a:avLst/>
                <a:gdLst>
                  <a:gd name="T0" fmla="*/ 152 w 190"/>
                  <a:gd name="T1" fmla="*/ 188 h 207"/>
                  <a:gd name="T2" fmla="*/ 140 w 190"/>
                  <a:gd name="T3" fmla="*/ 182 h 207"/>
                  <a:gd name="T4" fmla="*/ 121 w 190"/>
                  <a:gd name="T5" fmla="*/ 163 h 207"/>
                  <a:gd name="T6" fmla="*/ 100 w 190"/>
                  <a:gd name="T7" fmla="*/ 139 h 207"/>
                  <a:gd name="T8" fmla="*/ 91 w 190"/>
                  <a:gd name="T9" fmla="*/ 120 h 207"/>
                  <a:gd name="T10" fmla="*/ 82 w 190"/>
                  <a:gd name="T11" fmla="*/ 106 h 207"/>
                  <a:gd name="T12" fmla="*/ 72 w 190"/>
                  <a:gd name="T13" fmla="*/ 97 h 207"/>
                  <a:gd name="T14" fmla="*/ 66 w 190"/>
                  <a:gd name="T15" fmla="*/ 70 h 207"/>
                  <a:gd name="T16" fmla="*/ 45 w 190"/>
                  <a:gd name="T17" fmla="*/ 53 h 207"/>
                  <a:gd name="T18" fmla="*/ 32 w 190"/>
                  <a:gd name="T19" fmla="*/ 38 h 207"/>
                  <a:gd name="T20" fmla="*/ 4 w 190"/>
                  <a:gd name="T21" fmla="*/ 15 h 207"/>
                  <a:gd name="T22" fmla="*/ 0 w 190"/>
                  <a:gd name="T23" fmla="*/ 0 h 207"/>
                  <a:gd name="T24" fmla="*/ 25 w 190"/>
                  <a:gd name="T25" fmla="*/ 10 h 207"/>
                  <a:gd name="T26" fmla="*/ 50 w 190"/>
                  <a:gd name="T27" fmla="*/ 18 h 207"/>
                  <a:gd name="T28" fmla="*/ 75 w 190"/>
                  <a:gd name="T29" fmla="*/ 43 h 207"/>
                  <a:gd name="T30" fmla="*/ 96 w 190"/>
                  <a:gd name="T31" fmla="*/ 63 h 207"/>
                  <a:gd name="T32" fmla="*/ 103 w 190"/>
                  <a:gd name="T33" fmla="*/ 63 h 207"/>
                  <a:gd name="T34" fmla="*/ 112 w 190"/>
                  <a:gd name="T35" fmla="*/ 70 h 207"/>
                  <a:gd name="T36" fmla="*/ 121 w 190"/>
                  <a:gd name="T37" fmla="*/ 84 h 207"/>
                  <a:gd name="T38" fmla="*/ 137 w 190"/>
                  <a:gd name="T39" fmla="*/ 93 h 207"/>
                  <a:gd name="T40" fmla="*/ 137 w 190"/>
                  <a:gd name="T41" fmla="*/ 97 h 207"/>
                  <a:gd name="T42" fmla="*/ 146 w 190"/>
                  <a:gd name="T43" fmla="*/ 97 h 207"/>
                  <a:gd name="T44" fmla="*/ 143 w 190"/>
                  <a:gd name="T45" fmla="*/ 106 h 207"/>
                  <a:gd name="T46" fmla="*/ 143 w 190"/>
                  <a:gd name="T47" fmla="*/ 111 h 207"/>
                  <a:gd name="T48" fmla="*/ 161 w 190"/>
                  <a:gd name="T49" fmla="*/ 116 h 207"/>
                  <a:gd name="T50" fmla="*/ 168 w 190"/>
                  <a:gd name="T51" fmla="*/ 136 h 207"/>
                  <a:gd name="T52" fmla="*/ 175 w 190"/>
                  <a:gd name="T53" fmla="*/ 142 h 207"/>
                  <a:gd name="T54" fmla="*/ 186 w 190"/>
                  <a:gd name="T55" fmla="*/ 152 h 207"/>
                  <a:gd name="T56" fmla="*/ 184 w 190"/>
                  <a:gd name="T57" fmla="*/ 161 h 207"/>
                  <a:gd name="T58" fmla="*/ 186 w 190"/>
                  <a:gd name="T59" fmla="*/ 175 h 207"/>
                  <a:gd name="T60" fmla="*/ 175 w 190"/>
                  <a:gd name="T61" fmla="*/ 197 h 207"/>
                  <a:gd name="T62" fmla="*/ 164 w 190"/>
                  <a:gd name="T63" fmla="*/ 197 h 207"/>
                  <a:gd name="T64" fmla="*/ 164 w 190"/>
                  <a:gd name="T65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0" h="207">
                    <a:moveTo>
                      <a:pt x="164" y="207"/>
                    </a:moveTo>
                    <a:lnTo>
                      <a:pt x="152" y="188"/>
                    </a:lnTo>
                    <a:lnTo>
                      <a:pt x="146" y="188"/>
                    </a:lnTo>
                    <a:lnTo>
                      <a:pt x="140" y="182"/>
                    </a:lnTo>
                    <a:lnTo>
                      <a:pt x="125" y="170"/>
                    </a:lnTo>
                    <a:lnTo>
                      <a:pt x="121" y="163"/>
                    </a:lnTo>
                    <a:lnTo>
                      <a:pt x="112" y="154"/>
                    </a:lnTo>
                    <a:lnTo>
                      <a:pt x="100" y="139"/>
                    </a:lnTo>
                    <a:lnTo>
                      <a:pt x="100" y="132"/>
                    </a:lnTo>
                    <a:lnTo>
                      <a:pt x="91" y="120"/>
                    </a:lnTo>
                    <a:lnTo>
                      <a:pt x="91" y="116"/>
                    </a:lnTo>
                    <a:lnTo>
                      <a:pt x="82" y="106"/>
                    </a:lnTo>
                    <a:lnTo>
                      <a:pt x="78" y="99"/>
                    </a:lnTo>
                    <a:lnTo>
                      <a:pt x="72" y="97"/>
                    </a:lnTo>
                    <a:lnTo>
                      <a:pt x="63" y="74"/>
                    </a:lnTo>
                    <a:lnTo>
                      <a:pt x="66" y="70"/>
                    </a:lnTo>
                    <a:lnTo>
                      <a:pt x="45" y="59"/>
                    </a:lnTo>
                    <a:lnTo>
                      <a:pt x="45" y="53"/>
                    </a:lnTo>
                    <a:lnTo>
                      <a:pt x="41" y="50"/>
                    </a:lnTo>
                    <a:lnTo>
                      <a:pt x="32" y="38"/>
                    </a:lnTo>
                    <a:lnTo>
                      <a:pt x="25" y="38"/>
                    </a:lnTo>
                    <a:lnTo>
                      <a:pt x="4" y="15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5" y="10"/>
                    </a:lnTo>
                    <a:lnTo>
                      <a:pt x="41" y="6"/>
                    </a:lnTo>
                    <a:lnTo>
                      <a:pt x="50" y="18"/>
                    </a:lnTo>
                    <a:lnTo>
                      <a:pt x="53" y="27"/>
                    </a:lnTo>
                    <a:lnTo>
                      <a:pt x="75" y="43"/>
                    </a:lnTo>
                    <a:lnTo>
                      <a:pt x="84" y="53"/>
                    </a:lnTo>
                    <a:lnTo>
                      <a:pt x="96" y="63"/>
                    </a:lnTo>
                    <a:lnTo>
                      <a:pt x="100" y="59"/>
                    </a:lnTo>
                    <a:lnTo>
                      <a:pt x="103" y="63"/>
                    </a:lnTo>
                    <a:lnTo>
                      <a:pt x="109" y="70"/>
                    </a:lnTo>
                    <a:lnTo>
                      <a:pt x="112" y="70"/>
                    </a:lnTo>
                    <a:lnTo>
                      <a:pt x="118" y="77"/>
                    </a:lnTo>
                    <a:lnTo>
                      <a:pt x="121" y="84"/>
                    </a:lnTo>
                    <a:lnTo>
                      <a:pt x="134" y="90"/>
                    </a:lnTo>
                    <a:lnTo>
                      <a:pt x="137" y="93"/>
                    </a:lnTo>
                    <a:lnTo>
                      <a:pt x="131" y="97"/>
                    </a:lnTo>
                    <a:lnTo>
                      <a:pt x="137" y="97"/>
                    </a:lnTo>
                    <a:lnTo>
                      <a:pt x="143" y="93"/>
                    </a:lnTo>
                    <a:lnTo>
                      <a:pt x="146" y="97"/>
                    </a:lnTo>
                    <a:lnTo>
                      <a:pt x="148" y="102"/>
                    </a:lnTo>
                    <a:lnTo>
                      <a:pt x="143" y="106"/>
                    </a:lnTo>
                    <a:lnTo>
                      <a:pt x="148" y="106"/>
                    </a:lnTo>
                    <a:lnTo>
                      <a:pt x="143" y="111"/>
                    </a:lnTo>
                    <a:lnTo>
                      <a:pt x="148" y="114"/>
                    </a:lnTo>
                    <a:lnTo>
                      <a:pt x="161" y="116"/>
                    </a:lnTo>
                    <a:lnTo>
                      <a:pt x="161" y="127"/>
                    </a:lnTo>
                    <a:lnTo>
                      <a:pt x="168" y="136"/>
                    </a:lnTo>
                    <a:lnTo>
                      <a:pt x="168" y="142"/>
                    </a:lnTo>
                    <a:lnTo>
                      <a:pt x="175" y="142"/>
                    </a:lnTo>
                    <a:lnTo>
                      <a:pt x="180" y="142"/>
                    </a:lnTo>
                    <a:lnTo>
                      <a:pt x="186" y="152"/>
                    </a:lnTo>
                    <a:lnTo>
                      <a:pt x="190" y="154"/>
                    </a:lnTo>
                    <a:lnTo>
                      <a:pt x="184" y="161"/>
                    </a:lnTo>
                    <a:lnTo>
                      <a:pt x="186" y="166"/>
                    </a:lnTo>
                    <a:lnTo>
                      <a:pt x="186" y="175"/>
                    </a:lnTo>
                    <a:lnTo>
                      <a:pt x="184" y="204"/>
                    </a:lnTo>
                    <a:lnTo>
                      <a:pt x="175" y="197"/>
                    </a:lnTo>
                    <a:lnTo>
                      <a:pt x="171" y="200"/>
                    </a:lnTo>
                    <a:lnTo>
                      <a:pt x="164" y="197"/>
                    </a:lnTo>
                    <a:lnTo>
                      <a:pt x="164" y="200"/>
                    </a:lnTo>
                    <a:lnTo>
                      <a:pt x="164" y="207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366"/>
              <p:cNvSpPr>
                <a:spLocks/>
              </p:cNvSpPr>
              <p:nvPr/>
            </p:nvSpPr>
            <p:spPr bwMode="auto">
              <a:xfrm>
                <a:off x="9221788" y="4321175"/>
                <a:ext cx="274638" cy="257175"/>
              </a:xfrm>
              <a:custGeom>
                <a:avLst/>
                <a:gdLst>
                  <a:gd name="T0" fmla="*/ 167 w 173"/>
                  <a:gd name="T1" fmla="*/ 162 h 162"/>
                  <a:gd name="T2" fmla="*/ 142 w 173"/>
                  <a:gd name="T3" fmla="*/ 144 h 162"/>
                  <a:gd name="T4" fmla="*/ 137 w 173"/>
                  <a:gd name="T5" fmla="*/ 132 h 162"/>
                  <a:gd name="T6" fmla="*/ 130 w 173"/>
                  <a:gd name="T7" fmla="*/ 112 h 162"/>
                  <a:gd name="T8" fmla="*/ 105 w 173"/>
                  <a:gd name="T9" fmla="*/ 85 h 162"/>
                  <a:gd name="T10" fmla="*/ 71 w 173"/>
                  <a:gd name="T11" fmla="*/ 73 h 162"/>
                  <a:gd name="T12" fmla="*/ 69 w 173"/>
                  <a:gd name="T13" fmla="*/ 67 h 162"/>
                  <a:gd name="T14" fmla="*/ 62 w 173"/>
                  <a:gd name="T15" fmla="*/ 64 h 162"/>
                  <a:gd name="T16" fmla="*/ 57 w 173"/>
                  <a:gd name="T17" fmla="*/ 60 h 162"/>
                  <a:gd name="T18" fmla="*/ 48 w 173"/>
                  <a:gd name="T19" fmla="*/ 57 h 162"/>
                  <a:gd name="T20" fmla="*/ 48 w 173"/>
                  <a:gd name="T21" fmla="*/ 48 h 162"/>
                  <a:gd name="T22" fmla="*/ 44 w 173"/>
                  <a:gd name="T23" fmla="*/ 57 h 162"/>
                  <a:gd name="T24" fmla="*/ 32 w 173"/>
                  <a:gd name="T25" fmla="*/ 69 h 162"/>
                  <a:gd name="T26" fmla="*/ 32 w 173"/>
                  <a:gd name="T27" fmla="*/ 55 h 162"/>
                  <a:gd name="T28" fmla="*/ 25 w 173"/>
                  <a:gd name="T29" fmla="*/ 48 h 162"/>
                  <a:gd name="T30" fmla="*/ 21 w 173"/>
                  <a:gd name="T31" fmla="*/ 46 h 162"/>
                  <a:gd name="T32" fmla="*/ 37 w 173"/>
                  <a:gd name="T33" fmla="*/ 39 h 162"/>
                  <a:gd name="T34" fmla="*/ 48 w 173"/>
                  <a:gd name="T35" fmla="*/ 42 h 162"/>
                  <a:gd name="T36" fmla="*/ 48 w 173"/>
                  <a:gd name="T37" fmla="*/ 36 h 162"/>
                  <a:gd name="T38" fmla="*/ 21 w 173"/>
                  <a:gd name="T39" fmla="*/ 36 h 162"/>
                  <a:gd name="T40" fmla="*/ 16 w 173"/>
                  <a:gd name="T41" fmla="*/ 23 h 162"/>
                  <a:gd name="T42" fmla="*/ 0 w 173"/>
                  <a:gd name="T43" fmla="*/ 21 h 162"/>
                  <a:gd name="T44" fmla="*/ 4 w 173"/>
                  <a:gd name="T45" fmla="*/ 8 h 162"/>
                  <a:gd name="T46" fmla="*/ 25 w 173"/>
                  <a:gd name="T47" fmla="*/ 0 h 162"/>
                  <a:gd name="T48" fmla="*/ 50 w 173"/>
                  <a:gd name="T49" fmla="*/ 8 h 162"/>
                  <a:gd name="T50" fmla="*/ 57 w 173"/>
                  <a:gd name="T51" fmla="*/ 21 h 162"/>
                  <a:gd name="T52" fmla="*/ 59 w 173"/>
                  <a:gd name="T53" fmla="*/ 46 h 162"/>
                  <a:gd name="T54" fmla="*/ 62 w 173"/>
                  <a:gd name="T55" fmla="*/ 46 h 162"/>
                  <a:gd name="T56" fmla="*/ 65 w 173"/>
                  <a:gd name="T57" fmla="*/ 52 h 162"/>
                  <a:gd name="T58" fmla="*/ 78 w 173"/>
                  <a:gd name="T59" fmla="*/ 55 h 162"/>
                  <a:gd name="T60" fmla="*/ 105 w 173"/>
                  <a:gd name="T61" fmla="*/ 36 h 162"/>
                  <a:gd name="T62" fmla="*/ 117 w 173"/>
                  <a:gd name="T63" fmla="*/ 21 h 162"/>
                  <a:gd name="T64" fmla="*/ 158 w 173"/>
                  <a:gd name="T65" fmla="*/ 39 h 162"/>
                  <a:gd name="T66" fmla="*/ 173 w 173"/>
                  <a:gd name="T67" fmla="*/ 4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3" h="162">
                    <a:moveTo>
                      <a:pt x="173" y="42"/>
                    </a:moveTo>
                    <a:lnTo>
                      <a:pt x="167" y="162"/>
                    </a:lnTo>
                    <a:lnTo>
                      <a:pt x="152" y="144"/>
                    </a:lnTo>
                    <a:lnTo>
                      <a:pt x="142" y="144"/>
                    </a:lnTo>
                    <a:lnTo>
                      <a:pt x="133" y="141"/>
                    </a:lnTo>
                    <a:lnTo>
                      <a:pt x="137" y="132"/>
                    </a:lnTo>
                    <a:lnTo>
                      <a:pt x="126" y="119"/>
                    </a:lnTo>
                    <a:lnTo>
                      <a:pt x="130" y="112"/>
                    </a:lnTo>
                    <a:lnTo>
                      <a:pt x="121" y="98"/>
                    </a:lnTo>
                    <a:lnTo>
                      <a:pt x="105" y="85"/>
                    </a:lnTo>
                    <a:lnTo>
                      <a:pt x="84" y="76"/>
                    </a:lnTo>
                    <a:lnTo>
                      <a:pt x="71" y="73"/>
                    </a:lnTo>
                    <a:lnTo>
                      <a:pt x="62" y="67"/>
                    </a:lnTo>
                    <a:lnTo>
                      <a:pt x="69" y="67"/>
                    </a:lnTo>
                    <a:lnTo>
                      <a:pt x="69" y="64"/>
                    </a:lnTo>
                    <a:lnTo>
                      <a:pt x="62" y="64"/>
                    </a:lnTo>
                    <a:lnTo>
                      <a:pt x="53" y="64"/>
                    </a:lnTo>
                    <a:lnTo>
                      <a:pt x="57" y="60"/>
                    </a:lnTo>
                    <a:lnTo>
                      <a:pt x="50" y="64"/>
                    </a:lnTo>
                    <a:lnTo>
                      <a:pt x="48" y="57"/>
                    </a:lnTo>
                    <a:lnTo>
                      <a:pt x="50" y="52"/>
                    </a:lnTo>
                    <a:lnTo>
                      <a:pt x="48" y="48"/>
                    </a:lnTo>
                    <a:lnTo>
                      <a:pt x="44" y="52"/>
                    </a:lnTo>
                    <a:lnTo>
                      <a:pt x="44" y="57"/>
                    </a:lnTo>
                    <a:lnTo>
                      <a:pt x="37" y="64"/>
                    </a:lnTo>
                    <a:lnTo>
                      <a:pt x="32" y="69"/>
                    </a:lnTo>
                    <a:lnTo>
                      <a:pt x="28" y="60"/>
                    </a:lnTo>
                    <a:lnTo>
                      <a:pt x="32" y="55"/>
                    </a:lnTo>
                    <a:lnTo>
                      <a:pt x="28" y="52"/>
                    </a:lnTo>
                    <a:lnTo>
                      <a:pt x="25" y="48"/>
                    </a:lnTo>
                    <a:lnTo>
                      <a:pt x="16" y="48"/>
                    </a:lnTo>
                    <a:lnTo>
                      <a:pt x="21" y="46"/>
                    </a:lnTo>
                    <a:lnTo>
                      <a:pt x="28" y="46"/>
                    </a:lnTo>
                    <a:lnTo>
                      <a:pt x="37" y="39"/>
                    </a:lnTo>
                    <a:lnTo>
                      <a:pt x="41" y="42"/>
                    </a:lnTo>
                    <a:lnTo>
                      <a:pt x="48" y="42"/>
                    </a:lnTo>
                    <a:lnTo>
                      <a:pt x="48" y="39"/>
                    </a:lnTo>
                    <a:lnTo>
                      <a:pt x="48" y="36"/>
                    </a:lnTo>
                    <a:lnTo>
                      <a:pt x="35" y="36"/>
                    </a:lnTo>
                    <a:lnTo>
                      <a:pt x="21" y="36"/>
                    </a:lnTo>
                    <a:lnTo>
                      <a:pt x="16" y="30"/>
                    </a:lnTo>
                    <a:lnTo>
                      <a:pt x="16" y="23"/>
                    </a:lnTo>
                    <a:lnTo>
                      <a:pt x="12" y="21"/>
                    </a:lnTo>
                    <a:lnTo>
                      <a:pt x="0" y="21"/>
                    </a:lnTo>
                    <a:lnTo>
                      <a:pt x="0" y="17"/>
                    </a:lnTo>
                    <a:lnTo>
                      <a:pt x="4" y="8"/>
                    </a:lnTo>
                    <a:lnTo>
                      <a:pt x="12" y="5"/>
                    </a:lnTo>
                    <a:lnTo>
                      <a:pt x="25" y="0"/>
                    </a:lnTo>
                    <a:lnTo>
                      <a:pt x="35" y="5"/>
                    </a:lnTo>
                    <a:lnTo>
                      <a:pt x="50" y="8"/>
                    </a:lnTo>
                    <a:lnTo>
                      <a:pt x="50" y="10"/>
                    </a:lnTo>
                    <a:lnTo>
                      <a:pt x="57" y="21"/>
                    </a:lnTo>
                    <a:lnTo>
                      <a:pt x="50" y="30"/>
                    </a:lnTo>
                    <a:lnTo>
                      <a:pt x="59" y="46"/>
                    </a:lnTo>
                    <a:lnTo>
                      <a:pt x="59" y="39"/>
                    </a:lnTo>
                    <a:lnTo>
                      <a:pt x="62" y="46"/>
                    </a:lnTo>
                    <a:lnTo>
                      <a:pt x="65" y="48"/>
                    </a:lnTo>
                    <a:lnTo>
                      <a:pt x="65" y="52"/>
                    </a:lnTo>
                    <a:lnTo>
                      <a:pt x="71" y="55"/>
                    </a:lnTo>
                    <a:lnTo>
                      <a:pt x="78" y="55"/>
                    </a:lnTo>
                    <a:lnTo>
                      <a:pt x="91" y="36"/>
                    </a:lnTo>
                    <a:lnTo>
                      <a:pt x="105" y="36"/>
                    </a:lnTo>
                    <a:lnTo>
                      <a:pt x="103" y="26"/>
                    </a:lnTo>
                    <a:lnTo>
                      <a:pt x="117" y="21"/>
                    </a:lnTo>
                    <a:lnTo>
                      <a:pt x="142" y="33"/>
                    </a:lnTo>
                    <a:lnTo>
                      <a:pt x="158" y="39"/>
                    </a:lnTo>
                    <a:lnTo>
                      <a:pt x="173" y="42"/>
                    </a:lnTo>
                    <a:lnTo>
                      <a:pt x="173" y="4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367"/>
              <p:cNvSpPr>
                <a:spLocks/>
              </p:cNvSpPr>
              <p:nvPr/>
            </p:nvSpPr>
            <p:spPr bwMode="auto">
              <a:xfrm>
                <a:off x="8880476" y="4264025"/>
                <a:ext cx="176213" cy="212725"/>
              </a:xfrm>
              <a:custGeom>
                <a:avLst/>
                <a:gdLst>
                  <a:gd name="T0" fmla="*/ 13 w 111"/>
                  <a:gd name="T1" fmla="*/ 130 h 134"/>
                  <a:gd name="T2" fmla="*/ 15 w 111"/>
                  <a:gd name="T3" fmla="*/ 112 h 134"/>
                  <a:gd name="T4" fmla="*/ 13 w 111"/>
                  <a:gd name="T5" fmla="*/ 91 h 134"/>
                  <a:gd name="T6" fmla="*/ 3 w 111"/>
                  <a:gd name="T7" fmla="*/ 84 h 134"/>
                  <a:gd name="T8" fmla="*/ 6 w 111"/>
                  <a:gd name="T9" fmla="*/ 78 h 134"/>
                  <a:gd name="T10" fmla="*/ 13 w 111"/>
                  <a:gd name="T11" fmla="*/ 62 h 134"/>
                  <a:gd name="T12" fmla="*/ 13 w 111"/>
                  <a:gd name="T13" fmla="*/ 50 h 134"/>
                  <a:gd name="T14" fmla="*/ 22 w 111"/>
                  <a:gd name="T15" fmla="*/ 32 h 134"/>
                  <a:gd name="T16" fmla="*/ 28 w 111"/>
                  <a:gd name="T17" fmla="*/ 16 h 134"/>
                  <a:gd name="T18" fmla="*/ 31 w 111"/>
                  <a:gd name="T19" fmla="*/ 16 h 134"/>
                  <a:gd name="T20" fmla="*/ 40 w 111"/>
                  <a:gd name="T21" fmla="*/ 7 h 134"/>
                  <a:gd name="T22" fmla="*/ 49 w 111"/>
                  <a:gd name="T23" fmla="*/ 14 h 134"/>
                  <a:gd name="T24" fmla="*/ 77 w 111"/>
                  <a:gd name="T25" fmla="*/ 16 h 134"/>
                  <a:gd name="T26" fmla="*/ 104 w 111"/>
                  <a:gd name="T27" fmla="*/ 4 h 134"/>
                  <a:gd name="T28" fmla="*/ 111 w 111"/>
                  <a:gd name="T29" fmla="*/ 11 h 134"/>
                  <a:gd name="T30" fmla="*/ 99 w 111"/>
                  <a:gd name="T31" fmla="*/ 23 h 134"/>
                  <a:gd name="T32" fmla="*/ 77 w 111"/>
                  <a:gd name="T33" fmla="*/ 23 h 134"/>
                  <a:gd name="T34" fmla="*/ 52 w 111"/>
                  <a:gd name="T35" fmla="*/ 23 h 134"/>
                  <a:gd name="T36" fmla="*/ 36 w 111"/>
                  <a:gd name="T37" fmla="*/ 23 h 134"/>
                  <a:gd name="T38" fmla="*/ 24 w 111"/>
                  <a:gd name="T39" fmla="*/ 32 h 134"/>
                  <a:gd name="T40" fmla="*/ 31 w 111"/>
                  <a:gd name="T41" fmla="*/ 46 h 134"/>
                  <a:gd name="T42" fmla="*/ 34 w 111"/>
                  <a:gd name="T43" fmla="*/ 53 h 134"/>
                  <a:gd name="T44" fmla="*/ 49 w 111"/>
                  <a:gd name="T45" fmla="*/ 44 h 134"/>
                  <a:gd name="T46" fmla="*/ 58 w 111"/>
                  <a:gd name="T47" fmla="*/ 46 h 134"/>
                  <a:gd name="T48" fmla="*/ 71 w 111"/>
                  <a:gd name="T49" fmla="*/ 44 h 134"/>
                  <a:gd name="T50" fmla="*/ 77 w 111"/>
                  <a:gd name="T51" fmla="*/ 41 h 134"/>
                  <a:gd name="T52" fmla="*/ 79 w 111"/>
                  <a:gd name="T53" fmla="*/ 46 h 134"/>
                  <a:gd name="T54" fmla="*/ 65 w 111"/>
                  <a:gd name="T55" fmla="*/ 57 h 134"/>
                  <a:gd name="T56" fmla="*/ 47 w 111"/>
                  <a:gd name="T57" fmla="*/ 62 h 134"/>
                  <a:gd name="T58" fmla="*/ 65 w 111"/>
                  <a:gd name="T59" fmla="*/ 91 h 134"/>
                  <a:gd name="T60" fmla="*/ 68 w 111"/>
                  <a:gd name="T61" fmla="*/ 96 h 134"/>
                  <a:gd name="T62" fmla="*/ 74 w 111"/>
                  <a:gd name="T63" fmla="*/ 105 h 134"/>
                  <a:gd name="T64" fmla="*/ 65 w 111"/>
                  <a:gd name="T65" fmla="*/ 109 h 134"/>
                  <a:gd name="T66" fmla="*/ 58 w 111"/>
                  <a:gd name="T67" fmla="*/ 118 h 134"/>
                  <a:gd name="T68" fmla="*/ 49 w 111"/>
                  <a:gd name="T69" fmla="*/ 105 h 134"/>
                  <a:gd name="T70" fmla="*/ 40 w 111"/>
                  <a:gd name="T71" fmla="*/ 91 h 134"/>
                  <a:gd name="T72" fmla="*/ 40 w 111"/>
                  <a:gd name="T73" fmla="*/ 78 h 134"/>
                  <a:gd name="T74" fmla="*/ 28 w 111"/>
                  <a:gd name="T75" fmla="*/ 84 h 134"/>
                  <a:gd name="T76" fmla="*/ 31 w 111"/>
                  <a:gd name="T77" fmla="*/ 96 h 134"/>
                  <a:gd name="T78" fmla="*/ 28 w 111"/>
                  <a:gd name="T79" fmla="*/ 118 h 134"/>
                  <a:gd name="T80" fmla="*/ 22 w 111"/>
                  <a:gd name="T81" fmla="*/ 13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1" h="134">
                    <a:moveTo>
                      <a:pt x="18" y="134"/>
                    </a:moveTo>
                    <a:lnTo>
                      <a:pt x="13" y="130"/>
                    </a:lnTo>
                    <a:lnTo>
                      <a:pt x="13" y="125"/>
                    </a:lnTo>
                    <a:lnTo>
                      <a:pt x="15" y="112"/>
                    </a:lnTo>
                    <a:lnTo>
                      <a:pt x="13" y="100"/>
                    </a:lnTo>
                    <a:lnTo>
                      <a:pt x="13" y="91"/>
                    </a:lnTo>
                    <a:lnTo>
                      <a:pt x="3" y="93"/>
                    </a:lnTo>
                    <a:lnTo>
                      <a:pt x="3" y="84"/>
                    </a:lnTo>
                    <a:lnTo>
                      <a:pt x="0" y="82"/>
                    </a:lnTo>
                    <a:lnTo>
                      <a:pt x="6" y="78"/>
                    </a:lnTo>
                    <a:lnTo>
                      <a:pt x="9" y="72"/>
                    </a:lnTo>
                    <a:lnTo>
                      <a:pt x="13" y="62"/>
                    </a:lnTo>
                    <a:lnTo>
                      <a:pt x="9" y="59"/>
                    </a:lnTo>
                    <a:lnTo>
                      <a:pt x="13" y="50"/>
                    </a:lnTo>
                    <a:lnTo>
                      <a:pt x="18" y="44"/>
                    </a:lnTo>
                    <a:lnTo>
                      <a:pt x="22" y="32"/>
                    </a:lnTo>
                    <a:lnTo>
                      <a:pt x="22" y="29"/>
                    </a:lnTo>
                    <a:lnTo>
                      <a:pt x="28" y="16"/>
                    </a:lnTo>
                    <a:lnTo>
                      <a:pt x="28" y="14"/>
                    </a:lnTo>
                    <a:lnTo>
                      <a:pt x="31" y="16"/>
                    </a:lnTo>
                    <a:lnTo>
                      <a:pt x="34" y="16"/>
                    </a:lnTo>
                    <a:lnTo>
                      <a:pt x="40" y="7"/>
                    </a:lnTo>
                    <a:lnTo>
                      <a:pt x="47" y="7"/>
                    </a:lnTo>
                    <a:lnTo>
                      <a:pt x="49" y="14"/>
                    </a:lnTo>
                    <a:lnTo>
                      <a:pt x="61" y="14"/>
                    </a:lnTo>
                    <a:lnTo>
                      <a:pt x="77" y="16"/>
                    </a:lnTo>
                    <a:lnTo>
                      <a:pt x="95" y="16"/>
                    </a:lnTo>
                    <a:lnTo>
                      <a:pt x="104" y="4"/>
                    </a:lnTo>
                    <a:lnTo>
                      <a:pt x="111" y="0"/>
                    </a:lnTo>
                    <a:lnTo>
                      <a:pt x="111" y="11"/>
                    </a:lnTo>
                    <a:lnTo>
                      <a:pt x="104" y="20"/>
                    </a:lnTo>
                    <a:lnTo>
                      <a:pt x="99" y="23"/>
                    </a:lnTo>
                    <a:lnTo>
                      <a:pt x="83" y="27"/>
                    </a:lnTo>
                    <a:lnTo>
                      <a:pt x="77" y="23"/>
                    </a:lnTo>
                    <a:lnTo>
                      <a:pt x="61" y="23"/>
                    </a:lnTo>
                    <a:lnTo>
                      <a:pt x="52" y="23"/>
                    </a:lnTo>
                    <a:lnTo>
                      <a:pt x="43" y="23"/>
                    </a:lnTo>
                    <a:lnTo>
                      <a:pt x="36" y="23"/>
                    </a:lnTo>
                    <a:lnTo>
                      <a:pt x="31" y="23"/>
                    </a:lnTo>
                    <a:lnTo>
                      <a:pt x="24" y="32"/>
                    </a:lnTo>
                    <a:lnTo>
                      <a:pt x="28" y="44"/>
                    </a:lnTo>
                    <a:lnTo>
                      <a:pt x="31" y="46"/>
                    </a:lnTo>
                    <a:lnTo>
                      <a:pt x="34" y="50"/>
                    </a:lnTo>
                    <a:lnTo>
                      <a:pt x="34" y="53"/>
                    </a:lnTo>
                    <a:lnTo>
                      <a:pt x="43" y="57"/>
                    </a:lnTo>
                    <a:lnTo>
                      <a:pt x="49" y="44"/>
                    </a:lnTo>
                    <a:lnTo>
                      <a:pt x="56" y="46"/>
                    </a:lnTo>
                    <a:lnTo>
                      <a:pt x="58" y="46"/>
                    </a:lnTo>
                    <a:lnTo>
                      <a:pt x="61" y="44"/>
                    </a:lnTo>
                    <a:lnTo>
                      <a:pt x="71" y="44"/>
                    </a:lnTo>
                    <a:lnTo>
                      <a:pt x="74" y="41"/>
                    </a:lnTo>
                    <a:lnTo>
                      <a:pt x="77" y="41"/>
                    </a:lnTo>
                    <a:lnTo>
                      <a:pt x="83" y="44"/>
                    </a:lnTo>
                    <a:lnTo>
                      <a:pt x="79" y="46"/>
                    </a:lnTo>
                    <a:lnTo>
                      <a:pt x="74" y="46"/>
                    </a:lnTo>
                    <a:lnTo>
                      <a:pt x="65" y="57"/>
                    </a:lnTo>
                    <a:lnTo>
                      <a:pt x="52" y="66"/>
                    </a:lnTo>
                    <a:lnTo>
                      <a:pt x="47" y="62"/>
                    </a:lnTo>
                    <a:lnTo>
                      <a:pt x="65" y="84"/>
                    </a:lnTo>
                    <a:lnTo>
                      <a:pt x="65" y="91"/>
                    </a:lnTo>
                    <a:lnTo>
                      <a:pt x="61" y="96"/>
                    </a:lnTo>
                    <a:lnTo>
                      <a:pt x="68" y="96"/>
                    </a:lnTo>
                    <a:lnTo>
                      <a:pt x="68" y="103"/>
                    </a:lnTo>
                    <a:lnTo>
                      <a:pt x="74" y="105"/>
                    </a:lnTo>
                    <a:lnTo>
                      <a:pt x="74" y="109"/>
                    </a:lnTo>
                    <a:lnTo>
                      <a:pt x="65" y="109"/>
                    </a:lnTo>
                    <a:lnTo>
                      <a:pt x="58" y="112"/>
                    </a:lnTo>
                    <a:lnTo>
                      <a:pt x="58" y="118"/>
                    </a:lnTo>
                    <a:lnTo>
                      <a:pt x="49" y="118"/>
                    </a:lnTo>
                    <a:lnTo>
                      <a:pt x="49" y="105"/>
                    </a:lnTo>
                    <a:lnTo>
                      <a:pt x="40" y="93"/>
                    </a:lnTo>
                    <a:lnTo>
                      <a:pt x="40" y="91"/>
                    </a:lnTo>
                    <a:lnTo>
                      <a:pt x="40" y="84"/>
                    </a:lnTo>
                    <a:lnTo>
                      <a:pt x="40" y="78"/>
                    </a:lnTo>
                    <a:lnTo>
                      <a:pt x="34" y="78"/>
                    </a:lnTo>
                    <a:lnTo>
                      <a:pt x="28" y="84"/>
                    </a:lnTo>
                    <a:lnTo>
                      <a:pt x="31" y="88"/>
                    </a:lnTo>
                    <a:lnTo>
                      <a:pt x="31" y="96"/>
                    </a:lnTo>
                    <a:lnTo>
                      <a:pt x="28" y="109"/>
                    </a:lnTo>
                    <a:lnTo>
                      <a:pt x="28" y="118"/>
                    </a:lnTo>
                    <a:lnTo>
                      <a:pt x="31" y="130"/>
                    </a:lnTo>
                    <a:lnTo>
                      <a:pt x="22" y="130"/>
                    </a:lnTo>
                    <a:lnTo>
                      <a:pt x="18" y="13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368"/>
              <p:cNvSpPr>
                <a:spLocks/>
              </p:cNvSpPr>
              <p:nvPr/>
            </p:nvSpPr>
            <p:spPr bwMode="auto">
              <a:xfrm>
                <a:off x="8880476" y="4264025"/>
                <a:ext cx="176213" cy="212725"/>
              </a:xfrm>
              <a:custGeom>
                <a:avLst/>
                <a:gdLst>
                  <a:gd name="T0" fmla="*/ 13 w 111"/>
                  <a:gd name="T1" fmla="*/ 130 h 134"/>
                  <a:gd name="T2" fmla="*/ 15 w 111"/>
                  <a:gd name="T3" fmla="*/ 112 h 134"/>
                  <a:gd name="T4" fmla="*/ 13 w 111"/>
                  <a:gd name="T5" fmla="*/ 91 h 134"/>
                  <a:gd name="T6" fmla="*/ 3 w 111"/>
                  <a:gd name="T7" fmla="*/ 84 h 134"/>
                  <a:gd name="T8" fmla="*/ 6 w 111"/>
                  <a:gd name="T9" fmla="*/ 78 h 134"/>
                  <a:gd name="T10" fmla="*/ 13 w 111"/>
                  <a:gd name="T11" fmla="*/ 62 h 134"/>
                  <a:gd name="T12" fmla="*/ 13 w 111"/>
                  <a:gd name="T13" fmla="*/ 50 h 134"/>
                  <a:gd name="T14" fmla="*/ 22 w 111"/>
                  <a:gd name="T15" fmla="*/ 32 h 134"/>
                  <a:gd name="T16" fmla="*/ 28 w 111"/>
                  <a:gd name="T17" fmla="*/ 16 h 134"/>
                  <a:gd name="T18" fmla="*/ 31 w 111"/>
                  <a:gd name="T19" fmla="*/ 16 h 134"/>
                  <a:gd name="T20" fmla="*/ 40 w 111"/>
                  <a:gd name="T21" fmla="*/ 7 h 134"/>
                  <a:gd name="T22" fmla="*/ 49 w 111"/>
                  <a:gd name="T23" fmla="*/ 14 h 134"/>
                  <a:gd name="T24" fmla="*/ 77 w 111"/>
                  <a:gd name="T25" fmla="*/ 16 h 134"/>
                  <a:gd name="T26" fmla="*/ 104 w 111"/>
                  <a:gd name="T27" fmla="*/ 4 h 134"/>
                  <a:gd name="T28" fmla="*/ 111 w 111"/>
                  <a:gd name="T29" fmla="*/ 11 h 134"/>
                  <a:gd name="T30" fmla="*/ 99 w 111"/>
                  <a:gd name="T31" fmla="*/ 23 h 134"/>
                  <a:gd name="T32" fmla="*/ 77 w 111"/>
                  <a:gd name="T33" fmla="*/ 23 h 134"/>
                  <a:gd name="T34" fmla="*/ 52 w 111"/>
                  <a:gd name="T35" fmla="*/ 23 h 134"/>
                  <a:gd name="T36" fmla="*/ 36 w 111"/>
                  <a:gd name="T37" fmla="*/ 23 h 134"/>
                  <a:gd name="T38" fmla="*/ 24 w 111"/>
                  <a:gd name="T39" fmla="*/ 32 h 134"/>
                  <a:gd name="T40" fmla="*/ 31 w 111"/>
                  <a:gd name="T41" fmla="*/ 46 h 134"/>
                  <a:gd name="T42" fmla="*/ 34 w 111"/>
                  <a:gd name="T43" fmla="*/ 53 h 134"/>
                  <a:gd name="T44" fmla="*/ 49 w 111"/>
                  <a:gd name="T45" fmla="*/ 44 h 134"/>
                  <a:gd name="T46" fmla="*/ 58 w 111"/>
                  <a:gd name="T47" fmla="*/ 46 h 134"/>
                  <a:gd name="T48" fmla="*/ 71 w 111"/>
                  <a:gd name="T49" fmla="*/ 44 h 134"/>
                  <a:gd name="T50" fmla="*/ 77 w 111"/>
                  <a:gd name="T51" fmla="*/ 41 h 134"/>
                  <a:gd name="T52" fmla="*/ 79 w 111"/>
                  <a:gd name="T53" fmla="*/ 46 h 134"/>
                  <a:gd name="T54" fmla="*/ 65 w 111"/>
                  <a:gd name="T55" fmla="*/ 57 h 134"/>
                  <a:gd name="T56" fmla="*/ 47 w 111"/>
                  <a:gd name="T57" fmla="*/ 62 h 134"/>
                  <a:gd name="T58" fmla="*/ 65 w 111"/>
                  <a:gd name="T59" fmla="*/ 91 h 134"/>
                  <a:gd name="T60" fmla="*/ 68 w 111"/>
                  <a:gd name="T61" fmla="*/ 96 h 134"/>
                  <a:gd name="T62" fmla="*/ 74 w 111"/>
                  <a:gd name="T63" fmla="*/ 105 h 134"/>
                  <a:gd name="T64" fmla="*/ 65 w 111"/>
                  <a:gd name="T65" fmla="*/ 109 h 134"/>
                  <a:gd name="T66" fmla="*/ 58 w 111"/>
                  <a:gd name="T67" fmla="*/ 118 h 134"/>
                  <a:gd name="T68" fmla="*/ 49 w 111"/>
                  <a:gd name="T69" fmla="*/ 105 h 134"/>
                  <a:gd name="T70" fmla="*/ 40 w 111"/>
                  <a:gd name="T71" fmla="*/ 91 h 134"/>
                  <a:gd name="T72" fmla="*/ 40 w 111"/>
                  <a:gd name="T73" fmla="*/ 78 h 134"/>
                  <a:gd name="T74" fmla="*/ 28 w 111"/>
                  <a:gd name="T75" fmla="*/ 84 h 134"/>
                  <a:gd name="T76" fmla="*/ 31 w 111"/>
                  <a:gd name="T77" fmla="*/ 96 h 134"/>
                  <a:gd name="T78" fmla="*/ 28 w 111"/>
                  <a:gd name="T79" fmla="*/ 118 h 134"/>
                  <a:gd name="T80" fmla="*/ 22 w 111"/>
                  <a:gd name="T81" fmla="*/ 13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1" h="134">
                    <a:moveTo>
                      <a:pt x="18" y="134"/>
                    </a:moveTo>
                    <a:lnTo>
                      <a:pt x="13" y="130"/>
                    </a:lnTo>
                    <a:lnTo>
                      <a:pt x="13" y="125"/>
                    </a:lnTo>
                    <a:lnTo>
                      <a:pt x="15" y="112"/>
                    </a:lnTo>
                    <a:lnTo>
                      <a:pt x="13" y="100"/>
                    </a:lnTo>
                    <a:lnTo>
                      <a:pt x="13" y="91"/>
                    </a:lnTo>
                    <a:lnTo>
                      <a:pt x="3" y="93"/>
                    </a:lnTo>
                    <a:lnTo>
                      <a:pt x="3" y="84"/>
                    </a:lnTo>
                    <a:lnTo>
                      <a:pt x="0" y="82"/>
                    </a:lnTo>
                    <a:lnTo>
                      <a:pt x="6" y="78"/>
                    </a:lnTo>
                    <a:lnTo>
                      <a:pt x="9" y="72"/>
                    </a:lnTo>
                    <a:lnTo>
                      <a:pt x="13" y="62"/>
                    </a:lnTo>
                    <a:lnTo>
                      <a:pt x="9" y="59"/>
                    </a:lnTo>
                    <a:lnTo>
                      <a:pt x="13" y="50"/>
                    </a:lnTo>
                    <a:lnTo>
                      <a:pt x="18" y="44"/>
                    </a:lnTo>
                    <a:lnTo>
                      <a:pt x="22" y="32"/>
                    </a:lnTo>
                    <a:lnTo>
                      <a:pt x="22" y="29"/>
                    </a:lnTo>
                    <a:lnTo>
                      <a:pt x="28" y="16"/>
                    </a:lnTo>
                    <a:lnTo>
                      <a:pt x="28" y="14"/>
                    </a:lnTo>
                    <a:lnTo>
                      <a:pt x="31" y="16"/>
                    </a:lnTo>
                    <a:lnTo>
                      <a:pt x="34" y="16"/>
                    </a:lnTo>
                    <a:lnTo>
                      <a:pt x="40" y="7"/>
                    </a:lnTo>
                    <a:lnTo>
                      <a:pt x="47" y="7"/>
                    </a:lnTo>
                    <a:lnTo>
                      <a:pt x="49" y="14"/>
                    </a:lnTo>
                    <a:lnTo>
                      <a:pt x="61" y="14"/>
                    </a:lnTo>
                    <a:lnTo>
                      <a:pt x="77" y="16"/>
                    </a:lnTo>
                    <a:lnTo>
                      <a:pt x="95" y="16"/>
                    </a:lnTo>
                    <a:lnTo>
                      <a:pt x="104" y="4"/>
                    </a:lnTo>
                    <a:lnTo>
                      <a:pt x="111" y="0"/>
                    </a:lnTo>
                    <a:lnTo>
                      <a:pt x="111" y="11"/>
                    </a:lnTo>
                    <a:lnTo>
                      <a:pt x="104" y="20"/>
                    </a:lnTo>
                    <a:lnTo>
                      <a:pt x="99" y="23"/>
                    </a:lnTo>
                    <a:lnTo>
                      <a:pt x="83" y="27"/>
                    </a:lnTo>
                    <a:lnTo>
                      <a:pt x="77" y="23"/>
                    </a:lnTo>
                    <a:lnTo>
                      <a:pt x="61" y="23"/>
                    </a:lnTo>
                    <a:lnTo>
                      <a:pt x="52" y="23"/>
                    </a:lnTo>
                    <a:lnTo>
                      <a:pt x="43" y="23"/>
                    </a:lnTo>
                    <a:lnTo>
                      <a:pt x="36" y="23"/>
                    </a:lnTo>
                    <a:lnTo>
                      <a:pt x="31" y="23"/>
                    </a:lnTo>
                    <a:lnTo>
                      <a:pt x="24" y="32"/>
                    </a:lnTo>
                    <a:lnTo>
                      <a:pt x="28" y="44"/>
                    </a:lnTo>
                    <a:lnTo>
                      <a:pt x="31" y="46"/>
                    </a:lnTo>
                    <a:lnTo>
                      <a:pt x="34" y="50"/>
                    </a:lnTo>
                    <a:lnTo>
                      <a:pt x="34" y="53"/>
                    </a:lnTo>
                    <a:lnTo>
                      <a:pt x="43" y="57"/>
                    </a:lnTo>
                    <a:lnTo>
                      <a:pt x="49" y="44"/>
                    </a:lnTo>
                    <a:lnTo>
                      <a:pt x="56" y="46"/>
                    </a:lnTo>
                    <a:lnTo>
                      <a:pt x="58" y="46"/>
                    </a:lnTo>
                    <a:lnTo>
                      <a:pt x="61" y="44"/>
                    </a:lnTo>
                    <a:lnTo>
                      <a:pt x="71" y="44"/>
                    </a:lnTo>
                    <a:lnTo>
                      <a:pt x="74" y="41"/>
                    </a:lnTo>
                    <a:lnTo>
                      <a:pt x="77" y="41"/>
                    </a:lnTo>
                    <a:lnTo>
                      <a:pt x="83" y="44"/>
                    </a:lnTo>
                    <a:lnTo>
                      <a:pt x="79" y="46"/>
                    </a:lnTo>
                    <a:lnTo>
                      <a:pt x="74" y="46"/>
                    </a:lnTo>
                    <a:lnTo>
                      <a:pt x="65" y="57"/>
                    </a:lnTo>
                    <a:lnTo>
                      <a:pt x="52" y="66"/>
                    </a:lnTo>
                    <a:lnTo>
                      <a:pt x="47" y="62"/>
                    </a:lnTo>
                    <a:lnTo>
                      <a:pt x="65" y="84"/>
                    </a:lnTo>
                    <a:lnTo>
                      <a:pt x="65" y="91"/>
                    </a:lnTo>
                    <a:lnTo>
                      <a:pt x="61" y="96"/>
                    </a:lnTo>
                    <a:lnTo>
                      <a:pt x="68" y="96"/>
                    </a:lnTo>
                    <a:lnTo>
                      <a:pt x="68" y="103"/>
                    </a:lnTo>
                    <a:lnTo>
                      <a:pt x="74" y="105"/>
                    </a:lnTo>
                    <a:lnTo>
                      <a:pt x="74" y="109"/>
                    </a:lnTo>
                    <a:lnTo>
                      <a:pt x="65" y="109"/>
                    </a:lnTo>
                    <a:lnTo>
                      <a:pt x="58" y="112"/>
                    </a:lnTo>
                    <a:lnTo>
                      <a:pt x="58" y="118"/>
                    </a:lnTo>
                    <a:lnTo>
                      <a:pt x="49" y="118"/>
                    </a:lnTo>
                    <a:lnTo>
                      <a:pt x="49" y="105"/>
                    </a:lnTo>
                    <a:lnTo>
                      <a:pt x="40" y="93"/>
                    </a:lnTo>
                    <a:lnTo>
                      <a:pt x="40" y="91"/>
                    </a:lnTo>
                    <a:lnTo>
                      <a:pt x="40" y="84"/>
                    </a:lnTo>
                    <a:lnTo>
                      <a:pt x="40" y="78"/>
                    </a:lnTo>
                    <a:lnTo>
                      <a:pt x="34" y="78"/>
                    </a:lnTo>
                    <a:lnTo>
                      <a:pt x="28" y="84"/>
                    </a:lnTo>
                    <a:lnTo>
                      <a:pt x="31" y="88"/>
                    </a:lnTo>
                    <a:lnTo>
                      <a:pt x="31" y="96"/>
                    </a:lnTo>
                    <a:lnTo>
                      <a:pt x="28" y="109"/>
                    </a:lnTo>
                    <a:lnTo>
                      <a:pt x="28" y="118"/>
                    </a:lnTo>
                    <a:lnTo>
                      <a:pt x="31" y="130"/>
                    </a:lnTo>
                    <a:lnTo>
                      <a:pt x="22" y="130"/>
                    </a:lnTo>
                    <a:lnTo>
                      <a:pt x="18" y="134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369"/>
              <p:cNvSpPr>
                <a:spLocks/>
              </p:cNvSpPr>
              <p:nvPr/>
            </p:nvSpPr>
            <p:spPr bwMode="auto">
              <a:xfrm>
                <a:off x="8510588" y="4476750"/>
                <a:ext cx="252413" cy="87313"/>
              </a:xfrm>
              <a:custGeom>
                <a:avLst/>
                <a:gdLst>
                  <a:gd name="T0" fmla="*/ 157 w 159"/>
                  <a:gd name="T1" fmla="*/ 55 h 55"/>
                  <a:gd name="T2" fmla="*/ 150 w 159"/>
                  <a:gd name="T3" fmla="*/ 52 h 55"/>
                  <a:gd name="T4" fmla="*/ 134 w 159"/>
                  <a:gd name="T5" fmla="*/ 43 h 55"/>
                  <a:gd name="T6" fmla="*/ 125 w 159"/>
                  <a:gd name="T7" fmla="*/ 46 h 55"/>
                  <a:gd name="T8" fmla="*/ 116 w 159"/>
                  <a:gd name="T9" fmla="*/ 43 h 55"/>
                  <a:gd name="T10" fmla="*/ 109 w 159"/>
                  <a:gd name="T11" fmla="*/ 46 h 55"/>
                  <a:gd name="T12" fmla="*/ 94 w 159"/>
                  <a:gd name="T13" fmla="*/ 39 h 55"/>
                  <a:gd name="T14" fmla="*/ 85 w 159"/>
                  <a:gd name="T15" fmla="*/ 37 h 55"/>
                  <a:gd name="T16" fmla="*/ 66 w 159"/>
                  <a:gd name="T17" fmla="*/ 34 h 55"/>
                  <a:gd name="T18" fmla="*/ 54 w 159"/>
                  <a:gd name="T19" fmla="*/ 34 h 55"/>
                  <a:gd name="T20" fmla="*/ 35 w 159"/>
                  <a:gd name="T21" fmla="*/ 30 h 55"/>
                  <a:gd name="T22" fmla="*/ 17 w 159"/>
                  <a:gd name="T23" fmla="*/ 25 h 55"/>
                  <a:gd name="T24" fmla="*/ 23 w 159"/>
                  <a:gd name="T25" fmla="*/ 21 h 55"/>
                  <a:gd name="T26" fmla="*/ 9 w 159"/>
                  <a:gd name="T27" fmla="*/ 18 h 55"/>
                  <a:gd name="T28" fmla="*/ 0 w 159"/>
                  <a:gd name="T29" fmla="*/ 14 h 55"/>
                  <a:gd name="T30" fmla="*/ 0 w 159"/>
                  <a:gd name="T31" fmla="*/ 12 h 55"/>
                  <a:gd name="T32" fmla="*/ 5 w 159"/>
                  <a:gd name="T33" fmla="*/ 12 h 55"/>
                  <a:gd name="T34" fmla="*/ 11 w 159"/>
                  <a:gd name="T35" fmla="*/ 9 h 55"/>
                  <a:gd name="T36" fmla="*/ 15 w 159"/>
                  <a:gd name="T37" fmla="*/ 0 h 55"/>
                  <a:gd name="T38" fmla="*/ 30 w 159"/>
                  <a:gd name="T39" fmla="*/ 7 h 55"/>
                  <a:gd name="T40" fmla="*/ 32 w 159"/>
                  <a:gd name="T41" fmla="*/ 3 h 55"/>
                  <a:gd name="T42" fmla="*/ 35 w 159"/>
                  <a:gd name="T43" fmla="*/ 3 h 55"/>
                  <a:gd name="T44" fmla="*/ 41 w 159"/>
                  <a:gd name="T45" fmla="*/ 7 h 55"/>
                  <a:gd name="T46" fmla="*/ 48 w 159"/>
                  <a:gd name="T47" fmla="*/ 9 h 55"/>
                  <a:gd name="T48" fmla="*/ 51 w 159"/>
                  <a:gd name="T49" fmla="*/ 7 h 55"/>
                  <a:gd name="T50" fmla="*/ 57 w 159"/>
                  <a:gd name="T51" fmla="*/ 12 h 55"/>
                  <a:gd name="T52" fmla="*/ 82 w 159"/>
                  <a:gd name="T53" fmla="*/ 18 h 55"/>
                  <a:gd name="T54" fmla="*/ 89 w 159"/>
                  <a:gd name="T55" fmla="*/ 18 h 55"/>
                  <a:gd name="T56" fmla="*/ 94 w 159"/>
                  <a:gd name="T57" fmla="*/ 12 h 55"/>
                  <a:gd name="T58" fmla="*/ 100 w 159"/>
                  <a:gd name="T59" fmla="*/ 12 h 55"/>
                  <a:gd name="T60" fmla="*/ 100 w 159"/>
                  <a:gd name="T61" fmla="*/ 14 h 55"/>
                  <a:gd name="T62" fmla="*/ 107 w 159"/>
                  <a:gd name="T63" fmla="*/ 12 h 55"/>
                  <a:gd name="T64" fmla="*/ 113 w 159"/>
                  <a:gd name="T65" fmla="*/ 14 h 55"/>
                  <a:gd name="T66" fmla="*/ 121 w 159"/>
                  <a:gd name="T67" fmla="*/ 18 h 55"/>
                  <a:gd name="T68" fmla="*/ 128 w 159"/>
                  <a:gd name="T69" fmla="*/ 28 h 55"/>
                  <a:gd name="T70" fmla="*/ 137 w 159"/>
                  <a:gd name="T71" fmla="*/ 34 h 55"/>
                  <a:gd name="T72" fmla="*/ 141 w 159"/>
                  <a:gd name="T73" fmla="*/ 34 h 55"/>
                  <a:gd name="T74" fmla="*/ 150 w 159"/>
                  <a:gd name="T75" fmla="*/ 30 h 55"/>
                  <a:gd name="T76" fmla="*/ 157 w 159"/>
                  <a:gd name="T77" fmla="*/ 34 h 55"/>
                  <a:gd name="T78" fmla="*/ 157 w 159"/>
                  <a:gd name="T79" fmla="*/ 39 h 55"/>
                  <a:gd name="T80" fmla="*/ 153 w 159"/>
                  <a:gd name="T81" fmla="*/ 46 h 55"/>
                  <a:gd name="T82" fmla="*/ 159 w 159"/>
                  <a:gd name="T83" fmla="*/ 52 h 55"/>
                  <a:gd name="T84" fmla="*/ 157 w 159"/>
                  <a:gd name="T8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9" h="55">
                    <a:moveTo>
                      <a:pt x="157" y="55"/>
                    </a:moveTo>
                    <a:lnTo>
                      <a:pt x="150" y="52"/>
                    </a:lnTo>
                    <a:lnTo>
                      <a:pt x="134" y="43"/>
                    </a:lnTo>
                    <a:lnTo>
                      <a:pt x="125" y="46"/>
                    </a:lnTo>
                    <a:lnTo>
                      <a:pt x="116" y="43"/>
                    </a:lnTo>
                    <a:lnTo>
                      <a:pt x="109" y="46"/>
                    </a:lnTo>
                    <a:lnTo>
                      <a:pt x="94" y="39"/>
                    </a:lnTo>
                    <a:lnTo>
                      <a:pt x="85" y="37"/>
                    </a:lnTo>
                    <a:lnTo>
                      <a:pt x="66" y="34"/>
                    </a:lnTo>
                    <a:lnTo>
                      <a:pt x="54" y="34"/>
                    </a:lnTo>
                    <a:lnTo>
                      <a:pt x="35" y="30"/>
                    </a:lnTo>
                    <a:lnTo>
                      <a:pt x="17" y="25"/>
                    </a:lnTo>
                    <a:lnTo>
                      <a:pt x="23" y="21"/>
                    </a:lnTo>
                    <a:lnTo>
                      <a:pt x="9" y="18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5" y="12"/>
                    </a:lnTo>
                    <a:lnTo>
                      <a:pt x="11" y="9"/>
                    </a:lnTo>
                    <a:lnTo>
                      <a:pt x="15" y="0"/>
                    </a:lnTo>
                    <a:lnTo>
                      <a:pt x="30" y="7"/>
                    </a:lnTo>
                    <a:lnTo>
                      <a:pt x="32" y="3"/>
                    </a:lnTo>
                    <a:lnTo>
                      <a:pt x="35" y="3"/>
                    </a:lnTo>
                    <a:lnTo>
                      <a:pt x="41" y="7"/>
                    </a:lnTo>
                    <a:lnTo>
                      <a:pt x="48" y="9"/>
                    </a:lnTo>
                    <a:lnTo>
                      <a:pt x="51" y="7"/>
                    </a:lnTo>
                    <a:lnTo>
                      <a:pt x="57" y="12"/>
                    </a:lnTo>
                    <a:lnTo>
                      <a:pt x="82" y="18"/>
                    </a:lnTo>
                    <a:lnTo>
                      <a:pt x="89" y="18"/>
                    </a:lnTo>
                    <a:lnTo>
                      <a:pt x="94" y="12"/>
                    </a:lnTo>
                    <a:lnTo>
                      <a:pt x="100" y="12"/>
                    </a:lnTo>
                    <a:lnTo>
                      <a:pt x="100" y="14"/>
                    </a:lnTo>
                    <a:lnTo>
                      <a:pt x="107" y="12"/>
                    </a:lnTo>
                    <a:lnTo>
                      <a:pt x="113" y="14"/>
                    </a:lnTo>
                    <a:lnTo>
                      <a:pt x="121" y="18"/>
                    </a:lnTo>
                    <a:lnTo>
                      <a:pt x="128" y="28"/>
                    </a:lnTo>
                    <a:lnTo>
                      <a:pt x="137" y="34"/>
                    </a:lnTo>
                    <a:lnTo>
                      <a:pt x="141" y="34"/>
                    </a:lnTo>
                    <a:lnTo>
                      <a:pt x="150" y="30"/>
                    </a:lnTo>
                    <a:lnTo>
                      <a:pt x="157" y="34"/>
                    </a:lnTo>
                    <a:lnTo>
                      <a:pt x="157" y="39"/>
                    </a:lnTo>
                    <a:lnTo>
                      <a:pt x="153" y="46"/>
                    </a:lnTo>
                    <a:lnTo>
                      <a:pt x="159" y="52"/>
                    </a:lnTo>
                    <a:lnTo>
                      <a:pt x="157" y="5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370"/>
              <p:cNvSpPr>
                <a:spLocks/>
              </p:cNvSpPr>
              <p:nvPr/>
            </p:nvSpPr>
            <p:spPr bwMode="auto">
              <a:xfrm>
                <a:off x="8510588" y="4476750"/>
                <a:ext cx="252413" cy="87313"/>
              </a:xfrm>
              <a:custGeom>
                <a:avLst/>
                <a:gdLst>
                  <a:gd name="T0" fmla="*/ 157 w 159"/>
                  <a:gd name="T1" fmla="*/ 55 h 55"/>
                  <a:gd name="T2" fmla="*/ 150 w 159"/>
                  <a:gd name="T3" fmla="*/ 52 h 55"/>
                  <a:gd name="T4" fmla="*/ 134 w 159"/>
                  <a:gd name="T5" fmla="*/ 43 h 55"/>
                  <a:gd name="T6" fmla="*/ 125 w 159"/>
                  <a:gd name="T7" fmla="*/ 46 h 55"/>
                  <a:gd name="T8" fmla="*/ 116 w 159"/>
                  <a:gd name="T9" fmla="*/ 43 h 55"/>
                  <a:gd name="T10" fmla="*/ 109 w 159"/>
                  <a:gd name="T11" fmla="*/ 46 h 55"/>
                  <a:gd name="T12" fmla="*/ 94 w 159"/>
                  <a:gd name="T13" fmla="*/ 39 h 55"/>
                  <a:gd name="T14" fmla="*/ 85 w 159"/>
                  <a:gd name="T15" fmla="*/ 37 h 55"/>
                  <a:gd name="T16" fmla="*/ 66 w 159"/>
                  <a:gd name="T17" fmla="*/ 34 h 55"/>
                  <a:gd name="T18" fmla="*/ 54 w 159"/>
                  <a:gd name="T19" fmla="*/ 34 h 55"/>
                  <a:gd name="T20" fmla="*/ 35 w 159"/>
                  <a:gd name="T21" fmla="*/ 30 h 55"/>
                  <a:gd name="T22" fmla="*/ 17 w 159"/>
                  <a:gd name="T23" fmla="*/ 25 h 55"/>
                  <a:gd name="T24" fmla="*/ 23 w 159"/>
                  <a:gd name="T25" fmla="*/ 21 h 55"/>
                  <a:gd name="T26" fmla="*/ 9 w 159"/>
                  <a:gd name="T27" fmla="*/ 18 h 55"/>
                  <a:gd name="T28" fmla="*/ 0 w 159"/>
                  <a:gd name="T29" fmla="*/ 14 h 55"/>
                  <a:gd name="T30" fmla="*/ 0 w 159"/>
                  <a:gd name="T31" fmla="*/ 12 h 55"/>
                  <a:gd name="T32" fmla="*/ 5 w 159"/>
                  <a:gd name="T33" fmla="*/ 12 h 55"/>
                  <a:gd name="T34" fmla="*/ 11 w 159"/>
                  <a:gd name="T35" fmla="*/ 9 h 55"/>
                  <a:gd name="T36" fmla="*/ 15 w 159"/>
                  <a:gd name="T37" fmla="*/ 0 h 55"/>
                  <a:gd name="T38" fmla="*/ 30 w 159"/>
                  <a:gd name="T39" fmla="*/ 7 h 55"/>
                  <a:gd name="T40" fmla="*/ 32 w 159"/>
                  <a:gd name="T41" fmla="*/ 3 h 55"/>
                  <a:gd name="T42" fmla="*/ 35 w 159"/>
                  <a:gd name="T43" fmla="*/ 3 h 55"/>
                  <a:gd name="T44" fmla="*/ 41 w 159"/>
                  <a:gd name="T45" fmla="*/ 7 h 55"/>
                  <a:gd name="T46" fmla="*/ 48 w 159"/>
                  <a:gd name="T47" fmla="*/ 9 h 55"/>
                  <a:gd name="T48" fmla="*/ 51 w 159"/>
                  <a:gd name="T49" fmla="*/ 7 h 55"/>
                  <a:gd name="T50" fmla="*/ 57 w 159"/>
                  <a:gd name="T51" fmla="*/ 12 h 55"/>
                  <a:gd name="T52" fmla="*/ 82 w 159"/>
                  <a:gd name="T53" fmla="*/ 18 h 55"/>
                  <a:gd name="T54" fmla="*/ 89 w 159"/>
                  <a:gd name="T55" fmla="*/ 18 h 55"/>
                  <a:gd name="T56" fmla="*/ 94 w 159"/>
                  <a:gd name="T57" fmla="*/ 12 h 55"/>
                  <a:gd name="T58" fmla="*/ 100 w 159"/>
                  <a:gd name="T59" fmla="*/ 12 h 55"/>
                  <a:gd name="T60" fmla="*/ 100 w 159"/>
                  <a:gd name="T61" fmla="*/ 14 h 55"/>
                  <a:gd name="T62" fmla="*/ 107 w 159"/>
                  <a:gd name="T63" fmla="*/ 12 h 55"/>
                  <a:gd name="T64" fmla="*/ 113 w 159"/>
                  <a:gd name="T65" fmla="*/ 14 h 55"/>
                  <a:gd name="T66" fmla="*/ 121 w 159"/>
                  <a:gd name="T67" fmla="*/ 18 h 55"/>
                  <a:gd name="T68" fmla="*/ 128 w 159"/>
                  <a:gd name="T69" fmla="*/ 28 h 55"/>
                  <a:gd name="T70" fmla="*/ 137 w 159"/>
                  <a:gd name="T71" fmla="*/ 34 h 55"/>
                  <a:gd name="T72" fmla="*/ 141 w 159"/>
                  <a:gd name="T73" fmla="*/ 34 h 55"/>
                  <a:gd name="T74" fmla="*/ 150 w 159"/>
                  <a:gd name="T75" fmla="*/ 30 h 55"/>
                  <a:gd name="T76" fmla="*/ 157 w 159"/>
                  <a:gd name="T77" fmla="*/ 34 h 55"/>
                  <a:gd name="T78" fmla="*/ 157 w 159"/>
                  <a:gd name="T79" fmla="*/ 39 h 55"/>
                  <a:gd name="T80" fmla="*/ 153 w 159"/>
                  <a:gd name="T81" fmla="*/ 46 h 55"/>
                  <a:gd name="T82" fmla="*/ 159 w 159"/>
                  <a:gd name="T83" fmla="*/ 52 h 55"/>
                  <a:gd name="T84" fmla="*/ 157 w 159"/>
                  <a:gd name="T8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9" h="55">
                    <a:moveTo>
                      <a:pt x="157" y="55"/>
                    </a:moveTo>
                    <a:lnTo>
                      <a:pt x="150" y="52"/>
                    </a:lnTo>
                    <a:lnTo>
                      <a:pt x="134" y="43"/>
                    </a:lnTo>
                    <a:lnTo>
                      <a:pt x="125" y="46"/>
                    </a:lnTo>
                    <a:lnTo>
                      <a:pt x="116" y="43"/>
                    </a:lnTo>
                    <a:lnTo>
                      <a:pt x="109" y="46"/>
                    </a:lnTo>
                    <a:lnTo>
                      <a:pt x="94" y="39"/>
                    </a:lnTo>
                    <a:lnTo>
                      <a:pt x="85" y="37"/>
                    </a:lnTo>
                    <a:lnTo>
                      <a:pt x="66" y="34"/>
                    </a:lnTo>
                    <a:lnTo>
                      <a:pt x="54" y="34"/>
                    </a:lnTo>
                    <a:lnTo>
                      <a:pt x="35" y="30"/>
                    </a:lnTo>
                    <a:lnTo>
                      <a:pt x="17" y="25"/>
                    </a:lnTo>
                    <a:lnTo>
                      <a:pt x="23" y="21"/>
                    </a:lnTo>
                    <a:lnTo>
                      <a:pt x="9" y="18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5" y="12"/>
                    </a:lnTo>
                    <a:lnTo>
                      <a:pt x="11" y="9"/>
                    </a:lnTo>
                    <a:lnTo>
                      <a:pt x="15" y="0"/>
                    </a:lnTo>
                    <a:lnTo>
                      <a:pt x="30" y="7"/>
                    </a:lnTo>
                    <a:lnTo>
                      <a:pt x="32" y="3"/>
                    </a:lnTo>
                    <a:lnTo>
                      <a:pt x="35" y="3"/>
                    </a:lnTo>
                    <a:lnTo>
                      <a:pt x="41" y="7"/>
                    </a:lnTo>
                    <a:lnTo>
                      <a:pt x="48" y="9"/>
                    </a:lnTo>
                    <a:lnTo>
                      <a:pt x="51" y="7"/>
                    </a:lnTo>
                    <a:lnTo>
                      <a:pt x="57" y="12"/>
                    </a:lnTo>
                    <a:lnTo>
                      <a:pt x="82" y="18"/>
                    </a:lnTo>
                    <a:lnTo>
                      <a:pt x="89" y="18"/>
                    </a:lnTo>
                    <a:lnTo>
                      <a:pt x="94" y="12"/>
                    </a:lnTo>
                    <a:lnTo>
                      <a:pt x="100" y="12"/>
                    </a:lnTo>
                    <a:lnTo>
                      <a:pt x="100" y="14"/>
                    </a:lnTo>
                    <a:lnTo>
                      <a:pt x="107" y="12"/>
                    </a:lnTo>
                    <a:lnTo>
                      <a:pt x="113" y="14"/>
                    </a:lnTo>
                    <a:lnTo>
                      <a:pt x="121" y="18"/>
                    </a:lnTo>
                    <a:lnTo>
                      <a:pt x="128" y="28"/>
                    </a:lnTo>
                    <a:lnTo>
                      <a:pt x="137" y="34"/>
                    </a:lnTo>
                    <a:lnTo>
                      <a:pt x="141" y="34"/>
                    </a:lnTo>
                    <a:lnTo>
                      <a:pt x="150" y="30"/>
                    </a:lnTo>
                    <a:lnTo>
                      <a:pt x="157" y="34"/>
                    </a:lnTo>
                    <a:lnTo>
                      <a:pt x="157" y="39"/>
                    </a:lnTo>
                    <a:lnTo>
                      <a:pt x="153" y="46"/>
                    </a:lnTo>
                    <a:lnTo>
                      <a:pt x="159" y="52"/>
                    </a:lnTo>
                    <a:lnTo>
                      <a:pt x="157" y="55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371"/>
              <p:cNvSpPr>
                <a:spLocks/>
              </p:cNvSpPr>
              <p:nvPr/>
            </p:nvSpPr>
            <p:spPr bwMode="auto">
              <a:xfrm>
                <a:off x="9002713" y="4549775"/>
                <a:ext cx="107950" cy="58738"/>
              </a:xfrm>
              <a:custGeom>
                <a:avLst/>
                <a:gdLst>
                  <a:gd name="T0" fmla="*/ 9 w 68"/>
                  <a:gd name="T1" fmla="*/ 37 h 37"/>
                  <a:gd name="T2" fmla="*/ 0 w 68"/>
                  <a:gd name="T3" fmla="*/ 37 h 37"/>
                  <a:gd name="T4" fmla="*/ 6 w 68"/>
                  <a:gd name="T5" fmla="*/ 31 h 37"/>
                  <a:gd name="T6" fmla="*/ 6 w 68"/>
                  <a:gd name="T7" fmla="*/ 21 h 37"/>
                  <a:gd name="T8" fmla="*/ 15 w 68"/>
                  <a:gd name="T9" fmla="*/ 18 h 37"/>
                  <a:gd name="T10" fmla="*/ 27 w 68"/>
                  <a:gd name="T11" fmla="*/ 16 h 37"/>
                  <a:gd name="T12" fmla="*/ 31 w 68"/>
                  <a:gd name="T13" fmla="*/ 6 h 37"/>
                  <a:gd name="T14" fmla="*/ 49 w 68"/>
                  <a:gd name="T15" fmla="*/ 4 h 37"/>
                  <a:gd name="T16" fmla="*/ 68 w 68"/>
                  <a:gd name="T17" fmla="*/ 0 h 37"/>
                  <a:gd name="T18" fmla="*/ 64 w 68"/>
                  <a:gd name="T19" fmla="*/ 9 h 37"/>
                  <a:gd name="T20" fmla="*/ 59 w 68"/>
                  <a:gd name="T21" fmla="*/ 9 h 37"/>
                  <a:gd name="T22" fmla="*/ 52 w 68"/>
                  <a:gd name="T23" fmla="*/ 12 h 37"/>
                  <a:gd name="T24" fmla="*/ 27 w 68"/>
                  <a:gd name="T25" fmla="*/ 21 h 37"/>
                  <a:gd name="T26" fmla="*/ 27 w 68"/>
                  <a:gd name="T27" fmla="*/ 25 h 37"/>
                  <a:gd name="T28" fmla="*/ 18 w 68"/>
                  <a:gd name="T29" fmla="*/ 34 h 37"/>
                  <a:gd name="T30" fmla="*/ 13 w 68"/>
                  <a:gd name="T31" fmla="*/ 34 h 37"/>
                  <a:gd name="T32" fmla="*/ 9 w 68"/>
                  <a:gd name="T33" fmla="*/ 37 h 37"/>
                  <a:gd name="T34" fmla="*/ 9 w 68"/>
                  <a:gd name="T3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8" h="37">
                    <a:moveTo>
                      <a:pt x="9" y="37"/>
                    </a:moveTo>
                    <a:lnTo>
                      <a:pt x="0" y="37"/>
                    </a:lnTo>
                    <a:lnTo>
                      <a:pt x="6" y="31"/>
                    </a:lnTo>
                    <a:lnTo>
                      <a:pt x="6" y="21"/>
                    </a:lnTo>
                    <a:lnTo>
                      <a:pt x="15" y="18"/>
                    </a:lnTo>
                    <a:lnTo>
                      <a:pt x="27" y="16"/>
                    </a:lnTo>
                    <a:lnTo>
                      <a:pt x="31" y="6"/>
                    </a:lnTo>
                    <a:lnTo>
                      <a:pt x="49" y="4"/>
                    </a:lnTo>
                    <a:lnTo>
                      <a:pt x="68" y="0"/>
                    </a:lnTo>
                    <a:lnTo>
                      <a:pt x="64" y="9"/>
                    </a:lnTo>
                    <a:lnTo>
                      <a:pt x="59" y="9"/>
                    </a:lnTo>
                    <a:lnTo>
                      <a:pt x="52" y="12"/>
                    </a:lnTo>
                    <a:lnTo>
                      <a:pt x="27" y="21"/>
                    </a:lnTo>
                    <a:lnTo>
                      <a:pt x="27" y="25"/>
                    </a:lnTo>
                    <a:lnTo>
                      <a:pt x="18" y="34"/>
                    </a:lnTo>
                    <a:lnTo>
                      <a:pt x="13" y="34"/>
                    </a:lnTo>
                    <a:lnTo>
                      <a:pt x="9" y="37"/>
                    </a:lnTo>
                    <a:lnTo>
                      <a:pt x="9" y="3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372"/>
              <p:cNvSpPr>
                <a:spLocks/>
              </p:cNvSpPr>
              <p:nvPr/>
            </p:nvSpPr>
            <p:spPr bwMode="auto">
              <a:xfrm>
                <a:off x="9120188" y="4256088"/>
                <a:ext cx="38100" cy="80963"/>
              </a:xfrm>
              <a:custGeom>
                <a:avLst/>
                <a:gdLst>
                  <a:gd name="T0" fmla="*/ 16 w 24"/>
                  <a:gd name="T1" fmla="*/ 51 h 51"/>
                  <a:gd name="T2" fmla="*/ 6 w 24"/>
                  <a:gd name="T3" fmla="*/ 43 h 51"/>
                  <a:gd name="T4" fmla="*/ 3 w 24"/>
                  <a:gd name="T5" fmla="*/ 34 h 51"/>
                  <a:gd name="T6" fmla="*/ 3 w 24"/>
                  <a:gd name="T7" fmla="*/ 32 h 51"/>
                  <a:gd name="T8" fmla="*/ 3 w 24"/>
                  <a:gd name="T9" fmla="*/ 25 h 51"/>
                  <a:gd name="T10" fmla="*/ 0 w 24"/>
                  <a:gd name="T11" fmla="*/ 19 h 51"/>
                  <a:gd name="T12" fmla="*/ 3 w 24"/>
                  <a:gd name="T13" fmla="*/ 5 h 51"/>
                  <a:gd name="T14" fmla="*/ 9 w 24"/>
                  <a:gd name="T15" fmla="*/ 0 h 51"/>
                  <a:gd name="T16" fmla="*/ 9 w 24"/>
                  <a:gd name="T17" fmla="*/ 5 h 51"/>
                  <a:gd name="T18" fmla="*/ 9 w 24"/>
                  <a:gd name="T19" fmla="*/ 16 h 51"/>
                  <a:gd name="T20" fmla="*/ 6 w 24"/>
                  <a:gd name="T21" fmla="*/ 19 h 51"/>
                  <a:gd name="T22" fmla="*/ 9 w 24"/>
                  <a:gd name="T23" fmla="*/ 21 h 51"/>
                  <a:gd name="T24" fmla="*/ 12 w 24"/>
                  <a:gd name="T25" fmla="*/ 19 h 51"/>
                  <a:gd name="T26" fmla="*/ 16 w 24"/>
                  <a:gd name="T27" fmla="*/ 16 h 51"/>
                  <a:gd name="T28" fmla="*/ 16 w 24"/>
                  <a:gd name="T29" fmla="*/ 12 h 51"/>
                  <a:gd name="T30" fmla="*/ 24 w 24"/>
                  <a:gd name="T31" fmla="*/ 9 h 51"/>
                  <a:gd name="T32" fmla="*/ 24 w 24"/>
                  <a:gd name="T33" fmla="*/ 19 h 51"/>
                  <a:gd name="T34" fmla="*/ 16 w 24"/>
                  <a:gd name="T35" fmla="*/ 25 h 51"/>
                  <a:gd name="T36" fmla="*/ 24 w 24"/>
                  <a:gd name="T37" fmla="*/ 34 h 51"/>
                  <a:gd name="T38" fmla="*/ 9 w 24"/>
                  <a:gd name="T39" fmla="*/ 28 h 51"/>
                  <a:gd name="T40" fmla="*/ 9 w 24"/>
                  <a:gd name="T41" fmla="*/ 34 h 51"/>
                  <a:gd name="T42" fmla="*/ 16 w 2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51">
                    <a:moveTo>
                      <a:pt x="16" y="51"/>
                    </a:moveTo>
                    <a:lnTo>
                      <a:pt x="6" y="43"/>
                    </a:lnTo>
                    <a:lnTo>
                      <a:pt x="3" y="34"/>
                    </a:lnTo>
                    <a:lnTo>
                      <a:pt x="3" y="32"/>
                    </a:lnTo>
                    <a:lnTo>
                      <a:pt x="3" y="25"/>
                    </a:lnTo>
                    <a:lnTo>
                      <a:pt x="0" y="19"/>
                    </a:lnTo>
                    <a:lnTo>
                      <a:pt x="3" y="5"/>
                    </a:lnTo>
                    <a:lnTo>
                      <a:pt x="9" y="0"/>
                    </a:lnTo>
                    <a:lnTo>
                      <a:pt x="9" y="5"/>
                    </a:lnTo>
                    <a:lnTo>
                      <a:pt x="9" y="16"/>
                    </a:lnTo>
                    <a:lnTo>
                      <a:pt x="6" y="19"/>
                    </a:lnTo>
                    <a:lnTo>
                      <a:pt x="9" y="21"/>
                    </a:lnTo>
                    <a:lnTo>
                      <a:pt x="12" y="19"/>
                    </a:lnTo>
                    <a:lnTo>
                      <a:pt x="16" y="16"/>
                    </a:lnTo>
                    <a:lnTo>
                      <a:pt x="16" y="12"/>
                    </a:lnTo>
                    <a:lnTo>
                      <a:pt x="24" y="9"/>
                    </a:lnTo>
                    <a:lnTo>
                      <a:pt x="24" y="19"/>
                    </a:lnTo>
                    <a:lnTo>
                      <a:pt x="16" y="25"/>
                    </a:lnTo>
                    <a:lnTo>
                      <a:pt x="24" y="34"/>
                    </a:lnTo>
                    <a:lnTo>
                      <a:pt x="9" y="28"/>
                    </a:lnTo>
                    <a:lnTo>
                      <a:pt x="9" y="34"/>
                    </a:lnTo>
                    <a:lnTo>
                      <a:pt x="16" y="5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373"/>
              <p:cNvSpPr>
                <a:spLocks/>
              </p:cNvSpPr>
              <p:nvPr/>
            </p:nvSpPr>
            <p:spPr bwMode="auto">
              <a:xfrm>
                <a:off x="9120188" y="4256088"/>
                <a:ext cx="38100" cy="80963"/>
              </a:xfrm>
              <a:custGeom>
                <a:avLst/>
                <a:gdLst>
                  <a:gd name="T0" fmla="*/ 16 w 24"/>
                  <a:gd name="T1" fmla="*/ 51 h 51"/>
                  <a:gd name="T2" fmla="*/ 6 w 24"/>
                  <a:gd name="T3" fmla="*/ 43 h 51"/>
                  <a:gd name="T4" fmla="*/ 3 w 24"/>
                  <a:gd name="T5" fmla="*/ 34 h 51"/>
                  <a:gd name="T6" fmla="*/ 3 w 24"/>
                  <a:gd name="T7" fmla="*/ 32 h 51"/>
                  <a:gd name="T8" fmla="*/ 3 w 24"/>
                  <a:gd name="T9" fmla="*/ 25 h 51"/>
                  <a:gd name="T10" fmla="*/ 0 w 24"/>
                  <a:gd name="T11" fmla="*/ 19 h 51"/>
                  <a:gd name="T12" fmla="*/ 3 w 24"/>
                  <a:gd name="T13" fmla="*/ 5 h 51"/>
                  <a:gd name="T14" fmla="*/ 9 w 24"/>
                  <a:gd name="T15" fmla="*/ 0 h 51"/>
                  <a:gd name="T16" fmla="*/ 9 w 24"/>
                  <a:gd name="T17" fmla="*/ 5 h 51"/>
                  <a:gd name="T18" fmla="*/ 9 w 24"/>
                  <a:gd name="T19" fmla="*/ 16 h 51"/>
                  <a:gd name="T20" fmla="*/ 6 w 24"/>
                  <a:gd name="T21" fmla="*/ 19 h 51"/>
                  <a:gd name="T22" fmla="*/ 9 w 24"/>
                  <a:gd name="T23" fmla="*/ 21 h 51"/>
                  <a:gd name="T24" fmla="*/ 12 w 24"/>
                  <a:gd name="T25" fmla="*/ 19 h 51"/>
                  <a:gd name="T26" fmla="*/ 16 w 24"/>
                  <a:gd name="T27" fmla="*/ 16 h 51"/>
                  <a:gd name="T28" fmla="*/ 16 w 24"/>
                  <a:gd name="T29" fmla="*/ 12 h 51"/>
                  <a:gd name="T30" fmla="*/ 24 w 24"/>
                  <a:gd name="T31" fmla="*/ 9 h 51"/>
                  <a:gd name="T32" fmla="*/ 24 w 24"/>
                  <a:gd name="T33" fmla="*/ 19 h 51"/>
                  <a:gd name="T34" fmla="*/ 16 w 24"/>
                  <a:gd name="T35" fmla="*/ 25 h 51"/>
                  <a:gd name="T36" fmla="*/ 24 w 24"/>
                  <a:gd name="T37" fmla="*/ 34 h 51"/>
                  <a:gd name="T38" fmla="*/ 9 w 24"/>
                  <a:gd name="T39" fmla="*/ 28 h 51"/>
                  <a:gd name="T40" fmla="*/ 9 w 24"/>
                  <a:gd name="T41" fmla="*/ 34 h 51"/>
                  <a:gd name="T42" fmla="*/ 16 w 24"/>
                  <a:gd name="T4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51">
                    <a:moveTo>
                      <a:pt x="16" y="51"/>
                    </a:moveTo>
                    <a:lnTo>
                      <a:pt x="6" y="43"/>
                    </a:lnTo>
                    <a:lnTo>
                      <a:pt x="3" y="34"/>
                    </a:lnTo>
                    <a:lnTo>
                      <a:pt x="3" y="32"/>
                    </a:lnTo>
                    <a:lnTo>
                      <a:pt x="3" y="25"/>
                    </a:lnTo>
                    <a:lnTo>
                      <a:pt x="0" y="19"/>
                    </a:lnTo>
                    <a:lnTo>
                      <a:pt x="3" y="5"/>
                    </a:lnTo>
                    <a:lnTo>
                      <a:pt x="9" y="0"/>
                    </a:lnTo>
                    <a:lnTo>
                      <a:pt x="9" y="5"/>
                    </a:lnTo>
                    <a:lnTo>
                      <a:pt x="9" y="16"/>
                    </a:lnTo>
                    <a:lnTo>
                      <a:pt x="6" y="19"/>
                    </a:lnTo>
                    <a:lnTo>
                      <a:pt x="9" y="21"/>
                    </a:lnTo>
                    <a:lnTo>
                      <a:pt x="12" y="19"/>
                    </a:lnTo>
                    <a:lnTo>
                      <a:pt x="16" y="16"/>
                    </a:lnTo>
                    <a:lnTo>
                      <a:pt x="16" y="12"/>
                    </a:lnTo>
                    <a:lnTo>
                      <a:pt x="24" y="9"/>
                    </a:lnTo>
                    <a:lnTo>
                      <a:pt x="24" y="19"/>
                    </a:lnTo>
                    <a:lnTo>
                      <a:pt x="16" y="25"/>
                    </a:lnTo>
                    <a:lnTo>
                      <a:pt x="24" y="34"/>
                    </a:lnTo>
                    <a:lnTo>
                      <a:pt x="9" y="28"/>
                    </a:lnTo>
                    <a:lnTo>
                      <a:pt x="9" y="34"/>
                    </a:lnTo>
                    <a:lnTo>
                      <a:pt x="16" y="51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374"/>
              <p:cNvSpPr>
                <a:spLocks/>
              </p:cNvSpPr>
              <p:nvPr/>
            </p:nvSpPr>
            <p:spPr bwMode="auto">
              <a:xfrm>
                <a:off x="9134476" y="4397375"/>
                <a:ext cx="77788" cy="25400"/>
              </a:xfrm>
              <a:custGeom>
                <a:avLst/>
                <a:gdLst>
                  <a:gd name="T0" fmla="*/ 49 w 49"/>
                  <a:gd name="T1" fmla="*/ 16 h 16"/>
                  <a:gd name="T2" fmla="*/ 33 w 49"/>
                  <a:gd name="T3" fmla="*/ 7 h 16"/>
                  <a:gd name="T4" fmla="*/ 28 w 49"/>
                  <a:gd name="T5" fmla="*/ 7 h 16"/>
                  <a:gd name="T6" fmla="*/ 28 w 49"/>
                  <a:gd name="T7" fmla="*/ 9 h 16"/>
                  <a:gd name="T8" fmla="*/ 19 w 49"/>
                  <a:gd name="T9" fmla="*/ 7 h 16"/>
                  <a:gd name="T10" fmla="*/ 15 w 49"/>
                  <a:gd name="T11" fmla="*/ 7 h 16"/>
                  <a:gd name="T12" fmla="*/ 12 w 49"/>
                  <a:gd name="T13" fmla="*/ 9 h 16"/>
                  <a:gd name="T14" fmla="*/ 7 w 49"/>
                  <a:gd name="T15" fmla="*/ 7 h 16"/>
                  <a:gd name="T16" fmla="*/ 3 w 49"/>
                  <a:gd name="T17" fmla="*/ 7 h 16"/>
                  <a:gd name="T18" fmla="*/ 3 w 49"/>
                  <a:gd name="T19" fmla="*/ 9 h 16"/>
                  <a:gd name="T20" fmla="*/ 0 w 49"/>
                  <a:gd name="T21" fmla="*/ 7 h 16"/>
                  <a:gd name="T22" fmla="*/ 3 w 49"/>
                  <a:gd name="T23" fmla="*/ 0 h 16"/>
                  <a:gd name="T24" fmla="*/ 19 w 49"/>
                  <a:gd name="T25" fmla="*/ 0 h 16"/>
                  <a:gd name="T26" fmla="*/ 24 w 49"/>
                  <a:gd name="T27" fmla="*/ 0 h 16"/>
                  <a:gd name="T28" fmla="*/ 28 w 49"/>
                  <a:gd name="T29" fmla="*/ 0 h 16"/>
                  <a:gd name="T30" fmla="*/ 37 w 49"/>
                  <a:gd name="T31" fmla="*/ 0 h 16"/>
                  <a:gd name="T32" fmla="*/ 44 w 49"/>
                  <a:gd name="T33" fmla="*/ 0 h 16"/>
                  <a:gd name="T34" fmla="*/ 46 w 49"/>
                  <a:gd name="T35" fmla="*/ 7 h 16"/>
                  <a:gd name="T36" fmla="*/ 49 w 49"/>
                  <a:gd name="T37" fmla="*/ 9 h 16"/>
                  <a:gd name="T38" fmla="*/ 49 w 49"/>
                  <a:gd name="T39" fmla="*/ 16 h 16"/>
                  <a:gd name="T40" fmla="*/ 49 w 49"/>
                  <a:gd name="T4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6">
                    <a:moveTo>
                      <a:pt x="49" y="16"/>
                    </a:moveTo>
                    <a:lnTo>
                      <a:pt x="33" y="7"/>
                    </a:lnTo>
                    <a:lnTo>
                      <a:pt x="28" y="7"/>
                    </a:lnTo>
                    <a:lnTo>
                      <a:pt x="28" y="9"/>
                    </a:lnTo>
                    <a:lnTo>
                      <a:pt x="19" y="7"/>
                    </a:lnTo>
                    <a:lnTo>
                      <a:pt x="15" y="7"/>
                    </a:lnTo>
                    <a:lnTo>
                      <a:pt x="12" y="9"/>
                    </a:lnTo>
                    <a:lnTo>
                      <a:pt x="7" y="7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0" y="7"/>
                    </a:lnTo>
                    <a:lnTo>
                      <a:pt x="3" y="0"/>
                    </a:lnTo>
                    <a:lnTo>
                      <a:pt x="19" y="0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7" y="0"/>
                    </a:lnTo>
                    <a:lnTo>
                      <a:pt x="44" y="0"/>
                    </a:lnTo>
                    <a:lnTo>
                      <a:pt x="46" y="7"/>
                    </a:lnTo>
                    <a:lnTo>
                      <a:pt x="49" y="9"/>
                    </a:lnTo>
                    <a:lnTo>
                      <a:pt x="49" y="16"/>
                    </a:lnTo>
                    <a:lnTo>
                      <a:pt x="49" y="1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375"/>
              <p:cNvSpPr>
                <a:spLocks/>
              </p:cNvSpPr>
              <p:nvPr/>
            </p:nvSpPr>
            <p:spPr bwMode="auto">
              <a:xfrm>
                <a:off x="8909051" y="4545013"/>
                <a:ext cx="88900" cy="23813"/>
              </a:xfrm>
              <a:custGeom>
                <a:avLst/>
                <a:gdLst>
                  <a:gd name="T0" fmla="*/ 25 w 56"/>
                  <a:gd name="T1" fmla="*/ 15 h 15"/>
                  <a:gd name="T2" fmla="*/ 13 w 56"/>
                  <a:gd name="T3" fmla="*/ 12 h 15"/>
                  <a:gd name="T4" fmla="*/ 10 w 56"/>
                  <a:gd name="T5" fmla="*/ 12 h 15"/>
                  <a:gd name="T6" fmla="*/ 0 w 56"/>
                  <a:gd name="T7" fmla="*/ 12 h 15"/>
                  <a:gd name="T8" fmla="*/ 0 w 56"/>
                  <a:gd name="T9" fmla="*/ 7 h 15"/>
                  <a:gd name="T10" fmla="*/ 0 w 56"/>
                  <a:gd name="T11" fmla="*/ 3 h 15"/>
                  <a:gd name="T12" fmla="*/ 10 w 56"/>
                  <a:gd name="T13" fmla="*/ 0 h 15"/>
                  <a:gd name="T14" fmla="*/ 22 w 56"/>
                  <a:gd name="T15" fmla="*/ 3 h 15"/>
                  <a:gd name="T16" fmla="*/ 29 w 56"/>
                  <a:gd name="T17" fmla="*/ 9 h 15"/>
                  <a:gd name="T18" fmla="*/ 31 w 56"/>
                  <a:gd name="T19" fmla="*/ 7 h 15"/>
                  <a:gd name="T20" fmla="*/ 43 w 56"/>
                  <a:gd name="T21" fmla="*/ 9 h 15"/>
                  <a:gd name="T22" fmla="*/ 47 w 56"/>
                  <a:gd name="T23" fmla="*/ 3 h 15"/>
                  <a:gd name="T24" fmla="*/ 50 w 56"/>
                  <a:gd name="T25" fmla="*/ 3 h 15"/>
                  <a:gd name="T26" fmla="*/ 50 w 56"/>
                  <a:gd name="T27" fmla="*/ 0 h 15"/>
                  <a:gd name="T28" fmla="*/ 53 w 56"/>
                  <a:gd name="T29" fmla="*/ 0 h 15"/>
                  <a:gd name="T30" fmla="*/ 56 w 56"/>
                  <a:gd name="T31" fmla="*/ 3 h 15"/>
                  <a:gd name="T32" fmla="*/ 50 w 56"/>
                  <a:gd name="T33" fmla="*/ 9 h 15"/>
                  <a:gd name="T34" fmla="*/ 38 w 56"/>
                  <a:gd name="T35" fmla="*/ 12 h 15"/>
                  <a:gd name="T36" fmla="*/ 34 w 56"/>
                  <a:gd name="T37" fmla="*/ 12 h 15"/>
                  <a:gd name="T38" fmla="*/ 25 w 56"/>
                  <a:gd name="T39" fmla="*/ 12 h 15"/>
                  <a:gd name="T40" fmla="*/ 25 w 56"/>
                  <a:gd name="T41" fmla="*/ 15 h 15"/>
                  <a:gd name="T42" fmla="*/ 25 w 56"/>
                  <a:gd name="T4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15">
                    <a:moveTo>
                      <a:pt x="25" y="15"/>
                    </a:moveTo>
                    <a:lnTo>
                      <a:pt x="13" y="12"/>
                    </a:lnTo>
                    <a:lnTo>
                      <a:pt x="10" y="12"/>
                    </a:lnTo>
                    <a:lnTo>
                      <a:pt x="0" y="12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0" y="0"/>
                    </a:lnTo>
                    <a:lnTo>
                      <a:pt x="22" y="3"/>
                    </a:lnTo>
                    <a:lnTo>
                      <a:pt x="29" y="9"/>
                    </a:lnTo>
                    <a:lnTo>
                      <a:pt x="31" y="7"/>
                    </a:lnTo>
                    <a:lnTo>
                      <a:pt x="43" y="9"/>
                    </a:lnTo>
                    <a:lnTo>
                      <a:pt x="47" y="3"/>
                    </a:lnTo>
                    <a:lnTo>
                      <a:pt x="50" y="3"/>
                    </a:lnTo>
                    <a:lnTo>
                      <a:pt x="50" y="0"/>
                    </a:lnTo>
                    <a:lnTo>
                      <a:pt x="53" y="0"/>
                    </a:lnTo>
                    <a:lnTo>
                      <a:pt x="56" y="3"/>
                    </a:lnTo>
                    <a:lnTo>
                      <a:pt x="50" y="9"/>
                    </a:lnTo>
                    <a:lnTo>
                      <a:pt x="38" y="12"/>
                    </a:lnTo>
                    <a:lnTo>
                      <a:pt x="34" y="12"/>
                    </a:lnTo>
                    <a:lnTo>
                      <a:pt x="25" y="12"/>
                    </a:lnTo>
                    <a:lnTo>
                      <a:pt x="25" y="15"/>
                    </a:lnTo>
                    <a:lnTo>
                      <a:pt x="25" y="1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376"/>
              <p:cNvSpPr>
                <a:spLocks/>
              </p:cNvSpPr>
              <p:nvPr/>
            </p:nvSpPr>
            <p:spPr bwMode="auto">
              <a:xfrm>
                <a:off x="8828088" y="4545013"/>
                <a:ext cx="61913" cy="23813"/>
              </a:xfrm>
              <a:custGeom>
                <a:avLst/>
                <a:gdLst>
                  <a:gd name="T0" fmla="*/ 0 w 39"/>
                  <a:gd name="T1" fmla="*/ 15 h 15"/>
                  <a:gd name="T2" fmla="*/ 0 w 39"/>
                  <a:gd name="T3" fmla="*/ 7 h 15"/>
                  <a:gd name="T4" fmla="*/ 2 w 39"/>
                  <a:gd name="T5" fmla="*/ 3 h 15"/>
                  <a:gd name="T6" fmla="*/ 9 w 39"/>
                  <a:gd name="T7" fmla="*/ 3 h 15"/>
                  <a:gd name="T8" fmla="*/ 12 w 39"/>
                  <a:gd name="T9" fmla="*/ 9 h 15"/>
                  <a:gd name="T10" fmla="*/ 17 w 39"/>
                  <a:gd name="T11" fmla="*/ 9 h 15"/>
                  <a:gd name="T12" fmla="*/ 21 w 39"/>
                  <a:gd name="T13" fmla="*/ 7 h 15"/>
                  <a:gd name="T14" fmla="*/ 14 w 39"/>
                  <a:gd name="T15" fmla="*/ 0 h 15"/>
                  <a:gd name="T16" fmla="*/ 21 w 39"/>
                  <a:gd name="T17" fmla="*/ 0 h 15"/>
                  <a:gd name="T18" fmla="*/ 23 w 39"/>
                  <a:gd name="T19" fmla="*/ 3 h 15"/>
                  <a:gd name="T20" fmla="*/ 26 w 39"/>
                  <a:gd name="T21" fmla="*/ 0 h 15"/>
                  <a:gd name="T22" fmla="*/ 30 w 39"/>
                  <a:gd name="T23" fmla="*/ 3 h 15"/>
                  <a:gd name="T24" fmla="*/ 36 w 39"/>
                  <a:gd name="T25" fmla="*/ 3 h 15"/>
                  <a:gd name="T26" fmla="*/ 39 w 39"/>
                  <a:gd name="T27" fmla="*/ 9 h 15"/>
                  <a:gd name="T28" fmla="*/ 26 w 39"/>
                  <a:gd name="T29" fmla="*/ 12 h 15"/>
                  <a:gd name="T30" fmla="*/ 26 w 39"/>
                  <a:gd name="T31" fmla="*/ 9 h 15"/>
                  <a:gd name="T32" fmla="*/ 23 w 39"/>
                  <a:gd name="T33" fmla="*/ 9 h 15"/>
                  <a:gd name="T34" fmla="*/ 21 w 39"/>
                  <a:gd name="T35" fmla="*/ 12 h 15"/>
                  <a:gd name="T36" fmla="*/ 12 w 39"/>
                  <a:gd name="T37" fmla="*/ 12 h 15"/>
                  <a:gd name="T38" fmla="*/ 0 w 39"/>
                  <a:gd name="T39" fmla="*/ 15 h 15"/>
                  <a:gd name="T40" fmla="*/ 0 w 39"/>
                  <a:gd name="T4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15">
                    <a:moveTo>
                      <a:pt x="0" y="15"/>
                    </a:moveTo>
                    <a:lnTo>
                      <a:pt x="0" y="7"/>
                    </a:lnTo>
                    <a:lnTo>
                      <a:pt x="2" y="3"/>
                    </a:lnTo>
                    <a:lnTo>
                      <a:pt x="9" y="3"/>
                    </a:lnTo>
                    <a:lnTo>
                      <a:pt x="12" y="9"/>
                    </a:lnTo>
                    <a:lnTo>
                      <a:pt x="17" y="9"/>
                    </a:lnTo>
                    <a:lnTo>
                      <a:pt x="21" y="7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3" y="3"/>
                    </a:lnTo>
                    <a:lnTo>
                      <a:pt x="26" y="0"/>
                    </a:lnTo>
                    <a:lnTo>
                      <a:pt x="30" y="3"/>
                    </a:lnTo>
                    <a:lnTo>
                      <a:pt x="36" y="3"/>
                    </a:lnTo>
                    <a:lnTo>
                      <a:pt x="39" y="9"/>
                    </a:lnTo>
                    <a:lnTo>
                      <a:pt x="26" y="12"/>
                    </a:lnTo>
                    <a:lnTo>
                      <a:pt x="26" y="9"/>
                    </a:lnTo>
                    <a:lnTo>
                      <a:pt x="23" y="9"/>
                    </a:lnTo>
                    <a:lnTo>
                      <a:pt x="21" y="12"/>
                    </a:lnTo>
                    <a:lnTo>
                      <a:pt x="12" y="12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377"/>
              <p:cNvSpPr>
                <a:spLocks/>
              </p:cNvSpPr>
              <p:nvPr/>
            </p:nvSpPr>
            <p:spPr bwMode="auto">
              <a:xfrm>
                <a:off x="8507413" y="4354513"/>
                <a:ext cx="50800" cy="41275"/>
              </a:xfrm>
              <a:custGeom>
                <a:avLst/>
                <a:gdLst>
                  <a:gd name="T0" fmla="*/ 30 w 32"/>
                  <a:gd name="T1" fmla="*/ 26 h 26"/>
                  <a:gd name="T2" fmla="*/ 17 w 32"/>
                  <a:gd name="T3" fmla="*/ 21 h 26"/>
                  <a:gd name="T4" fmla="*/ 13 w 32"/>
                  <a:gd name="T5" fmla="*/ 13 h 26"/>
                  <a:gd name="T6" fmla="*/ 7 w 32"/>
                  <a:gd name="T7" fmla="*/ 10 h 26"/>
                  <a:gd name="T8" fmla="*/ 0 w 32"/>
                  <a:gd name="T9" fmla="*/ 10 h 26"/>
                  <a:gd name="T10" fmla="*/ 3 w 32"/>
                  <a:gd name="T11" fmla="*/ 8 h 26"/>
                  <a:gd name="T12" fmla="*/ 3 w 32"/>
                  <a:gd name="T13" fmla="*/ 1 h 26"/>
                  <a:gd name="T14" fmla="*/ 8 w 32"/>
                  <a:gd name="T15" fmla="*/ 0 h 26"/>
                  <a:gd name="T16" fmla="*/ 9 w 32"/>
                  <a:gd name="T17" fmla="*/ 6 h 26"/>
                  <a:gd name="T18" fmla="*/ 12 w 32"/>
                  <a:gd name="T19" fmla="*/ 6 h 26"/>
                  <a:gd name="T20" fmla="*/ 12 w 32"/>
                  <a:gd name="T21" fmla="*/ 0 h 26"/>
                  <a:gd name="T22" fmla="*/ 15 w 32"/>
                  <a:gd name="T23" fmla="*/ 0 h 26"/>
                  <a:gd name="T24" fmla="*/ 17 w 32"/>
                  <a:gd name="T25" fmla="*/ 5 h 26"/>
                  <a:gd name="T26" fmla="*/ 22 w 32"/>
                  <a:gd name="T27" fmla="*/ 14 h 26"/>
                  <a:gd name="T28" fmla="*/ 32 w 32"/>
                  <a:gd name="T29" fmla="*/ 17 h 26"/>
                  <a:gd name="T30" fmla="*/ 26 w 32"/>
                  <a:gd name="T31" fmla="*/ 21 h 26"/>
                  <a:gd name="T32" fmla="*/ 30 w 32"/>
                  <a:gd name="T33" fmla="*/ 26 h 26"/>
                  <a:gd name="T34" fmla="*/ 30 w 32"/>
                  <a:gd name="T3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26">
                    <a:moveTo>
                      <a:pt x="30" y="26"/>
                    </a:moveTo>
                    <a:lnTo>
                      <a:pt x="17" y="21"/>
                    </a:lnTo>
                    <a:lnTo>
                      <a:pt x="13" y="13"/>
                    </a:lnTo>
                    <a:lnTo>
                      <a:pt x="7" y="10"/>
                    </a:lnTo>
                    <a:lnTo>
                      <a:pt x="0" y="10"/>
                    </a:lnTo>
                    <a:lnTo>
                      <a:pt x="3" y="8"/>
                    </a:lnTo>
                    <a:lnTo>
                      <a:pt x="3" y="1"/>
                    </a:lnTo>
                    <a:lnTo>
                      <a:pt x="8" y="0"/>
                    </a:lnTo>
                    <a:lnTo>
                      <a:pt x="9" y="6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17" y="5"/>
                    </a:lnTo>
                    <a:lnTo>
                      <a:pt x="22" y="14"/>
                    </a:lnTo>
                    <a:lnTo>
                      <a:pt x="32" y="17"/>
                    </a:lnTo>
                    <a:lnTo>
                      <a:pt x="26" y="21"/>
                    </a:lnTo>
                    <a:lnTo>
                      <a:pt x="30" y="26"/>
                    </a:lnTo>
                    <a:lnTo>
                      <a:pt x="30" y="2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378"/>
              <p:cNvSpPr>
                <a:spLocks/>
              </p:cNvSpPr>
              <p:nvPr/>
            </p:nvSpPr>
            <p:spPr bwMode="auto">
              <a:xfrm>
                <a:off x="8880476" y="4578350"/>
                <a:ext cx="53975" cy="30163"/>
              </a:xfrm>
              <a:custGeom>
                <a:avLst/>
                <a:gdLst>
                  <a:gd name="T0" fmla="*/ 24 w 34"/>
                  <a:gd name="T1" fmla="*/ 19 h 19"/>
                  <a:gd name="T2" fmla="*/ 18 w 34"/>
                  <a:gd name="T3" fmla="*/ 13 h 19"/>
                  <a:gd name="T4" fmla="*/ 9 w 34"/>
                  <a:gd name="T5" fmla="*/ 7 h 19"/>
                  <a:gd name="T6" fmla="*/ 0 w 34"/>
                  <a:gd name="T7" fmla="*/ 3 h 19"/>
                  <a:gd name="T8" fmla="*/ 3 w 34"/>
                  <a:gd name="T9" fmla="*/ 0 h 19"/>
                  <a:gd name="T10" fmla="*/ 13 w 34"/>
                  <a:gd name="T11" fmla="*/ 0 h 19"/>
                  <a:gd name="T12" fmla="*/ 18 w 34"/>
                  <a:gd name="T13" fmla="*/ 0 h 19"/>
                  <a:gd name="T14" fmla="*/ 22 w 34"/>
                  <a:gd name="T15" fmla="*/ 3 h 19"/>
                  <a:gd name="T16" fmla="*/ 28 w 34"/>
                  <a:gd name="T17" fmla="*/ 7 h 19"/>
                  <a:gd name="T18" fmla="*/ 34 w 34"/>
                  <a:gd name="T19" fmla="*/ 13 h 19"/>
                  <a:gd name="T20" fmla="*/ 31 w 34"/>
                  <a:gd name="T21" fmla="*/ 16 h 19"/>
                  <a:gd name="T22" fmla="*/ 24 w 34"/>
                  <a:gd name="T23" fmla="*/ 19 h 19"/>
                  <a:gd name="T24" fmla="*/ 24 w 34"/>
                  <a:gd name="T2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19">
                    <a:moveTo>
                      <a:pt x="24" y="19"/>
                    </a:moveTo>
                    <a:lnTo>
                      <a:pt x="18" y="13"/>
                    </a:lnTo>
                    <a:lnTo>
                      <a:pt x="9" y="7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22" y="3"/>
                    </a:lnTo>
                    <a:lnTo>
                      <a:pt x="28" y="7"/>
                    </a:lnTo>
                    <a:lnTo>
                      <a:pt x="34" y="13"/>
                    </a:lnTo>
                    <a:lnTo>
                      <a:pt x="31" y="16"/>
                    </a:lnTo>
                    <a:lnTo>
                      <a:pt x="24" y="19"/>
                    </a:lnTo>
                    <a:lnTo>
                      <a:pt x="24" y="1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379"/>
              <p:cNvSpPr>
                <a:spLocks/>
              </p:cNvSpPr>
              <p:nvPr/>
            </p:nvSpPr>
            <p:spPr bwMode="auto">
              <a:xfrm>
                <a:off x="9085263" y="4403725"/>
                <a:ext cx="34925" cy="19050"/>
              </a:xfrm>
              <a:custGeom>
                <a:avLst/>
                <a:gdLst>
                  <a:gd name="T0" fmla="*/ 9 w 22"/>
                  <a:gd name="T1" fmla="*/ 12 h 12"/>
                  <a:gd name="T2" fmla="*/ 0 w 22"/>
                  <a:gd name="T3" fmla="*/ 3 h 12"/>
                  <a:gd name="T4" fmla="*/ 0 w 22"/>
                  <a:gd name="T5" fmla="*/ 0 h 12"/>
                  <a:gd name="T6" fmla="*/ 16 w 22"/>
                  <a:gd name="T7" fmla="*/ 0 h 12"/>
                  <a:gd name="T8" fmla="*/ 22 w 22"/>
                  <a:gd name="T9" fmla="*/ 8 h 12"/>
                  <a:gd name="T10" fmla="*/ 9 w 22"/>
                  <a:gd name="T11" fmla="*/ 12 h 12"/>
                  <a:gd name="T12" fmla="*/ 9 w 22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2">
                    <a:moveTo>
                      <a:pt x="9" y="12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22" y="8"/>
                    </a:lnTo>
                    <a:lnTo>
                      <a:pt x="9" y="12"/>
                    </a:lnTo>
                    <a:lnTo>
                      <a:pt x="9" y="1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380"/>
              <p:cNvSpPr>
                <a:spLocks/>
              </p:cNvSpPr>
              <p:nvPr/>
            </p:nvSpPr>
            <p:spPr bwMode="auto">
              <a:xfrm>
                <a:off x="8759826" y="4538663"/>
                <a:ext cx="33338" cy="20638"/>
              </a:xfrm>
              <a:custGeom>
                <a:avLst/>
                <a:gdLst>
                  <a:gd name="T0" fmla="*/ 10 w 21"/>
                  <a:gd name="T1" fmla="*/ 13 h 13"/>
                  <a:gd name="T2" fmla="*/ 7 w 21"/>
                  <a:gd name="T3" fmla="*/ 7 h 13"/>
                  <a:gd name="T4" fmla="*/ 2 w 21"/>
                  <a:gd name="T5" fmla="*/ 7 h 13"/>
                  <a:gd name="T6" fmla="*/ 0 w 21"/>
                  <a:gd name="T7" fmla="*/ 4 h 13"/>
                  <a:gd name="T8" fmla="*/ 7 w 21"/>
                  <a:gd name="T9" fmla="*/ 4 h 13"/>
                  <a:gd name="T10" fmla="*/ 10 w 21"/>
                  <a:gd name="T11" fmla="*/ 0 h 13"/>
                  <a:gd name="T12" fmla="*/ 21 w 21"/>
                  <a:gd name="T13" fmla="*/ 7 h 13"/>
                  <a:gd name="T14" fmla="*/ 14 w 21"/>
                  <a:gd name="T15" fmla="*/ 11 h 13"/>
                  <a:gd name="T16" fmla="*/ 10 w 21"/>
                  <a:gd name="T17" fmla="*/ 13 h 13"/>
                  <a:gd name="T18" fmla="*/ 10 w 21"/>
                  <a:gd name="T1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3">
                    <a:moveTo>
                      <a:pt x="10" y="13"/>
                    </a:moveTo>
                    <a:lnTo>
                      <a:pt x="7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7" y="4"/>
                    </a:lnTo>
                    <a:lnTo>
                      <a:pt x="10" y="0"/>
                    </a:lnTo>
                    <a:lnTo>
                      <a:pt x="21" y="7"/>
                    </a:lnTo>
                    <a:lnTo>
                      <a:pt x="14" y="11"/>
                    </a:lnTo>
                    <a:lnTo>
                      <a:pt x="10" y="13"/>
                    </a:lnTo>
                    <a:lnTo>
                      <a:pt x="10" y="1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381"/>
              <p:cNvSpPr>
                <a:spLocks/>
              </p:cNvSpPr>
              <p:nvPr/>
            </p:nvSpPr>
            <p:spPr bwMode="auto">
              <a:xfrm>
                <a:off x="8720138" y="4505325"/>
                <a:ext cx="28575" cy="11113"/>
              </a:xfrm>
              <a:custGeom>
                <a:avLst/>
                <a:gdLst>
                  <a:gd name="T0" fmla="*/ 11 w 18"/>
                  <a:gd name="T1" fmla="*/ 7 h 7"/>
                  <a:gd name="T2" fmla="*/ 0 w 18"/>
                  <a:gd name="T3" fmla="*/ 3 h 7"/>
                  <a:gd name="T4" fmla="*/ 0 w 18"/>
                  <a:gd name="T5" fmla="*/ 0 h 7"/>
                  <a:gd name="T6" fmla="*/ 18 w 18"/>
                  <a:gd name="T7" fmla="*/ 0 h 7"/>
                  <a:gd name="T8" fmla="*/ 18 w 18"/>
                  <a:gd name="T9" fmla="*/ 3 h 7"/>
                  <a:gd name="T10" fmla="*/ 11 w 18"/>
                  <a:gd name="T11" fmla="*/ 3 h 7"/>
                  <a:gd name="T12" fmla="*/ 11 w 18"/>
                  <a:gd name="T13" fmla="*/ 7 h 7"/>
                  <a:gd name="T14" fmla="*/ 11 w 18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7">
                    <a:moveTo>
                      <a:pt x="11" y="7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"/>
                    </a:lnTo>
                    <a:lnTo>
                      <a:pt x="11" y="3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382"/>
              <p:cNvSpPr>
                <a:spLocks/>
              </p:cNvSpPr>
              <p:nvPr/>
            </p:nvSpPr>
            <p:spPr bwMode="auto">
              <a:xfrm>
                <a:off x="8796338" y="4549775"/>
                <a:ext cx="25400" cy="14288"/>
              </a:xfrm>
              <a:custGeom>
                <a:avLst/>
                <a:gdLst>
                  <a:gd name="T0" fmla="*/ 9 w 16"/>
                  <a:gd name="T1" fmla="*/ 9 h 9"/>
                  <a:gd name="T2" fmla="*/ 0 w 16"/>
                  <a:gd name="T3" fmla="*/ 9 h 9"/>
                  <a:gd name="T4" fmla="*/ 0 w 16"/>
                  <a:gd name="T5" fmla="*/ 6 h 9"/>
                  <a:gd name="T6" fmla="*/ 7 w 16"/>
                  <a:gd name="T7" fmla="*/ 6 h 9"/>
                  <a:gd name="T8" fmla="*/ 4 w 16"/>
                  <a:gd name="T9" fmla="*/ 4 h 9"/>
                  <a:gd name="T10" fmla="*/ 7 w 16"/>
                  <a:gd name="T11" fmla="*/ 0 h 9"/>
                  <a:gd name="T12" fmla="*/ 16 w 16"/>
                  <a:gd name="T13" fmla="*/ 0 h 9"/>
                  <a:gd name="T14" fmla="*/ 9 w 16"/>
                  <a:gd name="T15" fmla="*/ 9 h 9"/>
                  <a:gd name="T16" fmla="*/ 9 w 16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9">
                    <a:moveTo>
                      <a:pt x="9" y="9"/>
                    </a:moveTo>
                    <a:lnTo>
                      <a:pt x="0" y="9"/>
                    </a:lnTo>
                    <a:lnTo>
                      <a:pt x="0" y="6"/>
                    </a:lnTo>
                    <a:lnTo>
                      <a:pt x="7" y="6"/>
                    </a:lnTo>
                    <a:lnTo>
                      <a:pt x="4" y="4"/>
                    </a:lnTo>
                    <a:lnTo>
                      <a:pt x="7" y="0"/>
                    </a:lnTo>
                    <a:lnTo>
                      <a:pt x="16" y="0"/>
                    </a:lnTo>
                    <a:lnTo>
                      <a:pt x="9" y="9"/>
                    </a:lnTo>
                    <a:lnTo>
                      <a:pt x="9" y="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383"/>
              <p:cNvSpPr>
                <a:spLocks/>
              </p:cNvSpPr>
              <p:nvPr/>
            </p:nvSpPr>
            <p:spPr bwMode="auto">
              <a:xfrm>
                <a:off x="8575676" y="4383088"/>
                <a:ext cx="20638" cy="20638"/>
              </a:xfrm>
              <a:custGeom>
                <a:avLst/>
                <a:gdLst>
                  <a:gd name="T0" fmla="*/ 0 w 13"/>
                  <a:gd name="T1" fmla="*/ 13 h 13"/>
                  <a:gd name="T2" fmla="*/ 0 w 13"/>
                  <a:gd name="T3" fmla="*/ 0 h 13"/>
                  <a:gd name="T4" fmla="*/ 13 w 13"/>
                  <a:gd name="T5" fmla="*/ 3 h 13"/>
                  <a:gd name="T6" fmla="*/ 10 w 13"/>
                  <a:gd name="T7" fmla="*/ 13 h 13"/>
                  <a:gd name="T8" fmla="*/ 4 w 13"/>
                  <a:gd name="T9" fmla="*/ 9 h 13"/>
                  <a:gd name="T10" fmla="*/ 0 w 13"/>
                  <a:gd name="T11" fmla="*/ 13 h 13"/>
                  <a:gd name="T12" fmla="*/ 0 w 13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3">
                    <a:moveTo>
                      <a:pt x="0" y="13"/>
                    </a:moveTo>
                    <a:lnTo>
                      <a:pt x="0" y="0"/>
                    </a:lnTo>
                    <a:lnTo>
                      <a:pt x="13" y="3"/>
                    </a:lnTo>
                    <a:lnTo>
                      <a:pt x="10" y="13"/>
                    </a:lnTo>
                    <a:lnTo>
                      <a:pt x="4" y="9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384"/>
              <p:cNvSpPr>
                <a:spLocks/>
              </p:cNvSpPr>
              <p:nvPr/>
            </p:nvSpPr>
            <p:spPr bwMode="auto">
              <a:xfrm>
                <a:off x="8289926" y="4264025"/>
                <a:ext cx="19050" cy="31750"/>
              </a:xfrm>
              <a:custGeom>
                <a:avLst/>
                <a:gdLst>
                  <a:gd name="T0" fmla="*/ 12 w 12"/>
                  <a:gd name="T1" fmla="*/ 20 h 20"/>
                  <a:gd name="T2" fmla="*/ 0 w 12"/>
                  <a:gd name="T3" fmla="*/ 7 h 20"/>
                  <a:gd name="T4" fmla="*/ 5 w 12"/>
                  <a:gd name="T5" fmla="*/ 0 h 20"/>
                  <a:gd name="T6" fmla="*/ 12 w 12"/>
                  <a:gd name="T7" fmla="*/ 14 h 20"/>
                  <a:gd name="T8" fmla="*/ 12 w 12"/>
                  <a:gd name="T9" fmla="*/ 20 h 20"/>
                  <a:gd name="T10" fmla="*/ 12 w 12"/>
                  <a:gd name="T1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0">
                    <a:moveTo>
                      <a:pt x="12" y="20"/>
                    </a:moveTo>
                    <a:lnTo>
                      <a:pt x="0" y="7"/>
                    </a:lnTo>
                    <a:lnTo>
                      <a:pt x="5" y="0"/>
                    </a:lnTo>
                    <a:lnTo>
                      <a:pt x="12" y="14"/>
                    </a:lnTo>
                    <a:lnTo>
                      <a:pt x="12" y="20"/>
                    </a:lnTo>
                    <a:lnTo>
                      <a:pt x="12" y="2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385"/>
              <p:cNvSpPr>
                <a:spLocks/>
              </p:cNvSpPr>
              <p:nvPr/>
            </p:nvSpPr>
            <p:spPr bwMode="auto">
              <a:xfrm>
                <a:off x="8332788" y="4337050"/>
                <a:ext cx="14288" cy="25400"/>
              </a:xfrm>
              <a:custGeom>
                <a:avLst/>
                <a:gdLst>
                  <a:gd name="T0" fmla="*/ 5 w 9"/>
                  <a:gd name="T1" fmla="*/ 16 h 16"/>
                  <a:gd name="T2" fmla="*/ 0 w 9"/>
                  <a:gd name="T3" fmla="*/ 4 h 16"/>
                  <a:gd name="T4" fmla="*/ 0 w 9"/>
                  <a:gd name="T5" fmla="*/ 0 h 16"/>
                  <a:gd name="T6" fmla="*/ 3 w 9"/>
                  <a:gd name="T7" fmla="*/ 0 h 16"/>
                  <a:gd name="T8" fmla="*/ 9 w 9"/>
                  <a:gd name="T9" fmla="*/ 13 h 16"/>
                  <a:gd name="T10" fmla="*/ 5 w 9"/>
                  <a:gd name="T11" fmla="*/ 16 h 16"/>
                  <a:gd name="T12" fmla="*/ 5 w 9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6">
                    <a:moveTo>
                      <a:pt x="5" y="16"/>
                    </a:moveTo>
                    <a:lnTo>
                      <a:pt x="0" y="4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9" y="13"/>
                    </a:lnTo>
                    <a:lnTo>
                      <a:pt x="5" y="16"/>
                    </a:lnTo>
                    <a:lnTo>
                      <a:pt x="5" y="1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386"/>
              <p:cNvSpPr>
                <a:spLocks/>
              </p:cNvSpPr>
              <p:nvPr/>
            </p:nvSpPr>
            <p:spPr bwMode="auto">
              <a:xfrm>
                <a:off x="9218613" y="4521200"/>
                <a:ext cx="14288" cy="23813"/>
              </a:xfrm>
              <a:custGeom>
                <a:avLst/>
                <a:gdLst>
                  <a:gd name="T0" fmla="*/ 2 w 9"/>
                  <a:gd name="T1" fmla="*/ 15 h 15"/>
                  <a:gd name="T2" fmla="*/ 0 w 9"/>
                  <a:gd name="T3" fmla="*/ 9 h 15"/>
                  <a:gd name="T4" fmla="*/ 6 w 9"/>
                  <a:gd name="T5" fmla="*/ 0 h 15"/>
                  <a:gd name="T6" fmla="*/ 9 w 9"/>
                  <a:gd name="T7" fmla="*/ 2 h 15"/>
                  <a:gd name="T8" fmla="*/ 2 w 9"/>
                  <a:gd name="T9" fmla="*/ 15 h 15"/>
                  <a:gd name="T10" fmla="*/ 2 w 9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5">
                    <a:moveTo>
                      <a:pt x="2" y="15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2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387"/>
              <p:cNvSpPr>
                <a:spLocks/>
              </p:cNvSpPr>
              <p:nvPr/>
            </p:nvSpPr>
            <p:spPr bwMode="auto">
              <a:xfrm>
                <a:off x="8248651" y="4227513"/>
                <a:ext cx="20638" cy="19050"/>
              </a:xfrm>
              <a:custGeom>
                <a:avLst/>
                <a:gdLst>
                  <a:gd name="T0" fmla="*/ 13 w 13"/>
                  <a:gd name="T1" fmla="*/ 12 h 12"/>
                  <a:gd name="T2" fmla="*/ 0 w 13"/>
                  <a:gd name="T3" fmla="*/ 6 h 12"/>
                  <a:gd name="T4" fmla="*/ 0 w 13"/>
                  <a:gd name="T5" fmla="*/ 0 h 12"/>
                  <a:gd name="T6" fmla="*/ 13 w 13"/>
                  <a:gd name="T7" fmla="*/ 9 h 12"/>
                  <a:gd name="T8" fmla="*/ 13 w 13"/>
                  <a:gd name="T9" fmla="*/ 12 h 12"/>
                  <a:gd name="T10" fmla="*/ 13 w 13"/>
                  <a:gd name="T1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2">
                    <a:moveTo>
                      <a:pt x="13" y="12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13" y="9"/>
                    </a:lnTo>
                    <a:lnTo>
                      <a:pt x="13" y="12"/>
                    </a:lnTo>
                    <a:lnTo>
                      <a:pt x="13" y="1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388"/>
              <p:cNvSpPr>
                <a:spLocks/>
              </p:cNvSpPr>
              <p:nvPr/>
            </p:nvSpPr>
            <p:spPr bwMode="auto">
              <a:xfrm>
                <a:off x="8586788" y="4192588"/>
                <a:ext cx="9525" cy="20638"/>
              </a:xfrm>
              <a:custGeom>
                <a:avLst/>
                <a:gdLst>
                  <a:gd name="T0" fmla="*/ 3 w 6"/>
                  <a:gd name="T1" fmla="*/ 13 h 13"/>
                  <a:gd name="T2" fmla="*/ 0 w 6"/>
                  <a:gd name="T3" fmla="*/ 9 h 13"/>
                  <a:gd name="T4" fmla="*/ 0 w 6"/>
                  <a:gd name="T5" fmla="*/ 6 h 13"/>
                  <a:gd name="T6" fmla="*/ 3 w 6"/>
                  <a:gd name="T7" fmla="*/ 0 h 13"/>
                  <a:gd name="T8" fmla="*/ 6 w 6"/>
                  <a:gd name="T9" fmla="*/ 6 h 13"/>
                  <a:gd name="T10" fmla="*/ 6 w 6"/>
                  <a:gd name="T11" fmla="*/ 13 h 13"/>
                  <a:gd name="T12" fmla="*/ 3 w 6"/>
                  <a:gd name="T13" fmla="*/ 13 h 13"/>
                  <a:gd name="T14" fmla="*/ 3 w 6"/>
                  <a:gd name="T1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3">
                    <a:moveTo>
                      <a:pt x="3" y="13"/>
                    </a:moveTo>
                    <a:lnTo>
                      <a:pt x="0" y="9"/>
                    </a:lnTo>
                    <a:lnTo>
                      <a:pt x="0" y="6"/>
                    </a:lnTo>
                    <a:lnTo>
                      <a:pt x="3" y="0"/>
                    </a:lnTo>
                    <a:lnTo>
                      <a:pt x="6" y="6"/>
                    </a:lnTo>
                    <a:lnTo>
                      <a:pt x="6" y="13"/>
                    </a:lnTo>
                    <a:lnTo>
                      <a:pt x="3" y="13"/>
                    </a:lnTo>
                    <a:lnTo>
                      <a:pt x="3" y="1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389"/>
              <p:cNvSpPr>
                <a:spLocks/>
              </p:cNvSpPr>
              <p:nvPr/>
            </p:nvSpPr>
            <p:spPr bwMode="auto">
              <a:xfrm>
                <a:off x="9110663" y="2940050"/>
                <a:ext cx="255588" cy="325438"/>
              </a:xfrm>
              <a:custGeom>
                <a:avLst/>
                <a:gdLst>
                  <a:gd name="T0" fmla="*/ 77 w 161"/>
                  <a:gd name="T1" fmla="*/ 201 h 205"/>
                  <a:gd name="T2" fmla="*/ 70 w 161"/>
                  <a:gd name="T3" fmla="*/ 192 h 205"/>
                  <a:gd name="T4" fmla="*/ 74 w 161"/>
                  <a:gd name="T5" fmla="*/ 180 h 205"/>
                  <a:gd name="T6" fmla="*/ 59 w 161"/>
                  <a:gd name="T7" fmla="*/ 176 h 205"/>
                  <a:gd name="T8" fmla="*/ 36 w 161"/>
                  <a:gd name="T9" fmla="*/ 186 h 205"/>
                  <a:gd name="T10" fmla="*/ 25 w 161"/>
                  <a:gd name="T11" fmla="*/ 189 h 205"/>
                  <a:gd name="T12" fmla="*/ 18 w 161"/>
                  <a:gd name="T13" fmla="*/ 189 h 205"/>
                  <a:gd name="T14" fmla="*/ 18 w 161"/>
                  <a:gd name="T15" fmla="*/ 194 h 205"/>
                  <a:gd name="T16" fmla="*/ 9 w 161"/>
                  <a:gd name="T17" fmla="*/ 194 h 205"/>
                  <a:gd name="T18" fmla="*/ 0 w 161"/>
                  <a:gd name="T19" fmla="*/ 189 h 205"/>
                  <a:gd name="T20" fmla="*/ 6 w 161"/>
                  <a:gd name="T21" fmla="*/ 180 h 205"/>
                  <a:gd name="T22" fmla="*/ 15 w 161"/>
                  <a:gd name="T23" fmla="*/ 171 h 205"/>
                  <a:gd name="T24" fmla="*/ 22 w 161"/>
                  <a:gd name="T25" fmla="*/ 158 h 205"/>
                  <a:gd name="T26" fmla="*/ 30 w 161"/>
                  <a:gd name="T27" fmla="*/ 158 h 205"/>
                  <a:gd name="T28" fmla="*/ 59 w 161"/>
                  <a:gd name="T29" fmla="*/ 151 h 205"/>
                  <a:gd name="T30" fmla="*/ 64 w 161"/>
                  <a:gd name="T31" fmla="*/ 151 h 205"/>
                  <a:gd name="T32" fmla="*/ 74 w 161"/>
                  <a:gd name="T33" fmla="*/ 151 h 205"/>
                  <a:gd name="T34" fmla="*/ 74 w 161"/>
                  <a:gd name="T35" fmla="*/ 143 h 205"/>
                  <a:gd name="T36" fmla="*/ 82 w 161"/>
                  <a:gd name="T37" fmla="*/ 121 h 205"/>
                  <a:gd name="T38" fmla="*/ 89 w 161"/>
                  <a:gd name="T39" fmla="*/ 105 h 205"/>
                  <a:gd name="T40" fmla="*/ 82 w 161"/>
                  <a:gd name="T41" fmla="*/ 114 h 205"/>
                  <a:gd name="T42" fmla="*/ 86 w 161"/>
                  <a:gd name="T43" fmla="*/ 121 h 205"/>
                  <a:gd name="T44" fmla="*/ 95 w 161"/>
                  <a:gd name="T45" fmla="*/ 118 h 205"/>
                  <a:gd name="T46" fmla="*/ 114 w 161"/>
                  <a:gd name="T47" fmla="*/ 93 h 205"/>
                  <a:gd name="T48" fmla="*/ 120 w 161"/>
                  <a:gd name="T49" fmla="*/ 78 h 205"/>
                  <a:gd name="T50" fmla="*/ 120 w 161"/>
                  <a:gd name="T51" fmla="*/ 41 h 205"/>
                  <a:gd name="T52" fmla="*/ 114 w 161"/>
                  <a:gd name="T53" fmla="*/ 41 h 205"/>
                  <a:gd name="T54" fmla="*/ 114 w 161"/>
                  <a:gd name="T55" fmla="*/ 25 h 205"/>
                  <a:gd name="T56" fmla="*/ 114 w 161"/>
                  <a:gd name="T57" fmla="*/ 10 h 205"/>
                  <a:gd name="T58" fmla="*/ 127 w 161"/>
                  <a:gd name="T59" fmla="*/ 19 h 205"/>
                  <a:gd name="T60" fmla="*/ 129 w 161"/>
                  <a:gd name="T61" fmla="*/ 16 h 205"/>
                  <a:gd name="T62" fmla="*/ 123 w 161"/>
                  <a:gd name="T63" fmla="*/ 10 h 205"/>
                  <a:gd name="T64" fmla="*/ 127 w 161"/>
                  <a:gd name="T65" fmla="*/ 3 h 205"/>
                  <a:gd name="T66" fmla="*/ 135 w 161"/>
                  <a:gd name="T67" fmla="*/ 19 h 205"/>
                  <a:gd name="T68" fmla="*/ 150 w 161"/>
                  <a:gd name="T69" fmla="*/ 38 h 205"/>
                  <a:gd name="T70" fmla="*/ 157 w 161"/>
                  <a:gd name="T71" fmla="*/ 46 h 205"/>
                  <a:gd name="T72" fmla="*/ 150 w 161"/>
                  <a:gd name="T73" fmla="*/ 68 h 205"/>
                  <a:gd name="T74" fmla="*/ 150 w 161"/>
                  <a:gd name="T75" fmla="*/ 82 h 205"/>
                  <a:gd name="T76" fmla="*/ 148 w 161"/>
                  <a:gd name="T77" fmla="*/ 93 h 205"/>
                  <a:gd name="T78" fmla="*/ 154 w 161"/>
                  <a:gd name="T79" fmla="*/ 137 h 205"/>
                  <a:gd name="T80" fmla="*/ 154 w 161"/>
                  <a:gd name="T81" fmla="*/ 148 h 205"/>
                  <a:gd name="T82" fmla="*/ 145 w 161"/>
                  <a:gd name="T83" fmla="*/ 164 h 205"/>
                  <a:gd name="T84" fmla="*/ 141 w 161"/>
                  <a:gd name="T85" fmla="*/ 148 h 205"/>
                  <a:gd name="T86" fmla="*/ 141 w 161"/>
                  <a:gd name="T87" fmla="*/ 158 h 205"/>
                  <a:gd name="T88" fmla="*/ 132 w 161"/>
                  <a:gd name="T89" fmla="*/ 158 h 205"/>
                  <a:gd name="T90" fmla="*/ 129 w 161"/>
                  <a:gd name="T91" fmla="*/ 173 h 205"/>
                  <a:gd name="T92" fmla="*/ 120 w 161"/>
                  <a:gd name="T93" fmla="*/ 164 h 205"/>
                  <a:gd name="T94" fmla="*/ 111 w 161"/>
                  <a:gd name="T95" fmla="*/ 173 h 205"/>
                  <a:gd name="T96" fmla="*/ 105 w 161"/>
                  <a:gd name="T97" fmla="*/ 171 h 205"/>
                  <a:gd name="T98" fmla="*/ 95 w 161"/>
                  <a:gd name="T99" fmla="*/ 164 h 205"/>
                  <a:gd name="T100" fmla="*/ 91 w 161"/>
                  <a:gd name="T101" fmla="*/ 173 h 205"/>
                  <a:gd name="T102" fmla="*/ 98 w 161"/>
                  <a:gd name="T103" fmla="*/ 186 h 205"/>
                  <a:gd name="T104" fmla="*/ 82 w 161"/>
                  <a:gd name="T105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1" h="205">
                    <a:moveTo>
                      <a:pt x="82" y="205"/>
                    </a:moveTo>
                    <a:lnTo>
                      <a:pt x="77" y="201"/>
                    </a:lnTo>
                    <a:lnTo>
                      <a:pt x="70" y="194"/>
                    </a:lnTo>
                    <a:lnTo>
                      <a:pt x="70" y="192"/>
                    </a:lnTo>
                    <a:lnTo>
                      <a:pt x="70" y="186"/>
                    </a:lnTo>
                    <a:lnTo>
                      <a:pt x="74" y="180"/>
                    </a:lnTo>
                    <a:lnTo>
                      <a:pt x="70" y="176"/>
                    </a:lnTo>
                    <a:lnTo>
                      <a:pt x="59" y="176"/>
                    </a:lnTo>
                    <a:lnTo>
                      <a:pt x="52" y="176"/>
                    </a:lnTo>
                    <a:lnTo>
                      <a:pt x="36" y="186"/>
                    </a:lnTo>
                    <a:lnTo>
                      <a:pt x="25" y="192"/>
                    </a:lnTo>
                    <a:lnTo>
                      <a:pt x="25" y="189"/>
                    </a:lnTo>
                    <a:lnTo>
                      <a:pt x="22" y="186"/>
                    </a:lnTo>
                    <a:lnTo>
                      <a:pt x="18" y="189"/>
                    </a:lnTo>
                    <a:lnTo>
                      <a:pt x="22" y="194"/>
                    </a:lnTo>
                    <a:lnTo>
                      <a:pt x="18" y="194"/>
                    </a:lnTo>
                    <a:lnTo>
                      <a:pt x="15" y="194"/>
                    </a:lnTo>
                    <a:lnTo>
                      <a:pt x="9" y="194"/>
                    </a:lnTo>
                    <a:lnTo>
                      <a:pt x="0" y="194"/>
                    </a:lnTo>
                    <a:lnTo>
                      <a:pt x="0" y="189"/>
                    </a:lnTo>
                    <a:lnTo>
                      <a:pt x="6" y="186"/>
                    </a:lnTo>
                    <a:lnTo>
                      <a:pt x="6" y="180"/>
                    </a:lnTo>
                    <a:lnTo>
                      <a:pt x="12" y="176"/>
                    </a:lnTo>
                    <a:lnTo>
                      <a:pt x="15" y="171"/>
                    </a:lnTo>
                    <a:lnTo>
                      <a:pt x="22" y="164"/>
                    </a:lnTo>
                    <a:lnTo>
                      <a:pt x="22" y="158"/>
                    </a:lnTo>
                    <a:lnTo>
                      <a:pt x="30" y="155"/>
                    </a:lnTo>
                    <a:lnTo>
                      <a:pt x="30" y="158"/>
                    </a:lnTo>
                    <a:lnTo>
                      <a:pt x="36" y="158"/>
                    </a:lnTo>
                    <a:lnTo>
                      <a:pt x="59" y="151"/>
                    </a:lnTo>
                    <a:lnTo>
                      <a:pt x="64" y="148"/>
                    </a:lnTo>
                    <a:lnTo>
                      <a:pt x="64" y="151"/>
                    </a:lnTo>
                    <a:lnTo>
                      <a:pt x="68" y="158"/>
                    </a:lnTo>
                    <a:lnTo>
                      <a:pt x="74" y="151"/>
                    </a:lnTo>
                    <a:lnTo>
                      <a:pt x="77" y="148"/>
                    </a:lnTo>
                    <a:lnTo>
                      <a:pt x="74" y="143"/>
                    </a:lnTo>
                    <a:lnTo>
                      <a:pt x="77" y="137"/>
                    </a:lnTo>
                    <a:lnTo>
                      <a:pt x="82" y="121"/>
                    </a:lnTo>
                    <a:lnTo>
                      <a:pt x="77" y="108"/>
                    </a:lnTo>
                    <a:lnTo>
                      <a:pt x="89" y="105"/>
                    </a:lnTo>
                    <a:lnTo>
                      <a:pt x="89" y="108"/>
                    </a:lnTo>
                    <a:lnTo>
                      <a:pt x="82" y="114"/>
                    </a:lnTo>
                    <a:lnTo>
                      <a:pt x="86" y="118"/>
                    </a:lnTo>
                    <a:lnTo>
                      <a:pt x="86" y="121"/>
                    </a:lnTo>
                    <a:lnTo>
                      <a:pt x="91" y="123"/>
                    </a:lnTo>
                    <a:lnTo>
                      <a:pt x="95" y="118"/>
                    </a:lnTo>
                    <a:lnTo>
                      <a:pt x="107" y="112"/>
                    </a:lnTo>
                    <a:lnTo>
                      <a:pt x="114" y="93"/>
                    </a:lnTo>
                    <a:lnTo>
                      <a:pt x="118" y="93"/>
                    </a:lnTo>
                    <a:lnTo>
                      <a:pt x="120" y="78"/>
                    </a:lnTo>
                    <a:lnTo>
                      <a:pt x="120" y="59"/>
                    </a:lnTo>
                    <a:lnTo>
                      <a:pt x="120" y="41"/>
                    </a:lnTo>
                    <a:lnTo>
                      <a:pt x="118" y="44"/>
                    </a:lnTo>
                    <a:lnTo>
                      <a:pt x="114" y="41"/>
                    </a:lnTo>
                    <a:lnTo>
                      <a:pt x="118" y="38"/>
                    </a:lnTo>
                    <a:lnTo>
                      <a:pt x="114" y="25"/>
                    </a:lnTo>
                    <a:lnTo>
                      <a:pt x="118" y="19"/>
                    </a:lnTo>
                    <a:lnTo>
                      <a:pt x="114" y="10"/>
                    </a:lnTo>
                    <a:lnTo>
                      <a:pt x="120" y="10"/>
                    </a:lnTo>
                    <a:lnTo>
                      <a:pt x="127" y="19"/>
                    </a:lnTo>
                    <a:lnTo>
                      <a:pt x="127" y="16"/>
                    </a:lnTo>
                    <a:lnTo>
                      <a:pt x="129" y="16"/>
                    </a:lnTo>
                    <a:lnTo>
                      <a:pt x="129" y="7"/>
                    </a:lnTo>
                    <a:lnTo>
                      <a:pt x="123" y="10"/>
                    </a:lnTo>
                    <a:lnTo>
                      <a:pt x="123" y="0"/>
                    </a:lnTo>
                    <a:lnTo>
                      <a:pt x="127" y="3"/>
                    </a:lnTo>
                    <a:lnTo>
                      <a:pt x="132" y="0"/>
                    </a:lnTo>
                    <a:lnTo>
                      <a:pt x="135" y="19"/>
                    </a:lnTo>
                    <a:lnTo>
                      <a:pt x="141" y="25"/>
                    </a:lnTo>
                    <a:lnTo>
                      <a:pt x="150" y="38"/>
                    </a:lnTo>
                    <a:lnTo>
                      <a:pt x="154" y="49"/>
                    </a:lnTo>
                    <a:lnTo>
                      <a:pt x="157" y="46"/>
                    </a:lnTo>
                    <a:lnTo>
                      <a:pt x="154" y="59"/>
                    </a:lnTo>
                    <a:lnTo>
                      <a:pt x="150" y="68"/>
                    </a:lnTo>
                    <a:lnTo>
                      <a:pt x="154" y="82"/>
                    </a:lnTo>
                    <a:lnTo>
                      <a:pt x="150" y="82"/>
                    </a:lnTo>
                    <a:lnTo>
                      <a:pt x="148" y="84"/>
                    </a:lnTo>
                    <a:lnTo>
                      <a:pt x="148" y="93"/>
                    </a:lnTo>
                    <a:lnTo>
                      <a:pt x="154" y="114"/>
                    </a:lnTo>
                    <a:lnTo>
                      <a:pt x="154" y="137"/>
                    </a:lnTo>
                    <a:lnTo>
                      <a:pt x="161" y="146"/>
                    </a:lnTo>
                    <a:lnTo>
                      <a:pt x="154" y="148"/>
                    </a:lnTo>
                    <a:lnTo>
                      <a:pt x="154" y="158"/>
                    </a:lnTo>
                    <a:lnTo>
                      <a:pt x="145" y="164"/>
                    </a:lnTo>
                    <a:lnTo>
                      <a:pt x="148" y="151"/>
                    </a:lnTo>
                    <a:lnTo>
                      <a:pt x="141" y="148"/>
                    </a:lnTo>
                    <a:lnTo>
                      <a:pt x="141" y="155"/>
                    </a:lnTo>
                    <a:lnTo>
                      <a:pt x="141" y="158"/>
                    </a:lnTo>
                    <a:lnTo>
                      <a:pt x="135" y="155"/>
                    </a:lnTo>
                    <a:lnTo>
                      <a:pt x="132" y="158"/>
                    </a:lnTo>
                    <a:lnTo>
                      <a:pt x="132" y="167"/>
                    </a:lnTo>
                    <a:lnTo>
                      <a:pt x="129" y="173"/>
                    </a:lnTo>
                    <a:lnTo>
                      <a:pt x="127" y="161"/>
                    </a:lnTo>
                    <a:lnTo>
                      <a:pt x="120" y="164"/>
                    </a:lnTo>
                    <a:lnTo>
                      <a:pt x="120" y="176"/>
                    </a:lnTo>
                    <a:lnTo>
                      <a:pt x="111" y="173"/>
                    </a:lnTo>
                    <a:lnTo>
                      <a:pt x="102" y="176"/>
                    </a:lnTo>
                    <a:lnTo>
                      <a:pt x="105" y="171"/>
                    </a:lnTo>
                    <a:lnTo>
                      <a:pt x="95" y="171"/>
                    </a:lnTo>
                    <a:lnTo>
                      <a:pt x="95" y="164"/>
                    </a:lnTo>
                    <a:lnTo>
                      <a:pt x="91" y="164"/>
                    </a:lnTo>
                    <a:lnTo>
                      <a:pt x="91" y="173"/>
                    </a:lnTo>
                    <a:lnTo>
                      <a:pt x="98" y="176"/>
                    </a:lnTo>
                    <a:lnTo>
                      <a:pt x="98" y="186"/>
                    </a:lnTo>
                    <a:lnTo>
                      <a:pt x="89" y="186"/>
                    </a:lnTo>
                    <a:lnTo>
                      <a:pt x="82" y="20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390"/>
              <p:cNvSpPr>
                <a:spLocks/>
              </p:cNvSpPr>
              <p:nvPr/>
            </p:nvSpPr>
            <p:spPr bwMode="auto">
              <a:xfrm>
                <a:off x="9110663" y="2940050"/>
                <a:ext cx="255588" cy="325438"/>
              </a:xfrm>
              <a:custGeom>
                <a:avLst/>
                <a:gdLst>
                  <a:gd name="T0" fmla="*/ 77 w 161"/>
                  <a:gd name="T1" fmla="*/ 201 h 205"/>
                  <a:gd name="T2" fmla="*/ 70 w 161"/>
                  <a:gd name="T3" fmla="*/ 192 h 205"/>
                  <a:gd name="T4" fmla="*/ 74 w 161"/>
                  <a:gd name="T5" fmla="*/ 180 h 205"/>
                  <a:gd name="T6" fmla="*/ 59 w 161"/>
                  <a:gd name="T7" fmla="*/ 176 h 205"/>
                  <a:gd name="T8" fmla="*/ 36 w 161"/>
                  <a:gd name="T9" fmla="*/ 186 h 205"/>
                  <a:gd name="T10" fmla="*/ 25 w 161"/>
                  <a:gd name="T11" fmla="*/ 189 h 205"/>
                  <a:gd name="T12" fmla="*/ 18 w 161"/>
                  <a:gd name="T13" fmla="*/ 189 h 205"/>
                  <a:gd name="T14" fmla="*/ 18 w 161"/>
                  <a:gd name="T15" fmla="*/ 194 h 205"/>
                  <a:gd name="T16" fmla="*/ 9 w 161"/>
                  <a:gd name="T17" fmla="*/ 194 h 205"/>
                  <a:gd name="T18" fmla="*/ 0 w 161"/>
                  <a:gd name="T19" fmla="*/ 189 h 205"/>
                  <a:gd name="T20" fmla="*/ 6 w 161"/>
                  <a:gd name="T21" fmla="*/ 180 h 205"/>
                  <a:gd name="T22" fmla="*/ 15 w 161"/>
                  <a:gd name="T23" fmla="*/ 171 h 205"/>
                  <a:gd name="T24" fmla="*/ 22 w 161"/>
                  <a:gd name="T25" fmla="*/ 158 h 205"/>
                  <a:gd name="T26" fmla="*/ 30 w 161"/>
                  <a:gd name="T27" fmla="*/ 158 h 205"/>
                  <a:gd name="T28" fmla="*/ 59 w 161"/>
                  <a:gd name="T29" fmla="*/ 151 h 205"/>
                  <a:gd name="T30" fmla="*/ 64 w 161"/>
                  <a:gd name="T31" fmla="*/ 151 h 205"/>
                  <a:gd name="T32" fmla="*/ 74 w 161"/>
                  <a:gd name="T33" fmla="*/ 151 h 205"/>
                  <a:gd name="T34" fmla="*/ 74 w 161"/>
                  <a:gd name="T35" fmla="*/ 143 h 205"/>
                  <a:gd name="T36" fmla="*/ 82 w 161"/>
                  <a:gd name="T37" fmla="*/ 121 h 205"/>
                  <a:gd name="T38" fmla="*/ 89 w 161"/>
                  <a:gd name="T39" fmla="*/ 105 h 205"/>
                  <a:gd name="T40" fmla="*/ 82 w 161"/>
                  <a:gd name="T41" fmla="*/ 114 h 205"/>
                  <a:gd name="T42" fmla="*/ 86 w 161"/>
                  <a:gd name="T43" fmla="*/ 121 h 205"/>
                  <a:gd name="T44" fmla="*/ 95 w 161"/>
                  <a:gd name="T45" fmla="*/ 118 h 205"/>
                  <a:gd name="T46" fmla="*/ 114 w 161"/>
                  <a:gd name="T47" fmla="*/ 93 h 205"/>
                  <a:gd name="T48" fmla="*/ 120 w 161"/>
                  <a:gd name="T49" fmla="*/ 78 h 205"/>
                  <a:gd name="T50" fmla="*/ 120 w 161"/>
                  <a:gd name="T51" fmla="*/ 41 h 205"/>
                  <a:gd name="T52" fmla="*/ 114 w 161"/>
                  <a:gd name="T53" fmla="*/ 41 h 205"/>
                  <a:gd name="T54" fmla="*/ 114 w 161"/>
                  <a:gd name="T55" fmla="*/ 25 h 205"/>
                  <a:gd name="T56" fmla="*/ 114 w 161"/>
                  <a:gd name="T57" fmla="*/ 10 h 205"/>
                  <a:gd name="T58" fmla="*/ 127 w 161"/>
                  <a:gd name="T59" fmla="*/ 19 h 205"/>
                  <a:gd name="T60" fmla="*/ 129 w 161"/>
                  <a:gd name="T61" fmla="*/ 16 h 205"/>
                  <a:gd name="T62" fmla="*/ 123 w 161"/>
                  <a:gd name="T63" fmla="*/ 10 h 205"/>
                  <a:gd name="T64" fmla="*/ 127 w 161"/>
                  <a:gd name="T65" fmla="*/ 3 h 205"/>
                  <a:gd name="T66" fmla="*/ 135 w 161"/>
                  <a:gd name="T67" fmla="*/ 19 h 205"/>
                  <a:gd name="T68" fmla="*/ 150 w 161"/>
                  <a:gd name="T69" fmla="*/ 38 h 205"/>
                  <a:gd name="T70" fmla="*/ 157 w 161"/>
                  <a:gd name="T71" fmla="*/ 46 h 205"/>
                  <a:gd name="T72" fmla="*/ 150 w 161"/>
                  <a:gd name="T73" fmla="*/ 68 h 205"/>
                  <a:gd name="T74" fmla="*/ 150 w 161"/>
                  <a:gd name="T75" fmla="*/ 82 h 205"/>
                  <a:gd name="T76" fmla="*/ 148 w 161"/>
                  <a:gd name="T77" fmla="*/ 93 h 205"/>
                  <a:gd name="T78" fmla="*/ 154 w 161"/>
                  <a:gd name="T79" fmla="*/ 137 h 205"/>
                  <a:gd name="T80" fmla="*/ 154 w 161"/>
                  <a:gd name="T81" fmla="*/ 148 h 205"/>
                  <a:gd name="T82" fmla="*/ 145 w 161"/>
                  <a:gd name="T83" fmla="*/ 164 h 205"/>
                  <a:gd name="T84" fmla="*/ 141 w 161"/>
                  <a:gd name="T85" fmla="*/ 148 h 205"/>
                  <a:gd name="T86" fmla="*/ 141 w 161"/>
                  <a:gd name="T87" fmla="*/ 158 h 205"/>
                  <a:gd name="T88" fmla="*/ 132 w 161"/>
                  <a:gd name="T89" fmla="*/ 158 h 205"/>
                  <a:gd name="T90" fmla="*/ 129 w 161"/>
                  <a:gd name="T91" fmla="*/ 173 h 205"/>
                  <a:gd name="T92" fmla="*/ 120 w 161"/>
                  <a:gd name="T93" fmla="*/ 164 h 205"/>
                  <a:gd name="T94" fmla="*/ 111 w 161"/>
                  <a:gd name="T95" fmla="*/ 173 h 205"/>
                  <a:gd name="T96" fmla="*/ 105 w 161"/>
                  <a:gd name="T97" fmla="*/ 171 h 205"/>
                  <a:gd name="T98" fmla="*/ 95 w 161"/>
                  <a:gd name="T99" fmla="*/ 164 h 205"/>
                  <a:gd name="T100" fmla="*/ 91 w 161"/>
                  <a:gd name="T101" fmla="*/ 173 h 205"/>
                  <a:gd name="T102" fmla="*/ 98 w 161"/>
                  <a:gd name="T103" fmla="*/ 186 h 205"/>
                  <a:gd name="T104" fmla="*/ 82 w 161"/>
                  <a:gd name="T105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1" h="205">
                    <a:moveTo>
                      <a:pt x="82" y="205"/>
                    </a:moveTo>
                    <a:lnTo>
                      <a:pt x="77" y="201"/>
                    </a:lnTo>
                    <a:lnTo>
                      <a:pt x="70" y="194"/>
                    </a:lnTo>
                    <a:lnTo>
                      <a:pt x="70" y="192"/>
                    </a:lnTo>
                    <a:lnTo>
                      <a:pt x="70" y="186"/>
                    </a:lnTo>
                    <a:lnTo>
                      <a:pt x="74" y="180"/>
                    </a:lnTo>
                    <a:lnTo>
                      <a:pt x="70" y="176"/>
                    </a:lnTo>
                    <a:lnTo>
                      <a:pt x="59" y="176"/>
                    </a:lnTo>
                    <a:lnTo>
                      <a:pt x="52" y="176"/>
                    </a:lnTo>
                    <a:lnTo>
                      <a:pt x="36" y="186"/>
                    </a:lnTo>
                    <a:lnTo>
                      <a:pt x="25" y="192"/>
                    </a:lnTo>
                    <a:lnTo>
                      <a:pt x="25" y="189"/>
                    </a:lnTo>
                    <a:lnTo>
                      <a:pt x="22" y="186"/>
                    </a:lnTo>
                    <a:lnTo>
                      <a:pt x="18" y="189"/>
                    </a:lnTo>
                    <a:lnTo>
                      <a:pt x="22" y="194"/>
                    </a:lnTo>
                    <a:lnTo>
                      <a:pt x="18" y="194"/>
                    </a:lnTo>
                    <a:lnTo>
                      <a:pt x="15" y="194"/>
                    </a:lnTo>
                    <a:lnTo>
                      <a:pt x="9" y="194"/>
                    </a:lnTo>
                    <a:lnTo>
                      <a:pt x="0" y="194"/>
                    </a:lnTo>
                    <a:lnTo>
                      <a:pt x="0" y="189"/>
                    </a:lnTo>
                    <a:lnTo>
                      <a:pt x="6" y="186"/>
                    </a:lnTo>
                    <a:lnTo>
                      <a:pt x="6" y="180"/>
                    </a:lnTo>
                    <a:lnTo>
                      <a:pt x="12" y="176"/>
                    </a:lnTo>
                    <a:lnTo>
                      <a:pt x="15" y="171"/>
                    </a:lnTo>
                    <a:lnTo>
                      <a:pt x="22" y="164"/>
                    </a:lnTo>
                    <a:lnTo>
                      <a:pt x="22" y="158"/>
                    </a:lnTo>
                    <a:lnTo>
                      <a:pt x="30" y="155"/>
                    </a:lnTo>
                    <a:lnTo>
                      <a:pt x="30" y="158"/>
                    </a:lnTo>
                    <a:lnTo>
                      <a:pt x="36" y="158"/>
                    </a:lnTo>
                    <a:lnTo>
                      <a:pt x="59" y="151"/>
                    </a:lnTo>
                    <a:lnTo>
                      <a:pt x="64" y="148"/>
                    </a:lnTo>
                    <a:lnTo>
                      <a:pt x="64" y="151"/>
                    </a:lnTo>
                    <a:lnTo>
                      <a:pt x="68" y="158"/>
                    </a:lnTo>
                    <a:lnTo>
                      <a:pt x="74" y="151"/>
                    </a:lnTo>
                    <a:lnTo>
                      <a:pt x="77" y="148"/>
                    </a:lnTo>
                    <a:lnTo>
                      <a:pt x="74" y="143"/>
                    </a:lnTo>
                    <a:lnTo>
                      <a:pt x="77" y="137"/>
                    </a:lnTo>
                    <a:lnTo>
                      <a:pt x="82" y="121"/>
                    </a:lnTo>
                    <a:lnTo>
                      <a:pt x="77" y="108"/>
                    </a:lnTo>
                    <a:lnTo>
                      <a:pt x="89" y="105"/>
                    </a:lnTo>
                    <a:lnTo>
                      <a:pt x="89" y="108"/>
                    </a:lnTo>
                    <a:lnTo>
                      <a:pt x="82" y="114"/>
                    </a:lnTo>
                    <a:lnTo>
                      <a:pt x="86" y="118"/>
                    </a:lnTo>
                    <a:lnTo>
                      <a:pt x="86" y="121"/>
                    </a:lnTo>
                    <a:lnTo>
                      <a:pt x="91" y="123"/>
                    </a:lnTo>
                    <a:lnTo>
                      <a:pt x="95" y="118"/>
                    </a:lnTo>
                    <a:lnTo>
                      <a:pt x="107" y="112"/>
                    </a:lnTo>
                    <a:lnTo>
                      <a:pt x="114" y="93"/>
                    </a:lnTo>
                    <a:lnTo>
                      <a:pt x="118" y="93"/>
                    </a:lnTo>
                    <a:lnTo>
                      <a:pt x="120" y="78"/>
                    </a:lnTo>
                    <a:lnTo>
                      <a:pt x="120" y="59"/>
                    </a:lnTo>
                    <a:lnTo>
                      <a:pt x="120" y="41"/>
                    </a:lnTo>
                    <a:lnTo>
                      <a:pt x="118" y="44"/>
                    </a:lnTo>
                    <a:lnTo>
                      <a:pt x="114" y="41"/>
                    </a:lnTo>
                    <a:lnTo>
                      <a:pt x="118" y="38"/>
                    </a:lnTo>
                    <a:lnTo>
                      <a:pt x="114" y="25"/>
                    </a:lnTo>
                    <a:lnTo>
                      <a:pt x="118" y="19"/>
                    </a:lnTo>
                    <a:lnTo>
                      <a:pt x="114" y="10"/>
                    </a:lnTo>
                    <a:lnTo>
                      <a:pt x="120" y="10"/>
                    </a:lnTo>
                    <a:lnTo>
                      <a:pt x="127" y="19"/>
                    </a:lnTo>
                    <a:lnTo>
                      <a:pt x="127" y="16"/>
                    </a:lnTo>
                    <a:lnTo>
                      <a:pt x="129" y="16"/>
                    </a:lnTo>
                    <a:lnTo>
                      <a:pt x="129" y="7"/>
                    </a:lnTo>
                    <a:lnTo>
                      <a:pt x="123" y="10"/>
                    </a:lnTo>
                    <a:lnTo>
                      <a:pt x="123" y="0"/>
                    </a:lnTo>
                    <a:lnTo>
                      <a:pt x="127" y="3"/>
                    </a:lnTo>
                    <a:lnTo>
                      <a:pt x="132" y="0"/>
                    </a:lnTo>
                    <a:lnTo>
                      <a:pt x="135" y="19"/>
                    </a:lnTo>
                    <a:lnTo>
                      <a:pt x="141" y="25"/>
                    </a:lnTo>
                    <a:lnTo>
                      <a:pt x="150" y="38"/>
                    </a:lnTo>
                    <a:lnTo>
                      <a:pt x="154" y="49"/>
                    </a:lnTo>
                    <a:lnTo>
                      <a:pt x="157" y="46"/>
                    </a:lnTo>
                    <a:lnTo>
                      <a:pt x="154" y="59"/>
                    </a:lnTo>
                    <a:lnTo>
                      <a:pt x="150" y="68"/>
                    </a:lnTo>
                    <a:lnTo>
                      <a:pt x="154" y="82"/>
                    </a:lnTo>
                    <a:lnTo>
                      <a:pt x="150" y="82"/>
                    </a:lnTo>
                    <a:lnTo>
                      <a:pt x="148" y="84"/>
                    </a:lnTo>
                    <a:lnTo>
                      <a:pt x="148" y="93"/>
                    </a:lnTo>
                    <a:lnTo>
                      <a:pt x="154" y="114"/>
                    </a:lnTo>
                    <a:lnTo>
                      <a:pt x="154" y="137"/>
                    </a:lnTo>
                    <a:lnTo>
                      <a:pt x="161" y="146"/>
                    </a:lnTo>
                    <a:lnTo>
                      <a:pt x="154" y="148"/>
                    </a:lnTo>
                    <a:lnTo>
                      <a:pt x="154" y="158"/>
                    </a:lnTo>
                    <a:lnTo>
                      <a:pt x="145" y="164"/>
                    </a:lnTo>
                    <a:lnTo>
                      <a:pt x="148" y="151"/>
                    </a:lnTo>
                    <a:lnTo>
                      <a:pt x="141" y="148"/>
                    </a:lnTo>
                    <a:lnTo>
                      <a:pt x="141" y="155"/>
                    </a:lnTo>
                    <a:lnTo>
                      <a:pt x="141" y="158"/>
                    </a:lnTo>
                    <a:lnTo>
                      <a:pt x="135" y="155"/>
                    </a:lnTo>
                    <a:lnTo>
                      <a:pt x="132" y="158"/>
                    </a:lnTo>
                    <a:lnTo>
                      <a:pt x="132" y="167"/>
                    </a:lnTo>
                    <a:lnTo>
                      <a:pt x="129" y="173"/>
                    </a:lnTo>
                    <a:lnTo>
                      <a:pt x="127" y="161"/>
                    </a:lnTo>
                    <a:lnTo>
                      <a:pt x="120" y="164"/>
                    </a:lnTo>
                    <a:lnTo>
                      <a:pt x="120" y="176"/>
                    </a:lnTo>
                    <a:lnTo>
                      <a:pt x="111" y="173"/>
                    </a:lnTo>
                    <a:lnTo>
                      <a:pt x="102" y="176"/>
                    </a:lnTo>
                    <a:lnTo>
                      <a:pt x="105" y="171"/>
                    </a:lnTo>
                    <a:lnTo>
                      <a:pt x="95" y="171"/>
                    </a:lnTo>
                    <a:lnTo>
                      <a:pt x="95" y="164"/>
                    </a:lnTo>
                    <a:lnTo>
                      <a:pt x="91" y="164"/>
                    </a:lnTo>
                    <a:lnTo>
                      <a:pt x="91" y="173"/>
                    </a:lnTo>
                    <a:lnTo>
                      <a:pt x="98" y="176"/>
                    </a:lnTo>
                    <a:lnTo>
                      <a:pt x="98" y="186"/>
                    </a:lnTo>
                    <a:lnTo>
                      <a:pt x="89" y="186"/>
                    </a:lnTo>
                    <a:lnTo>
                      <a:pt x="82" y="205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391"/>
              <p:cNvSpPr>
                <a:spLocks/>
              </p:cNvSpPr>
              <p:nvPr/>
            </p:nvSpPr>
            <p:spPr bwMode="auto">
              <a:xfrm>
                <a:off x="9266238" y="2770188"/>
                <a:ext cx="141288" cy="174625"/>
              </a:xfrm>
              <a:custGeom>
                <a:avLst/>
                <a:gdLst>
                  <a:gd name="T0" fmla="*/ 13 w 89"/>
                  <a:gd name="T1" fmla="*/ 110 h 110"/>
                  <a:gd name="T2" fmla="*/ 9 w 89"/>
                  <a:gd name="T3" fmla="*/ 107 h 110"/>
                  <a:gd name="T4" fmla="*/ 9 w 89"/>
                  <a:gd name="T5" fmla="*/ 96 h 110"/>
                  <a:gd name="T6" fmla="*/ 0 w 89"/>
                  <a:gd name="T7" fmla="*/ 89 h 110"/>
                  <a:gd name="T8" fmla="*/ 0 w 89"/>
                  <a:gd name="T9" fmla="*/ 80 h 110"/>
                  <a:gd name="T10" fmla="*/ 7 w 89"/>
                  <a:gd name="T11" fmla="*/ 71 h 110"/>
                  <a:gd name="T12" fmla="*/ 0 w 89"/>
                  <a:gd name="T13" fmla="*/ 62 h 110"/>
                  <a:gd name="T14" fmla="*/ 4 w 89"/>
                  <a:gd name="T15" fmla="*/ 58 h 110"/>
                  <a:gd name="T16" fmla="*/ 9 w 89"/>
                  <a:gd name="T17" fmla="*/ 62 h 110"/>
                  <a:gd name="T18" fmla="*/ 20 w 89"/>
                  <a:gd name="T19" fmla="*/ 62 h 110"/>
                  <a:gd name="T20" fmla="*/ 16 w 89"/>
                  <a:gd name="T21" fmla="*/ 46 h 110"/>
                  <a:gd name="T22" fmla="*/ 20 w 89"/>
                  <a:gd name="T23" fmla="*/ 46 h 110"/>
                  <a:gd name="T24" fmla="*/ 16 w 89"/>
                  <a:gd name="T25" fmla="*/ 37 h 110"/>
                  <a:gd name="T26" fmla="*/ 13 w 89"/>
                  <a:gd name="T27" fmla="*/ 14 h 110"/>
                  <a:gd name="T28" fmla="*/ 7 w 89"/>
                  <a:gd name="T29" fmla="*/ 4 h 110"/>
                  <a:gd name="T30" fmla="*/ 9 w 89"/>
                  <a:gd name="T31" fmla="*/ 0 h 110"/>
                  <a:gd name="T32" fmla="*/ 20 w 89"/>
                  <a:gd name="T33" fmla="*/ 7 h 110"/>
                  <a:gd name="T34" fmla="*/ 34 w 89"/>
                  <a:gd name="T35" fmla="*/ 21 h 110"/>
                  <a:gd name="T36" fmla="*/ 52 w 89"/>
                  <a:gd name="T37" fmla="*/ 34 h 110"/>
                  <a:gd name="T38" fmla="*/ 59 w 89"/>
                  <a:gd name="T39" fmla="*/ 34 h 110"/>
                  <a:gd name="T40" fmla="*/ 65 w 89"/>
                  <a:gd name="T41" fmla="*/ 37 h 110"/>
                  <a:gd name="T42" fmla="*/ 72 w 89"/>
                  <a:gd name="T43" fmla="*/ 37 h 110"/>
                  <a:gd name="T44" fmla="*/ 77 w 89"/>
                  <a:gd name="T45" fmla="*/ 24 h 110"/>
                  <a:gd name="T46" fmla="*/ 77 w 89"/>
                  <a:gd name="T47" fmla="*/ 28 h 110"/>
                  <a:gd name="T48" fmla="*/ 77 w 89"/>
                  <a:gd name="T49" fmla="*/ 39 h 110"/>
                  <a:gd name="T50" fmla="*/ 82 w 89"/>
                  <a:gd name="T51" fmla="*/ 52 h 110"/>
                  <a:gd name="T52" fmla="*/ 89 w 89"/>
                  <a:gd name="T53" fmla="*/ 50 h 110"/>
                  <a:gd name="T54" fmla="*/ 89 w 89"/>
                  <a:gd name="T55" fmla="*/ 55 h 110"/>
                  <a:gd name="T56" fmla="*/ 82 w 89"/>
                  <a:gd name="T57" fmla="*/ 58 h 110"/>
                  <a:gd name="T58" fmla="*/ 80 w 89"/>
                  <a:gd name="T59" fmla="*/ 62 h 110"/>
                  <a:gd name="T60" fmla="*/ 68 w 89"/>
                  <a:gd name="T61" fmla="*/ 64 h 110"/>
                  <a:gd name="T62" fmla="*/ 63 w 89"/>
                  <a:gd name="T63" fmla="*/ 71 h 110"/>
                  <a:gd name="T64" fmla="*/ 63 w 89"/>
                  <a:gd name="T65" fmla="*/ 86 h 110"/>
                  <a:gd name="T66" fmla="*/ 63 w 89"/>
                  <a:gd name="T67" fmla="*/ 89 h 110"/>
                  <a:gd name="T68" fmla="*/ 34 w 89"/>
                  <a:gd name="T69" fmla="*/ 80 h 110"/>
                  <a:gd name="T70" fmla="*/ 29 w 89"/>
                  <a:gd name="T71" fmla="*/ 77 h 110"/>
                  <a:gd name="T72" fmla="*/ 25 w 89"/>
                  <a:gd name="T73" fmla="*/ 80 h 110"/>
                  <a:gd name="T74" fmla="*/ 20 w 89"/>
                  <a:gd name="T75" fmla="*/ 86 h 110"/>
                  <a:gd name="T76" fmla="*/ 16 w 89"/>
                  <a:gd name="T77" fmla="*/ 80 h 110"/>
                  <a:gd name="T78" fmla="*/ 9 w 89"/>
                  <a:gd name="T79" fmla="*/ 83 h 110"/>
                  <a:gd name="T80" fmla="*/ 9 w 89"/>
                  <a:gd name="T81" fmla="*/ 89 h 110"/>
                  <a:gd name="T82" fmla="*/ 20 w 89"/>
                  <a:gd name="T83" fmla="*/ 89 h 110"/>
                  <a:gd name="T84" fmla="*/ 22 w 89"/>
                  <a:gd name="T85" fmla="*/ 96 h 110"/>
                  <a:gd name="T86" fmla="*/ 25 w 89"/>
                  <a:gd name="T87" fmla="*/ 96 h 110"/>
                  <a:gd name="T88" fmla="*/ 22 w 89"/>
                  <a:gd name="T89" fmla="*/ 102 h 110"/>
                  <a:gd name="T90" fmla="*/ 20 w 89"/>
                  <a:gd name="T91" fmla="*/ 102 h 110"/>
                  <a:gd name="T92" fmla="*/ 16 w 89"/>
                  <a:gd name="T93" fmla="*/ 107 h 110"/>
                  <a:gd name="T94" fmla="*/ 13 w 89"/>
                  <a:gd name="T95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9" h="110">
                    <a:moveTo>
                      <a:pt x="13" y="110"/>
                    </a:moveTo>
                    <a:lnTo>
                      <a:pt x="9" y="107"/>
                    </a:lnTo>
                    <a:lnTo>
                      <a:pt x="9" y="96"/>
                    </a:lnTo>
                    <a:lnTo>
                      <a:pt x="0" y="89"/>
                    </a:lnTo>
                    <a:lnTo>
                      <a:pt x="0" y="80"/>
                    </a:lnTo>
                    <a:lnTo>
                      <a:pt x="7" y="71"/>
                    </a:lnTo>
                    <a:lnTo>
                      <a:pt x="0" y="62"/>
                    </a:lnTo>
                    <a:lnTo>
                      <a:pt x="4" y="58"/>
                    </a:lnTo>
                    <a:lnTo>
                      <a:pt x="9" y="62"/>
                    </a:lnTo>
                    <a:lnTo>
                      <a:pt x="20" y="62"/>
                    </a:lnTo>
                    <a:lnTo>
                      <a:pt x="16" y="46"/>
                    </a:lnTo>
                    <a:lnTo>
                      <a:pt x="20" y="46"/>
                    </a:lnTo>
                    <a:lnTo>
                      <a:pt x="16" y="37"/>
                    </a:lnTo>
                    <a:lnTo>
                      <a:pt x="13" y="14"/>
                    </a:lnTo>
                    <a:lnTo>
                      <a:pt x="7" y="4"/>
                    </a:lnTo>
                    <a:lnTo>
                      <a:pt x="9" y="0"/>
                    </a:lnTo>
                    <a:lnTo>
                      <a:pt x="20" y="7"/>
                    </a:lnTo>
                    <a:lnTo>
                      <a:pt x="34" y="21"/>
                    </a:lnTo>
                    <a:lnTo>
                      <a:pt x="52" y="34"/>
                    </a:lnTo>
                    <a:lnTo>
                      <a:pt x="59" y="34"/>
                    </a:lnTo>
                    <a:lnTo>
                      <a:pt x="65" y="37"/>
                    </a:lnTo>
                    <a:lnTo>
                      <a:pt x="72" y="37"/>
                    </a:lnTo>
                    <a:lnTo>
                      <a:pt x="77" y="24"/>
                    </a:lnTo>
                    <a:lnTo>
                      <a:pt x="77" y="28"/>
                    </a:lnTo>
                    <a:lnTo>
                      <a:pt x="77" y="39"/>
                    </a:lnTo>
                    <a:lnTo>
                      <a:pt x="82" y="52"/>
                    </a:lnTo>
                    <a:lnTo>
                      <a:pt x="89" y="50"/>
                    </a:lnTo>
                    <a:lnTo>
                      <a:pt x="89" y="55"/>
                    </a:lnTo>
                    <a:lnTo>
                      <a:pt x="82" y="58"/>
                    </a:lnTo>
                    <a:lnTo>
                      <a:pt x="80" y="62"/>
                    </a:lnTo>
                    <a:lnTo>
                      <a:pt x="68" y="64"/>
                    </a:lnTo>
                    <a:lnTo>
                      <a:pt x="63" y="71"/>
                    </a:lnTo>
                    <a:lnTo>
                      <a:pt x="63" y="86"/>
                    </a:lnTo>
                    <a:lnTo>
                      <a:pt x="63" y="89"/>
                    </a:lnTo>
                    <a:lnTo>
                      <a:pt x="34" y="80"/>
                    </a:lnTo>
                    <a:lnTo>
                      <a:pt x="29" y="77"/>
                    </a:lnTo>
                    <a:lnTo>
                      <a:pt x="25" y="80"/>
                    </a:lnTo>
                    <a:lnTo>
                      <a:pt x="20" y="86"/>
                    </a:lnTo>
                    <a:lnTo>
                      <a:pt x="16" y="80"/>
                    </a:lnTo>
                    <a:lnTo>
                      <a:pt x="9" y="83"/>
                    </a:lnTo>
                    <a:lnTo>
                      <a:pt x="9" y="89"/>
                    </a:lnTo>
                    <a:lnTo>
                      <a:pt x="20" y="89"/>
                    </a:lnTo>
                    <a:lnTo>
                      <a:pt x="22" y="96"/>
                    </a:lnTo>
                    <a:lnTo>
                      <a:pt x="25" y="96"/>
                    </a:lnTo>
                    <a:lnTo>
                      <a:pt x="22" y="102"/>
                    </a:lnTo>
                    <a:lnTo>
                      <a:pt x="20" y="102"/>
                    </a:lnTo>
                    <a:lnTo>
                      <a:pt x="16" y="107"/>
                    </a:lnTo>
                    <a:lnTo>
                      <a:pt x="13" y="11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392"/>
              <p:cNvSpPr>
                <a:spLocks/>
              </p:cNvSpPr>
              <p:nvPr/>
            </p:nvSpPr>
            <p:spPr bwMode="auto">
              <a:xfrm>
                <a:off x="9266238" y="2770188"/>
                <a:ext cx="141288" cy="174625"/>
              </a:xfrm>
              <a:custGeom>
                <a:avLst/>
                <a:gdLst>
                  <a:gd name="T0" fmla="*/ 13 w 89"/>
                  <a:gd name="T1" fmla="*/ 110 h 110"/>
                  <a:gd name="T2" fmla="*/ 9 w 89"/>
                  <a:gd name="T3" fmla="*/ 107 h 110"/>
                  <a:gd name="T4" fmla="*/ 9 w 89"/>
                  <a:gd name="T5" fmla="*/ 96 h 110"/>
                  <a:gd name="T6" fmla="*/ 0 w 89"/>
                  <a:gd name="T7" fmla="*/ 89 h 110"/>
                  <a:gd name="T8" fmla="*/ 0 w 89"/>
                  <a:gd name="T9" fmla="*/ 80 h 110"/>
                  <a:gd name="T10" fmla="*/ 7 w 89"/>
                  <a:gd name="T11" fmla="*/ 71 h 110"/>
                  <a:gd name="T12" fmla="*/ 0 w 89"/>
                  <a:gd name="T13" fmla="*/ 62 h 110"/>
                  <a:gd name="T14" fmla="*/ 4 w 89"/>
                  <a:gd name="T15" fmla="*/ 58 h 110"/>
                  <a:gd name="T16" fmla="*/ 9 w 89"/>
                  <a:gd name="T17" fmla="*/ 62 h 110"/>
                  <a:gd name="T18" fmla="*/ 20 w 89"/>
                  <a:gd name="T19" fmla="*/ 62 h 110"/>
                  <a:gd name="T20" fmla="*/ 16 w 89"/>
                  <a:gd name="T21" fmla="*/ 46 h 110"/>
                  <a:gd name="T22" fmla="*/ 20 w 89"/>
                  <a:gd name="T23" fmla="*/ 46 h 110"/>
                  <a:gd name="T24" fmla="*/ 16 w 89"/>
                  <a:gd name="T25" fmla="*/ 37 h 110"/>
                  <a:gd name="T26" fmla="*/ 13 w 89"/>
                  <a:gd name="T27" fmla="*/ 14 h 110"/>
                  <a:gd name="T28" fmla="*/ 7 w 89"/>
                  <a:gd name="T29" fmla="*/ 4 h 110"/>
                  <a:gd name="T30" fmla="*/ 9 w 89"/>
                  <a:gd name="T31" fmla="*/ 0 h 110"/>
                  <a:gd name="T32" fmla="*/ 20 w 89"/>
                  <a:gd name="T33" fmla="*/ 7 h 110"/>
                  <a:gd name="T34" fmla="*/ 34 w 89"/>
                  <a:gd name="T35" fmla="*/ 21 h 110"/>
                  <a:gd name="T36" fmla="*/ 52 w 89"/>
                  <a:gd name="T37" fmla="*/ 34 h 110"/>
                  <a:gd name="T38" fmla="*/ 59 w 89"/>
                  <a:gd name="T39" fmla="*/ 34 h 110"/>
                  <a:gd name="T40" fmla="*/ 65 w 89"/>
                  <a:gd name="T41" fmla="*/ 37 h 110"/>
                  <a:gd name="T42" fmla="*/ 72 w 89"/>
                  <a:gd name="T43" fmla="*/ 37 h 110"/>
                  <a:gd name="T44" fmla="*/ 77 w 89"/>
                  <a:gd name="T45" fmla="*/ 24 h 110"/>
                  <a:gd name="T46" fmla="*/ 77 w 89"/>
                  <a:gd name="T47" fmla="*/ 28 h 110"/>
                  <a:gd name="T48" fmla="*/ 77 w 89"/>
                  <a:gd name="T49" fmla="*/ 39 h 110"/>
                  <a:gd name="T50" fmla="*/ 82 w 89"/>
                  <a:gd name="T51" fmla="*/ 52 h 110"/>
                  <a:gd name="T52" fmla="*/ 89 w 89"/>
                  <a:gd name="T53" fmla="*/ 50 h 110"/>
                  <a:gd name="T54" fmla="*/ 89 w 89"/>
                  <a:gd name="T55" fmla="*/ 55 h 110"/>
                  <a:gd name="T56" fmla="*/ 82 w 89"/>
                  <a:gd name="T57" fmla="*/ 58 h 110"/>
                  <a:gd name="T58" fmla="*/ 80 w 89"/>
                  <a:gd name="T59" fmla="*/ 62 h 110"/>
                  <a:gd name="T60" fmla="*/ 68 w 89"/>
                  <a:gd name="T61" fmla="*/ 64 h 110"/>
                  <a:gd name="T62" fmla="*/ 63 w 89"/>
                  <a:gd name="T63" fmla="*/ 71 h 110"/>
                  <a:gd name="T64" fmla="*/ 63 w 89"/>
                  <a:gd name="T65" fmla="*/ 86 h 110"/>
                  <a:gd name="T66" fmla="*/ 63 w 89"/>
                  <a:gd name="T67" fmla="*/ 89 h 110"/>
                  <a:gd name="T68" fmla="*/ 34 w 89"/>
                  <a:gd name="T69" fmla="*/ 80 h 110"/>
                  <a:gd name="T70" fmla="*/ 29 w 89"/>
                  <a:gd name="T71" fmla="*/ 77 h 110"/>
                  <a:gd name="T72" fmla="*/ 25 w 89"/>
                  <a:gd name="T73" fmla="*/ 80 h 110"/>
                  <a:gd name="T74" fmla="*/ 20 w 89"/>
                  <a:gd name="T75" fmla="*/ 86 h 110"/>
                  <a:gd name="T76" fmla="*/ 16 w 89"/>
                  <a:gd name="T77" fmla="*/ 80 h 110"/>
                  <a:gd name="T78" fmla="*/ 9 w 89"/>
                  <a:gd name="T79" fmla="*/ 83 h 110"/>
                  <a:gd name="T80" fmla="*/ 9 w 89"/>
                  <a:gd name="T81" fmla="*/ 89 h 110"/>
                  <a:gd name="T82" fmla="*/ 20 w 89"/>
                  <a:gd name="T83" fmla="*/ 89 h 110"/>
                  <a:gd name="T84" fmla="*/ 22 w 89"/>
                  <a:gd name="T85" fmla="*/ 96 h 110"/>
                  <a:gd name="T86" fmla="*/ 25 w 89"/>
                  <a:gd name="T87" fmla="*/ 96 h 110"/>
                  <a:gd name="T88" fmla="*/ 22 w 89"/>
                  <a:gd name="T89" fmla="*/ 102 h 110"/>
                  <a:gd name="T90" fmla="*/ 20 w 89"/>
                  <a:gd name="T91" fmla="*/ 102 h 110"/>
                  <a:gd name="T92" fmla="*/ 16 w 89"/>
                  <a:gd name="T93" fmla="*/ 107 h 110"/>
                  <a:gd name="T94" fmla="*/ 13 w 89"/>
                  <a:gd name="T95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9" h="110">
                    <a:moveTo>
                      <a:pt x="13" y="110"/>
                    </a:moveTo>
                    <a:lnTo>
                      <a:pt x="9" y="107"/>
                    </a:lnTo>
                    <a:lnTo>
                      <a:pt x="9" y="96"/>
                    </a:lnTo>
                    <a:lnTo>
                      <a:pt x="0" y="89"/>
                    </a:lnTo>
                    <a:lnTo>
                      <a:pt x="0" y="80"/>
                    </a:lnTo>
                    <a:lnTo>
                      <a:pt x="7" y="71"/>
                    </a:lnTo>
                    <a:lnTo>
                      <a:pt x="0" y="62"/>
                    </a:lnTo>
                    <a:lnTo>
                      <a:pt x="4" y="58"/>
                    </a:lnTo>
                    <a:lnTo>
                      <a:pt x="9" y="62"/>
                    </a:lnTo>
                    <a:lnTo>
                      <a:pt x="20" y="62"/>
                    </a:lnTo>
                    <a:lnTo>
                      <a:pt x="16" y="46"/>
                    </a:lnTo>
                    <a:lnTo>
                      <a:pt x="20" y="46"/>
                    </a:lnTo>
                    <a:lnTo>
                      <a:pt x="16" y="37"/>
                    </a:lnTo>
                    <a:lnTo>
                      <a:pt x="13" y="14"/>
                    </a:lnTo>
                    <a:lnTo>
                      <a:pt x="7" y="4"/>
                    </a:lnTo>
                    <a:lnTo>
                      <a:pt x="9" y="0"/>
                    </a:lnTo>
                    <a:lnTo>
                      <a:pt x="20" y="7"/>
                    </a:lnTo>
                    <a:lnTo>
                      <a:pt x="34" y="21"/>
                    </a:lnTo>
                    <a:lnTo>
                      <a:pt x="52" y="34"/>
                    </a:lnTo>
                    <a:lnTo>
                      <a:pt x="59" y="34"/>
                    </a:lnTo>
                    <a:lnTo>
                      <a:pt x="65" y="37"/>
                    </a:lnTo>
                    <a:lnTo>
                      <a:pt x="72" y="37"/>
                    </a:lnTo>
                    <a:lnTo>
                      <a:pt x="77" y="24"/>
                    </a:lnTo>
                    <a:lnTo>
                      <a:pt x="77" y="28"/>
                    </a:lnTo>
                    <a:lnTo>
                      <a:pt x="77" y="39"/>
                    </a:lnTo>
                    <a:lnTo>
                      <a:pt x="82" y="52"/>
                    </a:lnTo>
                    <a:lnTo>
                      <a:pt x="89" y="50"/>
                    </a:lnTo>
                    <a:lnTo>
                      <a:pt x="89" y="55"/>
                    </a:lnTo>
                    <a:lnTo>
                      <a:pt x="82" y="58"/>
                    </a:lnTo>
                    <a:lnTo>
                      <a:pt x="80" y="62"/>
                    </a:lnTo>
                    <a:lnTo>
                      <a:pt x="68" y="64"/>
                    </a:lnTo>
                    <a:lnTo>
                      <a:pt x="63" y="71"/>
                    </a:lnTo>
                    <a:lnTo>
                      <a:pt x="63" y="86"/>
                    </a:lnTo>
                    <a:lnTo>
                      <a:pt x="63" y="89"/>
                    </a:lnTo>
                    <a:lnTo>
                      <a:pt x="34" y="80"/>
                    </a:lnTo>
                    <a:lnTo>
                      <a:pt x="29" y="77"/>
                    </a:lnTo>
                    <a:lnTo>
                      <a:pt x="25" y="80"/>
                    </a:lnTo>
                    <a:lnTo>
                      <a:pt x="20" y="86"/>
                    </a:lnTo>
                    <a:lnTo>
                      <a:pt x="16" y="80"/>
                    </a:lnTo>
                    <a:lnTo>
                      <a:pt x="9" y="83"/>
                    </a:lnTo>
                    <a:lnTo>
                      <a:pt x="9" y="89"/>
                    </a:lnTo>
                    <a:lnTo>
                      <a:pt x="20" y="89"/>
                    </a:lnTo>
                    <a:lnTo>
                      <a:pt x="22" y="96"/>
                    </a:lnTo>
                    <a:lnTo>
                      <a:pt x="25" y="96"/>
                    </a:lnTo>
                    <a:lnTo>
                      <a:pt x="22" y="102"/>
                    </a:lnTo>
                    <a:lnTo>
                      <a:pt x="20" y="102"/>
                    </a:lnTo>
                    <a:lnTo>
                      <a:pt x="16" y="107"/>
                    </a:lnTo>
                    <a:lnTo>
                      <a:pt x="13" y="110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393"/>
              <p:cNvSpPr>
                <a:spLocks/>
              </p:cNvSpPr>
              <p:nvPr/>
            </p:nvSpPr>
            <p:spPr bwMode="auto">
              <a:xfrm>
                <a:off x="9070976" y="3503613"/>
                <a:ext cx="14288" cy="30163"/>
              </a:xfrm>
              <a:custGeom>
                <a:avLst/>
                <a:gdLst>
                  <a:gd name="T0" fmla="*/ 0 w 9"/>
                  <a:gd name="T1" fmla="*/ 19 h 19"/>
                  <a:gd name="T2" fmla="*/ 0 w 9"/>
                  <a:gd name="T3" fmla="*/ 12 h 19"/>
                  <a:gd name="T4" fmla="*/ 0 w 9"/>
                  <a:gd name="T5" fmla="*/ 7 h 19"/>
                  <a:gd name="T6" fmla="*/ 4 w 9"/>
                  <a:gd name="T7" fmla="*/ 3 h 19"/>
                  <a:gd name="T8" fmla="*/ 6 w 9"/>
                  <a:gd name="T9" fmla="*/ 3 h 19"/>
                  <a:gd name="T10" fmla="*/ 9 w 9"/>
                  <a:gd name="T11" fmla="*/ 0 h 19"/>
                  <a:gd name="T12" fmla="*/ 4 w 9"/>
                  <a:gd name="T13" fmla="*/ 12 h 19"/>
                  <a:gd name="T14" fmla="*/ 6 w 9"/>
                  <a:gd name="T15" fmla="*/ 19 h 19"/>
                  <a:gd name="T16" fmla="*/ 0 w 9"/>
                  <a:gd name="T17" fmla="*/ 19 h 19"/>
                  <a:gd name="T18" fmla="*/ 0 w 9"/>
                  <a:gd name="T1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9">
                    <a:moveTo>
                      <a:pt x="0" y="19"/>
                    </a:moveTo>
                    <a:lnTo>
                      <a:pt x="0" y="12"/>
                    </a:lnTo>
                    <a:lnTo>
                      <a:pt x="0" y="7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9" y="0"/>
                    </a:lnTo>
                    <a:lnTo>
                      <a:pt x="4" y="12"/>
                    </a:lnTo>
                    <a:lnTo>
                      <a:pt x="6" y="19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394"/>
              <p:cNvSpPr>
                <a:spLocks/>
              </p:cNvSpPr>
              <p:nvPr/>
            </p:nvSpPr>
            <p:spPr bwMode="auto">
              <a:xfrm>
                <a:off x="9099551" y="3446463"/>
                <a:ext cx="14288" cy="14288"/>
              </a:xfrm>
              <a:custGeom>
                <a:avLst/>
                <a:gdLst>
                  <a:gd name="T0" fmla="*/ 3 w 9"/>
                  <a:gd name="T1" fmla="*/ 9 h 9"/>
                  <a:gd name="T2" fmla="*/ 0 w 9"/>
                  <a:gd name="T3" fmla="*/ 5 h 9"/>
                  <a:gd name="T4" fmla="*/ 9 w 9"/>
                  <a:gd name="T5" fmla="*/ 0 h 9"/>
                  <a:gd name="T6" fmla="*/ 7 w 9"/>
                  <a:gd name="T7" fmla="*/ 2 h 9"/>
                  <a:gd name="T8" fmla="*/ 3 w 9"/>
                  <a:gd name="T9" fmla="*/ 9 h 9"/>
                  <a:gd name="T10" fmla="*/ 3 w 9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3" y="9"/>
                    </a:moveTo>
                    <a:lnTo>
                      <a:pt x="0" y="5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3" y="9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395"/>
              <p:cNvSpPr>
                <a:spLocks/>
              </p:cNvSpPr>
              <p:nvPr/>
            </p:nvSpPr>
            <p:spPr bwMode="auto">
              <a:xfrm>
                <a:off x="8420101" y="3894138"/>
                <a:ext cx="141288" cy="123825"/>
              </a:xfrm>
              <a:custGeom>
                <a:avLst/>
                <a:gdLst>
                  <a:gd name="T0" fmla="*/ 50 w 89"/>
                  <a:gd name="T1" fmla="*/ 6 h 78"/>
                  <a:gd name="T2" fmla="*/ 50 w 89"/>
                  <a:gd name="T3" fmla="*/ 12 h 78"/>
                  <a:gd name="T4" fmla="*/ 57 w 89"/>
                  <a:gd name="T5" fmla="*/ 12 h 78"/>
                  <a:gd name="T6" fmla="*/ 62 w 89"/>
                  <a:gd name="T7" fmla="*/ 15 h 78"/>
                  <a:gd name="T8" fmla="*/ 66 w 89"/>
                  <a:gd name="T9" fmla="*/ 10 h 78"/>
                  <a:gd name="T10" fmla="*/ 66 w 89"/>
                  <a:gd name="T11" fmla="*/ 3 h 78"/>
                  <a:gd name="T12" fmla="*/ 72 w 89"/>
                  <a:gd name="T13" fmla="*/ 0 h 78"/>
                  <a:gd name="T14" fmla="*/ 77 w 89"/>
                  <a:gd name="T15" fmla="*/ 6 h 78"/>
                  <a:gd name="T16" fmla="*/ 87 w 89"/>
                  <a:gd name="T17" fmla="*/ 3 h 78"/>
                  <a:gd name="T18" fmla="*/ 89 w 89"/>
                  <a:gd name="T19" fmla="*/ 10 h 78"/>
                  <a:gd name="T20" fmla="*/ 89 w 89"/>
                  <a:gd name="T21" fmla="*/ 28 h 78"/>
                  <a:gd name="T22" fmla="*/ 89 w 89"/>
                  <a:gd name="T23" fmla="*/ 40 h 78"/>
                  <a:gd name="T24" fmla="*/ 87 w 89"/>
                  <a:gd name="T25" fmla="*/ 44 h 78"/>
                  <a:gd name="T26" fmla="*/ 77 w 89"/>
                  <a:gd name="T27" fmla="*/ 46 h 78"/>
                  <a:gd name="T28" fmla="*/ 68 w 89"/>
                  <a:gd name="T29" fmla="*/ 53 h 78"/>
                  <a:gd name="T30" fmla="*/ 62 w 89"/>
                  <a:gd name="T31" fmla="*/ 53 h 78"/>
                  <a:gd name="T32" fmla="*/ 66 w 89"/>
                  <a:gd name="T33" fmla="*/ 62 h 78"/>
                  <a:gd name="T34" fmla="*/ 66 w 89"/>
                  <a:gd name="T35" fmla="*/ 68 h 78"/>
                  <a:gd name="T36" fmla="*/ 57 w 89"/>
                  <a:gd name="T37" fmla="*/ 71 h 78"/>
                  <a:gd name="T38" fmla="*/ 37 w 89"/>
                  <a:gd name="T39" fmla="*/ 78 h 78"/>
                  <a:gd name="T40" fmla="*/ 28 w 89"/>
                  <a:gd name="T41" fmla="*/ 74 h 78"/>
                  <a:gd name="T42" fmla="*/ 25 w 89"/>
                  <a:gd name="T43" fmla="*/ 74 h 78"/>
                  <a:gd name="T44" fmla="*/ 25 w 89"/>
                  <a:gd name="T45" fmla="*/ 65 h 78"/>
                  <a:gd name="T46" fmla="*/ 22 w 89"/>
                  <a:gd name="T47" fmla="*/ 65 h 78"/>
                  <a:gd name="T48" fmla="*/ 19 w 89"/>
                  <a:gd name="T49" fmla="*/ 68 h 78"/>
                  <a:gd name="T50" fmla="*/ 13 w 89"/>
                  <a:gd name="T51" fmla="*/ 58 h 78"/>
                  <a:gd name="T52" fmla="*/ 13 w 89"/>
                  <a:gd name="T53" fmla="*/ 53 h 78"/>
                  <a:gd name="T54" fmla="*/ 3 w 89"/>
                  <a:gd name="T55" fmla="*/ 33 h 78"/>
                  <a:gd name="T56" fmla="*/ 0 w 89"/>
                  <a:gd name="T57" fmla="*/ 25 h 78"/>
                  <a:gd name="T58" fmla="*/ 9 w 89"/>
                  <a:gd name="T59" fmla="*/ 19 h 78"/>
                  <a:gd name="T60" fmla="*/ 9 w 89"/>
                  <a:gd name="T61" fmla="*/ 6 h 78"/>
                  <a:gd name="T62" fmla="*/ 22 w 89"/>
                  <a:gd name="T63" fmla="*/ 3 h 78"/>
                  <a:gd name="T64" fmla="*/ 34 w 89"/>
                  <a:gd name="T65" fmla="*/ 6 h 78"/>
                  <a:gd name="T66" fmla="*/ 41 w 89"/>
                  <a:gd name="T67" fmla="*/ 3 h 78"/>
                  <a:gd name="T68" fmla="*/ 46 w 89"/>
                  <a:gd name="T69" fmla="*/ 6 h 78"/>
                  <a:gd name="T70" fmla="*/ 50 w 89"/>
                  <a:gd name="T71" fmla="*/ 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9" h="78">
                    <a:moveTo>
                      <a:pt x="50" y="6"/>
                    </a:moveTo>
                    <a:lnTo>
                      <a:pt x="50" y="12"/>
                    </a:lnTo>
                    <a:lnTo>
                      <a:pt x="57" y="12"/>
                    </a:lnTo>
                    <a:lnTo>
                      <a:pt x="62" y="15"/>
                    </a:lnTo>
                    <a:lnTo>
                      <a:pt x="66" y="10"/>
                    </a:lnTo>
                    <a:lnTo>
                      <a:pt x="66" y="3"/>
                    </a:lnTo>
                    <a:lnTo>
                      <a:pt x="72" y="0"/>
                    </a:lnTo>
                    <a:lnTo>
                      <a:pt x="77" y="6"/>
                    </a:lnTo>
                    <a:lnTo>
                      <a:pt x="87" y="3"/>
                    </a:lnTo>
                    <a:lnTo>
                      <a:pt x="89" y="10"/>
                    </a:lnTo>
                    <a:lnTo>
                      <a:pt x="89" y="28"/>
                    </a:lnTo>
                    <a:lnTo>
                      <a:pt x="89" y="40"/>
                    </a:lnTo>
                    <a:lnTo>
                      <a:pt x="87" y="44"/>
                    </a:lnTo>
                    <a:lnTo>
                      <a:pt x="77" y="46"/>
                    </a:lnTo>
                    <a:lnTo>
                      <a:pt x="68" y="53"/>
                    </a:lnTo>
                    <a:lnTo>
                      <a:pt x="62" y="53"/>
                    </a:lnTo>
                    <a:lnTo>
                      <a:pt x="66" y="62"/>
                    </a:lnTo>
                    <a:lnTo>
                      <a:pt x="66" y="68"/>
                    </a:lnTo>
                    <a:lnTo>
                      <a:pt x="57" y="71"/>
                    </a:lnTo>
                    <a:lnTo>
                      <a:pt x="37" y="78"/>
                    </a:lnTo>
                    <a:lnTo>
                      <a:pt x="28" y="74"/>
                    </a:lnTo>
                    <a:lnTo>
                      <a:pt x="25" y="74"/>
                    </a:lnTo>
                    <a:lnTo>
                      <a:pt x="25" y="65"/>
                    </a:lnTo>
                    <a:lnTo>
                      <a:pt x="22" y="65"/>
                    </a:lnTo>
                    <a:lnTo>
                      <a:pt x="19" y="68"/>
                    </a:lnTo>
                    <a:lnTo>
                      <a:pt x="13" y="58"/>
                    </a:lnTo>
                    <a:lnTo>
                      <a:pt x="13" y="53"/>
                    </a:lnTo>
                    <a:lnTo>
                      <a:pt x="3" y="33"/>
                    </a:lnTo>
                    <a:lnTo>
                      <a:pt x="0" y="25"/>
                    </a:lnTo>
                    <a:lnTo>
                      <a:pt x="9" y="19"/>
                    </a:lnTo>
                    <a:lnTo>
                      <a:pt x="9" y="6"/>
                    </a:lnTo>
                    <a:lnTo>
                      <a:pt x="22" y="3"/>
                    </a:lnTo>
                    <a:lnTo>
                      <a:pt x="34" y="6"/>
                    </a:lnTo>
                    <a:lnTo>
                      <a:pt x="41" y="3"/>
                    </a:lnTo>
                    <a:lnTo>
                      <a:pt x="46" y="6"/>
                    </a:lnTo>
                    <a:lnTo>
                      <a:pt x="50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396"/>
              <p:cNvSpPr>
                <a:spLocks/>
              </p:cNvSpPr>
              <p:nvPr/>
            </p:nvSpPr>
            <p:spPr bwMode="auto">
              <a:xfrm>
                <a:off x="8420101" y="3894138"/>
                <a:ext cx="141288" cy="123825"/>
              </a:xfrm>
              <a:custGeom>
                <a:avLst/>
                <a:gdLst>
                  <a:gd name="T0" fmla="*/ 50 w 89"/>
                  <a:gd name="T1" fmla="*/ 6 h 78"/>
                  <a:gd name="T2" fmla="*/ 50 w 89"/>
                  <a:gd name="T3" fmla="*/ 12 h 78"/>
                  <a:gd name="T4" fmla="*/ 57 w 89"/>
                  <a:gd name="T5" fmla="*/ 12 h 78"/>
                  <a:gd name="T6" fmla="*/ 62 w 89"/>
                  <a:gd name="T7" fmla="*/ 15 h 78"/>
                  <a:gd name="T8" fmla="*/ 66 w 89"/>
                  <a:gd name="T9" fmla="*/ 10 h 78"/>
                  <a:gd name="T10" fmla="*/ 66 w 89"/>
                  <a:gd name="T11" fmla="*/ 3 h 78"/>
                  <a:gd name="T12" fmla="*/ 72 w 89"/>
                  <a:gd name="T13" fmla="*/ 0 h 78"/>
                  <a:gd name="T14" fmla="*/ 77 w 89"/>
                  <a:gd name="T15" fmla="*/ 6 h 78"/>
                  <a:gd name="T16" fmla="*/ 87 w 89"/>
                  <a:gd name="T17" fmla="*/ 3 h 78"/>
                  <a:gd name="T18" fmla="*/ 89 w 89"/>
                  <a:gd name="T19" fmla="*/ 10 h 78"/>
                  <a:gd name="T20" fmla="*/ 89 w 89"/>
                  <a:gd name="T21" fmla="*/ 28 h 78"/>
                  <a:gd name="T22" fmla="*/ 89 w 89"/>
                  <a:gd name="T23" fmla="*/ 40 h 78"/>
                  <a:gd name="T24" fmla="*/ 87 w 89"/>
                  <a:gd name="T25" fmla="*/ 44 h 78"/>
                  <a:gd name="T26" fmla="*/ 77 w 89"/>
                  <a:gd name="T27" fmla="*/ 46 h 78"/>
                  <a:gd name="T28" fmla="*/ 68 w 89"/>
                  <a:gd name="T29" fmla="*/ 53 h 78"/>
                  <a:gd name="T30" fmla="*/ 62 w 89"/>
                  <a:gd name="T31" fmla="*/ 53 h 78"/>
                  <a:gd name="T32" fmla="*/ 66 w 89"/>
                  <a:gd name="T33" fmla="*/ 62 h 78"/>
                  <a:gd name="T34" fmla="*/ 66 w 89"/>
                  <a:gd name="T35" fmla="*/ 68 h 78"/>
                  <a:gd name="T36" fmla="*/ 57 w 89"/>
                  <a:gd name="T37" fmla="*/ 71 h 78"/>
                  <a:gd name="T38" fmla="*/ 37 w 89"/>
                  <a:gd name="T39" fmla="*/ 78 h 78"/>
                  <a:gd name="T40" fmla="*/ 28 w 89"/>
                  <a:gd name="T41" fmla="*/ 74 h 78"/>
                  <a:gd name="T42" fmla="*/ 25 w 89"/>
                  <a:gd name="T43" fmla="*/ 74 h 78"/>
                  <a:gd name="T44" fmla="*/ 25 w 89"/>
                  <a:gd name="T45" fmla="*/ 65 h 78"/>
                  <a:gd name="T46" fmla="*/ 22 w 89"/>
                  <a:gd name="T47" fmla="*/ 65 h 78"/>
                  <a:gd name="T48" fmla="*/ 19 w 89"/>
                  <a:gd name="T49" fmla="*/ 68 h 78"/>
                  <a:gd name="T50" fmla="*/ 13 w 89"/>
                  <a:gd name="T51" fmla="*/ 58 h 78"/>
                  <a:gd name="T52" fmla="*/ 13 w 89"/>
                  <a:gd name="T53" fmla="*/ 53 h 78"/>
                  <a:gd name="T54" fmla="*/ 3 w 89"/>
                  <a:gd name="T55" fmla="*/ 33 h 78"/>
                  <a:gd name="T56" fmla="*/ 0 w 89"/>
                  <a:gd name="T57" fmla="*/ 25 h 78"/>
                  <a:gd name="T58" fmla="*/ 9 w 89"/>
                  <a:gd name="T59" fmla="*/ 19 h 78"/>
                  <a:gd name="T60" fmla="*/ 9 w 89"/>
                  <a:gd name="T61" fmla="*/ 6 h 78"/>
                  <a:gd name="T62" fmla="*/ 22 w 89"/>
                  <a:gd name="T63" fmla="*/ 3 h 78"/>
                  <a:gd name="T64" fmla="*/ 34 w 89"/>
                  <a:gd name="T65" fmla="*/ 6 h 78"/>
                  <a:gd name="T66" fmla="*/ 41 w 89"/>
                  <a:gd name="T67" fmla="*/ 3 h 78"/>
                  <a:gd name="T68" fmla="*/ 46 w 89"/>
                  <a:gd name="T69" fmla="*/ 6 h 78"/>
                  <a:gd name="T70" fmla="*/ 50 w 89"/>
                  <a:gd name="T71" fmla="*/ 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9" h="78">
                    <a:moveTo>
                      <a:pt x="50" y="6"/>
                    </a:moveTo>
                    <a:lnTo>
                      <a:pt x="50" y="12"/>
                    </a:lnTo>
                    <a:lnTo>
                      <a:pt x="57" y="12"/>
                    </a:lnTo>
                    <a:lnTo>
                      <a:pt x="62" y="15"/>
                    </a:lnTo>
                    <a:lnTo>
                      <a:pt x="66" y="10"/>
                    </a:lnTo>
                    <a:lnTo>
                      <a:pt x="66" y="3"/>
                    </a:lnTo>
                    <a:lnTo>
                      <a:pt x="72" y="0"/>
                    </a:lnTo>
                    <a:lnTo>
                      <a:pt x="77" y="6"/>
                    </a:lnTo>
                    <a:lnTo>
                      <a:pt x="87" y="3"/>
                    </a:lnTo>
                    <a:lnTo>
                      <a:pt x="89" y="10"/>
                    </a:lnTo>
                    <a:lnTo>
                      <a:pt x="89" y="28"/>
                    </a:lnTo>
                    <a:lnTo>
                      <a:pt x="89" y="40"/>
                    </a:lnTo>
                    <a:lnTo>
                      <a:pt x="87" y="44"/>
                    </a:lnTo>
                    <a:lnTo>
                      <a:pt x="77" y="46"/>
                    </a:lnTo>
                    <a:lnTo>
                      <a:pt x="68" y="53"/>
                    </a:lnTo>
                    <a:lnTo>
                      <a:pt x="62" y="53"/>
                    </a:lnTo>
                    <a:lnTo>
                      <a:pt x="66" y="62"/>
                    </a:lnTo>
                    <a:lnTo>
                      <a:pt x="66" y="68"/>
                    </a:lnTo>
                    <a:lnTo>
                      <a:pt x="57" y="71"/>
                    </a:lnTo>
                    <a:lnTo>
                      <a:pt x="37" y="78"/>
                    </a:lnTo>
                    <a:lnTo>
                      <a:pt x="28" y="74"/>
                    </a:lnTo>
                    <a:lnTo>
                      <a:pt x="25" y="74"/>
                    </a:lnTo>
                    <a:lnTo>
                      <a:pt x="25" y="65"/>
                    </a:lnTo>
                    <a:lnTo>
                      <a:pt x="22" y="65"/>
                    </a:lnTo>
                    <a:lnTo>
                      <a:pt x="19" y="68"/>
                    </a:lnTo>
                    <a:lnTo>
                      <a:pt x="13" y="58"/>
                    </a:lnTo>
                    <a:lnTo>
                      <a:pt x="13" y="53"/>
                    </a:lnTo>
                    <a:lnTo>
                      <a:pt x="3" y="33"/>
                    </a:lnTo>
                    <a:lnTo>
                      <a:pt x="0" y="25"/>
                    </a:lnTo>
                    <a:lnTo>
                      <a:pt x="9" y="19"/>
                    </a:lnTo>
                    <a:lnTo>
                      <a:pt x="9" y="6"/>
                    </a:lnTo>
                    <a:lnTo>
                      <a:pt x="22" y="3"/>
                    </a:lnTo>
                    <a:lnTo>
                      <a:pt x="34" y="6"/>
                    </a:lnTo>
                    <a:lnTo>
                      <a:pt x="41" y="3"/>
                    </a:lnTo>
                    <a:lnTo>
                      <a:pt x="46" y="6"/>
                    </a:lnTo>
                    <a:lnTo>
                      <a:pt x="50" y="6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397"/>
              <p:cNvSpPr>
                <a:spLocks/>
              </p:cNvSpPr>
              <p:nvPr/>
            </p:nvSpPr>
            <p:spPr bwMode="auto">
              <a:xfrm>
                <a:off x="8880476" y="2906713"/>
                <a:ext cx="146050" cy="211138"/>
              </a:xfrm>
              <a:custGeom>
                <a:avLst/>
                <a:gdLst>
                  <a:gd name="T0" fmla="*/ 90 w 92"/>
                  <a:gd name="T1" fmla="*/ 12 h 133"/>
                  <a:gd name="T2" fmla="*/ 92 w 92"/>
                  <a:gd name="T3" fmla="*/ 12 h 133"/>
                  <a:gd name="T4" fmla="*/ 86 w 92"/>
                  <a:gd name="T5" fmla="*/ 16 h 133"/>
                  <a:gd name="T6" fmla="*/ 83 w 92"/>
                  <a:gd name="T7" fmla="*/ 28 h 133"/>
                  <a:gd name="T8" fmla="*/ 83 w 92"/>
                  <a:gd name="T9" fmla="*/ 40 h 133"/>
                  <a:gd name="T10" fmla="*/ 86 w 92"/>
                  <a:gd name="T11" fmla="*/ 40 h 133"/>
                  <a:gd name="T12" fmla="*/ 86 w 92"/>
                  <a:gd name="T13" fmla="*/ 53 h 133"/>
                  <a:gd name="T14" fmla="*/ 79 w 92"/>
                  <a:gd name="T15" fmla="*/ 59 h 133"/>
                  <a:gd name="T16" fmla="*/ 77 w 92"/>
                  <a:gd name="T17" fmla="*/ 62 h 133"/>
                  <a:gd name="T18" fmla="*/ 71 w 92"/>
                  <a:gd name="T19" fmla="*/ 67 h 133"/>
                  <a:gd name="T20" fmla="*/ 71 w 92"/>
                  <a:gd name="T21" fmla="*/ 74 h 133"/>
                  <a:gd name="T22" fmla="*/ 61 w 92"/>
                  <a:gd name="T23" fmla="*/ 74 h 133"/>
                  <a:gd name="T24" fmla="*/ 56 w 92"/>
                  <a:gd name="T25" fmla="*/ 83 h 133"/>
                  <a:gd name="T26" fmla="*/ 58 w 92"/>
                  <a:gd name="T27" fmla="*/ 92 h 133"/>
                  <a:gd name="T28" fmla="*/ 56 w 92"/>
                  <a:gd name="T29" fmla="*/ 92 h 133"/>
                  <a:gd name="T30" fmla="*/ 61 w 92"/>
                  <a:gd name="T31" fmla="*/ 99 h 133"/>
                  <a:gd name="T32" fmla="*/ 74 w 92"/>
                  <a:gd name="T33" fmla="*/ 108 h 133"/>
                  <a:gd name="T34" fmla="*/ 77 w 92"/>
                  <a:gd name="T35" fmla="*/ 108 h 133"/>
                  <a:gd name="T36" fmla="*/ 77 w 92"/>
                  <a:gd name="T37" fmla="*/ 114 h 133"/>
                  <a:gd name="T38" fmla="*/ 61 w 92"/>
                  <a:gd name="T39" fmla="*/ 120 h 133"/>
                  <a:gd name="T40" fmla="*/ 52 w 92"/>
                  <a:gd name="T41" fmla="*/ 129 h 133"/>
                  <a:gd name="T42" fmla="*/ 43 w 92"/>
                  <a:gd name="T43" fmla="*/ 133 h 133"/>
                  <a:gd name="T44" fmla="*/ 40 w 92"/>
                  <a:gd name="T45" fmla="*/ 129 h 133"/>
                  <a:gd name="T46" fmla="*/ 36 w 92"/>
                  <a:gd name="T47" fmla="*/ 129 h 133"/>
                  <a:gd name="T48" fmla="*/ 34 w 92"/>
                  <a:gd name="T49" fmla="*/ 133 h 133"/>
                  <a:gd name="T50" fmla="*/ 31 w 92"/>
                  <a:gd name="T51" fmla="*/ 129 h 133"/>
                  <a:gd name="T52" fmla="*/ 28 w 92"/>
                  <a:gd name="T53" fmla="*/ 129 h 133"/>
                  <a:gd name="T54" fmla="*/ 28 w 92"/>
                  <a:gd name="T55" fmla="*/ 126 h 133"/>
                  <a:gd name="T56" fmla="*/ 18 w 92"/>
                  <a:gd name="T57" fmla="*/ 124 h 133"/>
                  <a:gd name="T58" fmla="*/ 22 w 92"/>
                  <a:gd name="T59" fmla="*/ 114 h 133"/>
                  <a:gd name="T60" fmla="*/ 28 w 92"/>
                  <a:gd name="T61" fmla="*/ 112 h 133"/>
                  <a:gd name="T62" fmla="*/ 31 w 92"/>
                  <a:gd name="T63" fmla="*/ 108 h 133"/>
                  <a:gd name="T64" fmla="*/ 22 w 92"/>
                  <a:gd name="T65" fmla="*/ 108 h 133"/>
                  <a:gd name="T66" fmla="*/ 22 w 92"/>
                  <a:gd name="T67" fmla="*/ 96 h 133"/>
                  <a:gd name="T68" fmla="*/ 24 w 92"/>
                  <a:gd name="T69" fmla="*/ 89 h 133"/>
                  <a:gd name="T70" fmla="*/ 22 w 92"/>
                  <a:gd name="T71" fmla="*/ 87 h 133"/>
                  <a:gd name="T72" fmla="*/ 18 w 92"/>
                  <a:gd name="T73" fmla="*/ 89 h 133"/>
                  <a:gd name="T74" fmla="*/ 9 w 92"/>
                  <a:gd name="T75" fmla="*/ 87 h 133"/>
                  <a:gd name="T76" fmla="*/ 9 w 92"/>
                  <a:gd name="T77" fmla="*/ 89 h 133"/>
                  <a:gd name="T78" fmla="*/ 6 w 92"/>
                  <a:gd name="T79" fmla="*/ 89 h 133"/>
                  <a:gd name="T80" fmla="*/ 0 w 92"/>
                  <a:gd name="T81" fmla="*/ 83 h 133"/>
                  <a:gd name="T82" fmla="*/ 6 w 92"/>
                  <a:gd name="T83" fmla="*/ 67 h 133"/>
                  <a:gd name="T84" fmla="*/ 18 w 92"/>
                  <a:gd name="T85" fmla="*/ 59 h 133"/>
                  <a:gd name="T86" fmla="*/ 24 w 92"/>
                  <a:gd name="T87" fmla="*/ 53 h 133"/>
                  <a:gd name="T88" fmla="*/ 28 w 92"/>
                  <a:gd name="T89" fmla="*/ 46 h 133"/>
                  <a:gd name="T90" fmla="*/ 28 w 92"/>
                  <a:gd name="T91" fmla="*/ 34 h 133"/>
                  <a:gd name="T92" fmla="*/ 34 w 92"/>
                  <a:gd name="T93" fmla="*/ 34 h 133"/>
                  <a:gd name="T94" fmla="*/ 40 w 92"/>
                  <a:gd name="T95" fmla="*/ 40 h 133"/>
                  <a:gd name="T96" fmla="*/ 52 w 92"/>
                  <a:gd name="T97" fmla="*/ 40 h 133"/>
                  <a:gd name="T98" fmla="*/ 56 w 92"/>
                  <a:gd name="T99" fmla="*/ 40 h 133"/>
                  <a:gd name="T100" fmla="*/ 52 w 92"/>
                  <a:gd name="T101" fmla="*/ 34 h 133"/>
                  <a:gd name="T102" fmla="*/ 52 w 92"/>
                  <a:gd name="T103" fmla="*/ 28 h 133"/>
                  <a:gd name="T104" fmla="*/ 61 w 92"/>
                  <a:gd name="T105" fmla="*/ 28 h 133"/>
                  <a:gd name="T106" fmla="*/ 68 w 92"/>
                  <a:gd name="T107" fmla="*/ 21 h 133"/>
                  <a:gd name="T108" fmla="*/ 71 w 92"/>
                  <a:gd name="T109" fmla="*/ 16 h 133"/>
                  <a:gd name="T110" fmla="*/ 77 w 92"/>
                  <a:gd name="T111" fmla="*/ 12 h 133"/>
                  <a:gd name="T112" fmla="*/ 77 w 92"/>
                  <a:gd name="T113" fmla="*/ 0 h 133"/>
                  <a:gd name="T114" fmla="*/ 83 w 92"/>
                  <a:gd name="T115" fmla="*/ 3 h 133"/>
                  <a:gd name="T116" fmla="*/ 90 w 92"/>
                  <a:gd name="T117" fmla="*/ 1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2" h="133">
                    <a:moveTo>
                      <a:pt x="90" y="12"/>
                    </a:moveTo>
                    <a:lnTo>
                      <a:pt x="92" y="12"/>
                    </a:lnTo>
                    <a:lnTo>
                      <a:pt x="86" y="16"/>
                    </a:lnTo>
                    <a:lnTo>
                      <a:pt x="83" y="28"/>
                    </a:lnTo>
                    <a:lnTo>
                      <a:pt x="83" y="40"/>
                    </a:lnTo>
                    <a:lnTo>
                      <a:pt x="86" y="40"/>
                    </a:lnTo>
                    <a:lnTo>
                      <a:pt x="86" y="53"/>
                    </a:lnTo>
                    <a:lnTo>
                      <a:pt x="79" y="59"/>
                    </a:lnTo>
                    <a:lnTo>
                      <a:pt x="77" y="62"/>
                    </a:lnTo>
                    <a:lnTo>
                      <a:pt x="71" y="67"/>
                    </a:lnTo>
                    <a:lnTo>
                      <a:pt x="71" y="74"/>
                    </a:lnTo>
                    <a:lnTo>
                      <a:pt x="61" y="74"/>
                    </a:lnTo>
                    <a:lnTo>
                      <a:pt x="56" y="83"/>
                    </a:lnTo>
                    <a:lnTo>
                      <a:pt x="58" y="92"/>
                    </a:lnTo>
                    <a:lnTo>
                      <a:pt x="56" y="92"/>
                    </a:lnTo>
                    <a:lnTo>
                      <a:pt x="61" y="99"/>
                    </a:lnTo>
                    <a:lnTo>
                      <a:pt x="74" y="108"/>
                    </a:lnTo>
                    <a:lnTo>
                      <a:pt x="77" y="108"/>
                    </a:lnTo>
                    <a:lnTo>
                      <a:pt x="77" y="114"/>
                    </a:lnTo>
                    <a:lnTo>
                      <a:pt x="61" y="120"/>
                    </a:lnTo>
                    <a:lnTo>
                      <a:pt x="52" y="129"/>
                    </a:lnTo>
                    <a:lnTo>
                      <a:pt x="43" y="133"/>
                    </a:lnTo>
                    <a:lnTo>
                      <a:pt x="40" y="129"/>
                    </a:lnTo>
                    <a:lnTo>
                      <a:pt x="36" y="129"/>
                    </a:lnTo>
                    <a:lnTo>
                      <a:pt x="34" y="133"/>
                    </a:lnTo>
                    <a:lnTo>
                      <a:pt x="31" y="129"/>
                    </a:lnTo>
                    <a:lnTo>
                      <a:pt x="28" y="129"/>
                    </a:lnTo>
                    <a:lnTo>
                      <a:pt x="28" y="126"/>
                    </a:lnTo>
                    <a:lnTo>
                      <a:pt x="18" y="124"/>
                    </a:lnTo>
                    <a:lnTo>
                      <a:pt x="22" y="114"/>
                    </a:lnTo>
                    <a:lnTo>
                      <a:pt x="28" y="112"/>
                    </a:lnTo>
                    <a:lnTo>
                      <a:pt x="31" y="108"/>
                    </a:lnTo>
                    <a:lnTo>
                      <a:pt x="22" y="108"/>
                    </a:lnTo>
                    <a:lnTo>
                      <a:pt x="22" y="96"/>
                    </a:lnTo>
                    <a:lnTo>
                      <a:pt x="24" y="89"/>
                    </a:lnTo>
                    <a:lnTo>
                      <a:pt x="22" y="87"/>
                    </a:lnTo>
                    <a:lnTo>
                      <a:pt x="18" y="89"/>
                    </a:lnTo>
                    <a:lnTo>
                      <a:pt x="9" y="87"/>
                    </a:lnTo>
                    <a:lnTo>
                      <a:pt x="9" y="89"/>
                    </a:lnTo>
                    <a:lnTo>
                      <a:pt x="6" y="89"/>
                    </a:lnTo>
                    <a:lnTo>
                      <a:pt x="0" y="83"/>
                    </a:lnTo>
                    <a:lnTo>
                      <a:pt x="6" y="67"/>
                    </a:lnTo>
                    <a:lnTo>
                      <a:pt x="18" y="59"/>
                    </a:lnTo>
                    <a:lnTo>
                      <a:pt x="24" y="53"/>
                    </a:lnTo>
                    <a:lnTo>
                      <a:pt x="28" y="46"/>
                    </a:lnTo>
                    <a:lnTo>
                      <a:pt x="28" y="34"/>
                    </a:lnTo>
                    <a:lnTo>
                      <a:pt x="34" y="34"/>
                    </a:lnTo>
                    <a:lnTo>
                      <a:pt x="40" y="40"/>
                    </a:lnTo>
                    <a:lnTo>
                      <a:pt x="52" y="40"/>
                    </a:lnTo>
                    <a:lnTo>
                      <a:pt x="56" y="40"/>
                    </a:lnTo>
                    <a:lnTo>
                      <a:pt x="52" y="34"/>
                    </a:lnTo>
                    <a:lnTo>
                      <a:pt x="52" y="28"/>
                    </a:lnTo>
                    <a:lnTo>
                      <a:pt x="61" y="28"/>
                    </a:lnTo>
                    <a:lnTo>
                      <a:pt x="68" y="21"/>
                    </a:lnTo>
                    <a:lnTo>
                      <a:pt x="71" y="16"/>
                    </a:lnTo>
                    <a:lnTo>
                      <a:pt x="77" y="12"/>
                    </a:lnTo>
                    <a:lnTo>
                      <a:pt x="77" y="0"/>
                    </a:lnTo>
                    <a:lnTo>
                      <a:pt x="83" y="3"/>
                    </a:lnTo>
                    <a:lnTo>
                      <a:pt x="90" y="1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398"/>
              <p:cNvSpPr>
                <a:spLocks/>
              </p:cNvSpPr>
              <p:nvPr/>
            </p:nvSpPr>
            <p:spPr bwMode="auto">
              <a:xfrm>
                <a:off x="8880476" y="2906713"/>
                <a:ext cx="146050" cy="211138"/>
              </a:xfrm>
              <a:custGeom>
                <a:avLst/>
                <a:gdLst>
                  <a:gd name="T0" fmla="*/ 90 w 92"/>
                  <a:gd name="T1" fmla="*/ 12 h 133"/>
                  <a:gd name="T2" fmla="*/ 92 w 92"/>
                  <a:gd name="T3" fmla="*/ 12 h 133"/>
                  <a:gd name="T4" fmla="*/ 86 w 92"/>
                  <a:gd name="T5" fmla="*/ 16 h 133"/>
                  <a:gd name="T6" fmla="*/ 83 w 92"/>
                  <a:gd name="T7" fmla="*/ 28 h 133"/>
                  <a:gd name="T8" fmla="*/ 83 w 92"/>
                  <a:gd name="T9" fmla="*/ 40 h 133"/>
                  <a:gd name="T10" fmla="*/ 86 w 92"/>
                  <a:gd name="T11" fmla="*/ 40 h 133"/>
                  <a:gd name="T12" fmla="*/ 86 w 92"/>
                  <a:gd name="T13" fmla="*/ 53 h 133"/>
                  <a:gd name="T14" fmla="*/ 79 w 92"/>
                  <a:gd name="T15" fmla="*/ 59 h 133"/>
                  <a:gd name="T16" fmla="*/ 77 w 92"/>
                  <a:gd name="T17" fmla="*/ 62 h 133"/>
                  <a:gd name="T18" fmla="*/ 71 w 92"/>
                  <a:gd name="T19" fmla="*/ 67 h 133"/>
                  <a:gd name="T20" fmla="*/ 71 w 92"/>
                  <a:gd name="T21" fmla="*/ 74 h 133"/>
                  <a:gd name="T22" fmla="*/ 61 w 92"/>
                  <a:gd name="T23" fmla="*/ 74 h 133"/>
                  <a:gd name="T24" fmla="*/ 56 w 92"/>
                  <a:gd name="T25" fmla="*/ 83 h 133"/>
                  <a:gd name="T26" fmla="*/ 58 w 92"/>
                  <a:gd name="T27" fmla="*/ 92 h 133"/>
                  <a:gd name="T28" fmla="*/ 56 w 92"/>
                  <a:gd name="T29" fmla="*/ 92 h 133"/>
                  <a:gd name="T30" fmla="*/ 61 w 92"/>
                  <a:gd name="T31" fmla="*/ 99 h 133"/>
                  <a:gd name="T32" fmla="*/ 74 w 92"/>
                  <a:gd name="T33" fmla="*/ 108 h 133"/>
                  <a:gd name="T34" fmla="*/ 77 w 92"/>
                  <a:gd name="T35" fmla="*/ 108 h 133"/>
                  <a:gd name="T36" fmla="*/ 77 w 92"/>
                  <a:gd name="T37" fmla="*/ 114 h 133"/>
                  <a:gd name="T38" fmla="*/ 61 w 92"/>
                  <a:gd name="T39" fmla="*/ 120 h 133"/>
                  <a:gd name="T40" fmla="*/ 52 w 92"/>
                  <a:gd name="T41" fmla="*/ 129 h 133"/>
                  <a:gd name="T42" fmla="*/ 43 w 92"/>
                  <a:gd name="T43" fmla="*/ 133 h 133"/>
                  <a:gd name="T44" fmla="*/ 40 w 92"/>
                  <a:gd name="T45" fmla="*/ 129 h 133"/>
                  <a:gd name="T46" fmla="*/ 36 w 92"/>
                  <a:gd name="T47" fmla="*/ 129 h 133"/>
                  <a:gd name="T48" fmla="*/ 34 w 92"/>
                  <a:gd name="T49" fmla="*/ 133 h 133"/>
                  <a:gd name="T50" fmla="*/ 31 w 92"/>
                  <a:gd name="T51" fmla="*/ 129 h 133"/>
                  <a:gd name="T52" fmla="*/ 28 w 92"/>
                  <a:gd name="T53" fmla="*/ 129 h 133"/>
                  <a:gd name="T54" fmla="*/ 28 w 92"/>
                  <a:gd name="T55" fmla="*/ 126 h 133"/>
                  <a:gd name="T56" fmla="*/ 18 w 92"/>
                  <a:gd name="T57" fmla="*/ 124 h 133"/>
                  <a:gd name="T58" fmla="*/ 22 w 92"/>
                  <a:gd name="T59" fmla="*/ 114 h 133"/>
                  <a:gd name="T60" fmla="*/ 28 w 92"/>
                  <a:gd name="T61" fmla="*/ 112 h 133"/>
                  <a:gd name="T62" fmla="*/ 31 w 92"/>
                  <a:gd name="T63" fmla="*/ 108 h 133"/>
                  <a:gd name="T64" fmla="*/ 22 w 92"/>
                  <a:gd name="T65" fmla="*/ 108 h 133"/>
                  <a:gd name="T66" fmla="*/ 22 w 92"/>
                  <a:gd name="T67" fmla="*/ 96 h 133"/>
                  <a:gd name="T68" fmla="*/ 24 w 92"/>
                  <a:gd name="T69" fmla="*/ 89 h 133"/>
                  <a:gd name="T70" fmla="*/ 22 w 92"/>
                  <a:gd name="T71" fmla="*/ 87 h 133"/>
                  <a:gd name="T72" fmla="*/ 18 w 92"/>
                  <a:gd name="T73" fmla="*/ 89 h 133"/>
                  <a:gd name="T74" fmla="*/ 9 w 92"/>
                  <a:gd name="T75" fmla="*/ 87 h 133"/>
                  <a:gd name="T76" fmla="*/ 9 w 92"/>
                  <a:gd name="T77" fmla="*/ 89 h 133"/>
                  <a:gd name="T78" fmla="*/ 6 w 92"/>
                  <a:gd name="T79" fmla="*/ 89 h 133"/>
                  <a:gd name="T80" fmla="*/ 0 w 92"/>
                  <a:gd name="T81" fmla="*/ 83 h 133"/>
                  <a:gd name="T82" fmla="*/ 6 w 92"/>
                  <a:gd name="T83" fmla="*/ 67 h 133"/>
                  <a:gd name="T84" fmla="*/ 18 w 92"/>
                  <a:gd name="T85" fmla="*/ 59 h 133"/>
                  <a:gd name="T86" fmla="*/ 24 w 92"/>
                  <a:gd name="T87" fmla="*/ 53 h 133"/>
                  <a:gd name="T88" fmla="*/ 28 w 92"/>
                  <a:gd name="T89" fmla="*/ 46 h 133"/>
                  <a:gd name="T90" fmla="*/ 28 w 92"/>
                  <a:gd name="T91" fmla="*/ 34 h 133"/>
                  <a:gd name="T92" fmla="*/ 34 w 92"/>
                  <a:gd name="T93" fmla="*/ 34 h 133"/>
                  <a:gd name="T94" fmla="*/ 40 w 92"/>
                  <a:gd name="T95" fmla="*/ 40 h 133"/>
                  <a:gd name="T96" fmla="*/ 52 w 92"/>
                  <a:gd name="T97" fmla="*/ 40 h 133"/>
                  <a:gd name="T98" fmla="*/ 56 w 92"/>
                  <a:gd name="T99" fmla="*/ 40 h 133"/>
                  <a:gd name="T100" fmla="*/ 52 w 92"/>
                  <a:gd name="T101" fmla="*/ 34 h 133"/>
                  <a:gd name="T102" fmla="*/ 52 w 92"/>
                  <a:gd name="T103" fmla="*/ 28 h 133"/>
                  <a:gd name="T104" fmla="*/ 61 w 92"/>
                  <a:gd name="T105" fmla="*/ 28 h 133"/>
                  <a:gd name="T106" fmla="*/ 68 w 92"/>
                  <a:gd name="T107" fmla="*/ 21 h 133"/>
                  <a:gd name="T108" fmla="*/ 71 w 92"/>
                  <a:gd name="T109" fmla="*/ 16 h 133"/>
                  <a:gd name="T110" fmla="*/ 77 w 92"/>
                  <a:gd name="T111" fmla="*/ 12 h 133"/>
                  <a:gd name="T112" fmla="*/ 77 w 92"/>
                  <a:gd name="T113" fmla="*/ 0 h 133"/>
                  <a:gd name="T114" fmla="*/ 83 w 92"/>
                  <a:gd name="T115" fmla="*/ 3 h 133"/>
                  <a:gd name="T116" fmla="*/ 90 w 92"/>
                  <a:gd name="T117" fmla="*/ 1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2" h="133">
                    <a:moveTo>
                      <a:pt x="90" y="12"/>
                    </a:moveTo>
                    <a:lnTo>
                      <a:pt x="92" y="12"/>
                    </a:lnTo>
                    <a:lnTo>
                      <a:pt x="86" y="16"/>
                    </a:lnTo>
                    <a:lnTo>
                      <a:pt x="83" y="28"/>
                    </a:lnTo>
                    <a:lnTo>
                      <a:pt x="83" y="40"/>
                    </a:lnTo>
                    <a:lnTo>
                      <a:pt x="86" y="40"/>
                    </a:lnTo>
                    <a:lnTo>
                      <a:pt x="86" y="53"/>
                    </a:lnTo>
                    <a:lnTo>
                      <a:pt x="79" y="59"/>
                    </a:lnTo>
                    <a:lnTo>
                      <a:pt x="77" y="62"/>
                    </a:lnTo>
                    <a:lnTo>
                      <a:pt x="71" y="67"/>
                    </a:lnTo>
                    <a:lnTo>
                      <a:pt x="71" y="74"/>
                    </a:lnTo>
                    <a:lnTo>
                      <a:pt x="61" y="74"/>
                    </a:lnTo>
                    <a:lnTo>
                      <a:pt x="56" y="83"/>
                    </a:lnTo>
                    <a:lnTo>
                      <a:pt x="58" y="92"/>
                    </a:lnTo>
                    <a:lnTo>
                      <a:pt x="56" y="92"/>
                    </a:lnTo>
                    <a:lnTo>
                      <a:pt x="61" y="99"/>
                    </a:lnTo>
                    <a:lnTo>
                      <a:pt x="74" y="108"/>
                    </a:lnTo>
                    <a:lnTo>
                      <a:pt x="77" y="108"/>
                    </a:lnTo>
                    <a:lnTo>
                      <a:pt x="77" y="114"/>
                    </a:lnTo>
                    <a:lnTo>
                      <a:pt x="61" y="120"/>
                    </a:lnTo>
                    <a:lnTo>
                      <a:pt x="52" y="129"/>
                    </a:lnTo>
                    <a:lnTo>
                      <a:pt x="43" y="133"/>
                    </a:lnTo>
                    <a:lnTo>
                      <a:pt x="40" y="129"/>
                    </a:lnTo>
                    <a:lnTo>
                      <a:pt x="36" y="129"/>
                    </a:lnTo>
                    <a:lnTo>
                      <a:pt x="34" y="133"/>
                    </a:lnTo>
                    <a:lnTo>
                      <a:pt x="31" y="129"/>
                    </a:lnTo>
                    <a:lnTo>
                      <a:pt x="28" y="129"/>
                    </a:lnTo>
                    <a:lnTo>
                      <a:pt x="28" y="126"/>
                    </a:lnTo>
                    <a:lnTo>
                      <a:pt x="18" y="124"/>
                    </a:lnTo>
                    <a:lnTo>
                      <a:pt x="22" y="114"/>
                    </a:lnTo>
                    <a:lnTo>
                      <a:pt x="28" y="112"/>
                    </a:lnTo>
                    <a:lnTo>
                      <a:pt x="31" y="108"/>
                    </a:lnTo>
                    <a:lnTo>
                      <a:pt x="22" y="108"/>
                    </a:lnTo>
                    <a:lnTo>
                      <a:pt x="22" y="96"/>
                    </a:lnTo>
                    <a:lnTo>
                      <a:pt x="24" y="89"/>
                    </a:lnTo>
                    <a:lnTo>
                      <a:pt x="22" y="87"/>
                    </a:lnTo>
                    <a:lnTo>
                      <a:pt x="18" y="89"/>
                    </a:lnTo>
                    <a:lnTo>
                      <a:pt x="9" y="87"/>
                    </a:lnTo>
                    <a:lnTo>
                      <a:pt x="9" y="89"/>
                    </a:lnTo>
                    <a:lnTo>
                      <a:pt x="6" y="89"/>
                    </a:lnTo>
                    <a:lnTo>
                      <a:pt x="0" y="83"/>
                    </a:lnTo>
                    <a:lnTo>
                      <a:pt x="6" y="67"/>
                    </a:lnTo>
                    <a:lnTo>
                      <a:pt x="18" y="59"/>
                    </a:lnTo>
                    <a:lnTo>
                      <a:pt x="24" y="53"/>
                    </a:lnTo>
                    <a:lnTo>
                      <a:pt x="28" y="46"/>
                    </a:lnTo>
                    <a:lnTo>
                      <a:pt x="28" y="34"/>
                    </a:lnTo>
                    <a:lnTo>
                      <a:pt x="34" y="34"/>
                    </a:lnTo>
                    <a:lnTo>
                      <a:pt x="40" y="40"/>
                    </a:lnTo>
                    <a:lnTo>
                      <a:pt x="52" y="40"/>
                    </a:lnTo>
                    <a:lnTo>
                      <a:pt x="56" y="40"/>
                    </a:lnTo>
                    <a:lnTo>
                      <a:pt x="52" y="34"/>
                    </a:lnTo>
                    <a:lnTo>
                      <a:pt x="52" y="28"/>
                    </a:lnTo>
                    <a:lnTo>
                      <a:pt x="61" y="28"/>
                    </a:lnTo>
                    <a:lnTo>
                      <a:pt x="68" y="21"/>
                    </a:lnTo>
                    <a:lnTo>
                      <a:pt x="71" y="16"/>
                    </a:lnTo>
                    <a:lnTo>
                      <a:pt x="77" y="12"/>
                    </a:lnTo>
                    <a:lnTo>
                      <a:pt x="77" y="0"/>
                    </a:lnTo>
                    <a:lnTo>
                      <a:pt x="83" y="3"/>
                    </a:lnTo>
                    <a:lnTo>
                      <a:pt x="90" y="12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399"/>
              <p:cNvSpPr>
                <a:spLocks/>
              </p:cNvSpPr>
              <p:nvPr/>
            </p:nvSpPr>
            <p:spPr bwMode="auto">
              <a:xfrm>
                <a:off x="8958263" y="3078163"/>
                <a:ext cx="98425" cy="166688"/>
              </a:xfrm>
              <a:custGeom>
                <a:avLst/>
                <a:gdLst>
                  <a:gd name="T0" fmla="*/ 3 w 62"/>
                  <a:gd name="T1" fmla="*/ 21 h 105"/>
                  <a:gd name="T2" fmla="*/ 12 w 62"/>
                  <a:gd name="T3" fmla="*/ 12 h 105"/>
                  <a:gd name="T4" fmla="*/ 28 w 62"/>
                  <a:gd name="T5" fmla="*/ 6 h 105"/>
                  <a:gd name="T6" fmla="*/ 28 w 62"/>
                  <a:gd name="T7" fmla="*/ 0 h 105"/>
                  <a:gd name="T8" fmla="*/ 43 w 62"/>
                  <a:gd name="T9" fmla="*/ 25 h 105"/>
                  <a:gd name="T10" fmla="*/ 55 w 62"/>
                  <a:gd name="T11" fmla="*/ 43 h 105"/>
                  <a:gd name="T12" fmla="*/ 59 w 62"/>
                  <a:gd name="T13" fmla="*/ 61 h 105"/>
                  <a:gd name="T14" fmla="*/ 62 w 62"/>
                  <a:gd name="T15" fmla="*/ 64 h 105"/>
                  <a:gd name="T16" fmla="*/ 62 w 62"/>
                  <a:gd name="T17" fmla="*/ 74 h 105"/>
                  <a:gd name="T18" fmla="*/ 59 w 62"/>
                  <a:gd name="T19" fmla="*/ 86 h 105"/>
                  <a:gd name="T20" fmla="*/ 53 w 62"/>
                  <a:gd name="T21" fmla="*/ 84 h 105"/>
                  <a:gd name="T22" fmla="*/ 50 w 62"/>
                  <a:gd name="T23" fmla="*/ 84 h 105"/>
                  <a:gd name="T24" fmla="*/ 50 w 62"/>
                  <a:gd name="T25" fmla="*/ 89 h 105"/>
                  <a:gd name="T26" fmla="*/ 43 w 62"/>
                  <a:gd name="T27" fmla="*/ 89 h 105"/>
                  <a:gd name="T28" fmla="*/ 41 w 62"/>
                  <a:gd name="T29" fmla="*/ 86 h 105"/>
                  <a:gd name="T30" fmla="*/ 37 w 62"/>
                  <a:gd name="T31" fmla="*/ 89 h 105"/>
                  <a:gd name="T32" fmla="*/ 37 w 62"/>
                  <a:gd name="T33" fmla="*/ 95 h 105"/>
                  <a:gd name="T34" fmla="*/ 34 w 62"/>
                  <a:gd name="T35" fmla="*/ 89 h 105"/>
                  <a:gd name="T36" fmla="*/ 30 w 62"/>
                  <a:gd name="T37" fmla="*/ 93 h 105"/>
                  <a:gd name="T38" fmla="*/ 34 w 62"/>
                  <a:gd name="T39" fmla="*/ 99 h 105"/>
                  <a:gd name="T40" fmla="*/ 30 w 62"/>
                  <a:gd name="T41" fmla="*/ 99 h 105"/>
                  <a:gd name="T42" fmla="*/ 28 w 62"/>
                  <a:gd name="T43" fmla="*/ 95 h 105"/>
                  <a:gd name="T44" fmla="*/ 25 w 62"/>
                  <a:gd name="T45" fmla="*/ 99 h 105"/>
                  <a:gd name="T46" fmla="*/ 19 w 62"/>
                  <a:gd name="T47" fmla="*/ 105 h 105"/>
                  <a:gd name="T48" fmla="*/ 19 w 62"/>
                  <a:gd name="T49" fmla="*/ 89 h 105"/>
                  <a:gd name="T50" fmla="*/ 16 w 62"/>
                  <a:gd name="T51" fmla="*/ 93 h 105"/>
                  <a:gd name="T52" fmla="*/ 12 w 62"/>
                  <a:gd name="T53" fmla="*/ 80 h 105"/>
                  <a:gd name="T54" fmla="*/ 16 w 62"/>
                  <a:gd name="T55" fmla="*/ 77 h 105"/>
                  <a:gd name="T56" fmla="*/ 12 w 62"/>
                  <a:gd name="T57" fmla="*/ 74 h 105"/>
                  <a:gd name="T58" fmla="*/ 16 w 62"/>
                  <a:gd name="T59" fmla="*/ 71 h 105"/>
                  <a:gd name="T60" fmla="*/ 16 w 62"/>
                  <a:gd name="T61" fmla="*/ 64 h 105"/>
                  <a:gd name="T62" fmla="*/ 12 w 62"/>
                  <a:gd name="T63" fmla="*/ 61 h 105"/>
                  <a:gd name="T64" fmla="*/ 7 w 62"/>
                  <a:gd name="T65" fmla="*/ 50 h 105"/>
                  <a:gd name="T66" fmla="*/ 0 w 62"/>
                  <a:gd name="T67" fmla="*/ 46 h 105"/>
                  <a:gd name="T68" fmla="*/ 3 w 62"/>
                  <a:gd name="T69" fmla="*/ 43 h 105"/>
                  <a:gd name="T70" fmla="*/ 12 w 62"/>
                  <a:gd name="T71" fmla="*/ 46 h 105"/>
                  <a:gd name="T72" fmla="*/ 9 w 62"/>
                  <a:gd name="T73" fmla="*/ 36 h 105"/>
                  <a:gd name="T74" fmla="*/ 7 w 62"/>
                  <a:gd name="T75" fmla="*/ 34 h 105"/>
                  <a:gd name="T76" fmla="*/ 3 w 62"/>
                  <a:gd name="T77" fmla="*/ 27 h 105"/>
                  <a:gd name="T78" fmla="*/ 0 w 62"/>
                  <a:gd name="T79" fmla="*/ 25 h 105"/>
                  <a:gd name="T80" fmla="*/ 7 w 62"/>
                  <a:gd name="T81" fmla="*/ 25 h 105"/>
                  <a:gd name="T82" fmla="*/ 3 w 62"/>
                  <a:gd name="T8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2" h="105">
                    <a:moveTo>
                      <a:pt x="3" y="21"/>
                    </a:moveTo>
                    <a:lnTo>
                      <a:pt x="12" y="12"/>
                    </a:lnTo>
                    <a:lnTo>
                      <a:pt x="28" y="6"/>
                    </a:lnTo>
                    <a:lnTo>
                      <a:pt x="28" y="0"/>
                    </a:lnTo>
                    <a:lnTo>
                      <a:pt x="43" y="25"/>
                    </a:lnTo>
                    <a:lnTo>
                      <a:pt x="55" y="43"/>
                    </a:lnTo>
                    <a:lnTo>
                      <a:pt x="59" y="61"/>
                    </a:lnTo>
                    <a:lnTo>
                      <a:pt x="62" y="64"/>
                    </a:lnTo>
                    <a:lnTo>
                      <a:pt x="62" y="74"/>
                    </a:lnTo>
                    <a:lnTo>
                      <a:pt x="59" y="86"/>
                    </a:lnTo>
                    <a:lnTo>
                      <a:pt x="53" y="84"/>
                    </a:lnTo>
                    <a:lnTo>
                      <a:pt x="50" y="84"/>
                    </a:lnTo>
                    <a:lnTo>
                      <a:pt x="50" y="89"/>
                    </a:lnTo>
                    <a:lnTo>
                      <a:pt x="43" y="89"/>
                    </a:lnTo>
                    <a:lnTo>
                      <a:pt x="41" y="86"/>
                    </a:lnTo>
                    <a:lnTo>
                      <a:pt x="37" y="89"/>
                    </a:lnTo>
                    <a:lnTo>
                      <a:pt x="37" y="95"/>
                    </a:lnTo>
                    <a:lnTo>
                      <a:pt x="34" y="89"/>
                    </a:lnTo>
                    <a:lnTo>
                      <a:pt x="30" y="93"/>
                    </a:lnTo>
                    <a:lnTo>
                      <a:pt x="34" y="99"/>
                    </a:lnTo>
                    <a:lnTo>
                      <a:pt x="30" y="99"/>
                    </a:lnTo>
                    <a:lnTo>
                      <a:pt x="28" y="95"/>
                    </a:lnTo>
                    <a:lnTo>
                      <a:pt x="25" y="99"/>
                    </a:lnTo>
                    <a:lnTo>
                      <a:pt x="19" y="105"/>
                    </a:lnTo>
                    <a:lnTo>
                      <a:pt x="19" y="89"/>
                    </a:lnTo>
                    <a:lnTo>
                      <a:pt x="16" y="93"/>
                    </a:lnTo>
                    <a:lnTo>
                      <a:pt x="12" y="80"/>
                    </a:lnTo>
                    <a:lnTo>
                      <a:pt x="16" y="77"/>
                    </a:lnTo>
                    <a:lnTo>
                      <a:pt x="12" y="74"/>
                    </a:lnTo>
                    <a:lnTo>
                      <a:pt x="16" y="71"/>
                    </a:lnTo>
                    <a:lnTo>
                      <a:pt x="16" y="64"/>
                    </a:lnTo>
                    <a:lnTo>
                      <a:pt x="12" y="61"/>
                    </a:lnTo>
                    <a:lnTo>
                      <a:pt x="7" y="50"/>
                    </a:lnTo>
                    <a:lnTo>
                      <a:pt x="0" y="46"/>
                    </a:lnTo>
                    <a:lnTo>
                      <a:pt x="3" y="43"/>
                    </a:lnTo>
                    <a:lnTo>
                      <a:pt x="12" y="46"/>
                    </a:lnTo>
                    <a:lnTo>
                      <a:pt x="9" y="36"/>
                    </a:lnTo>
                    <a:lnTo>
                      <a:pt x="7" y="34"/>
                    </a:lnTo>
                    <a:lnTo>
                      <a:pt x="3" y="27"/>
                    </a:lnTo>
                    <a:lnTo>
                      <a:pt x="0" y="25"/>
                    </a:lnTo>
                    <a:lnTo>
                      <a:pt x="7" y="25"/>
                    </a:lnTo>
                    <a:lnTo>
                      <a:pt x="3" y="2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400"/>
              <p:cNvSpPr>
                <a:spLocks/>
              </p:cNvSpPr>
              <p:nvPr/>
            </p:nvSpPr>
            <p:spPr bwMode="auto">
              <a:xfrm>
                <a:off x="8958263" y="3078163"/>
                <a:ext cx="98425" cy="166688"/>
              </a:xfrm>
              <a:custGeom>
                <a:avLst/>
                <a:gdLst>
                  <a:gd name="T0" fmla="*/ 3 w 62"/>
                  <a:gd name="T1" fmla="*/ 21 h 105"/>
                  <a:gd name="T2" fmla="*/ 12 w 62"/>
                  <a:gd name="T3" fmla="*/ 12 h 105"/>
                  <a:gd name="T4" fmla="*/ 28 w 62"/>
                  <a:gd name="T5" fmla="*/ 6 h 105"/>
                  <a:gd name="T6" fmla="*/ 28 w 62"/>
                  <a:gd name="T7" fmla="*/ 0 h 105"/>
                  <a:gd name="T8" fmla="*/ 43 w 62"/>
                  <a:gd name="T9" fmla="*/ 25 h 105"/>
                  <a:gd name="T10" fmla="*/ 55 w 62"/>
                  <a:gd name="T11" fmla="*/ 43 h 105"/>
                  <a:gd name="T12" fmla="*/ 59 w 62"/>
                  <a:gd name="T13" fmla="*/ 61 h 105"/>
                  <a:gd name="T14" fmla="*/ 62 w 62"/>
                  <a:gd name="T15" fmla="*/ 64 h 105"/>
                  <a:gd name="T16" fmla="*/ 62 w 62"/>
                  <a:gd name="T17" fmla="*/ 74 h 105"/>
                  <a:gd name="T18" fmla="*/ 59 w 62"/>
                  <a:gd name="T19" fmla="*/ 86 h 105"/>
                  <a:gd name="T20" fmla="*/ 53 w 62"/>
                  <a:gd name="T21" fmla="*/ 84 h 105"/>
                  <a:gd name="T22" fmla="*/ 50 w 62"/>
                  <a:gd name="T23" fmla="*/ 84 h 105"/>
                  <a:gd name="T24" fmla="*/ 50 w 62"/>
                  <a:gd name="T25" fmla="*/ 89 h 105"/>
                  <a:gd name="T26" fmla="*/ 43 w 62"/>
                  <a:gd name="T27" fmla="*/ 89 h 105"/>
                  <a:gd name="T28" fmla="*/ 41 w 62"/>
                  <a:gd name="T29" fmla="*/ 86 h 105"/>
                  <a:gd name="T30" fmla="*/ 37 w 62"/>
                  <a:gd name="T31" fmla="*/ 89 h 105"/>
                  <a:gd name="T32" fmla="*/ 37 w 62"/>
                  <a:gd name="T33" fmla="*/ 95 h 105"/>
                  <a:gd name="T34" fmla="*/ 34 w 62"/>
                  <a:gd name="T35" fmla="*/ 89 h 105"/>
                  <a:gd name="T36" fmla="*/ 30 w 62"/>
                  <a:gd name="T37" fmla="*/ 93 h 105"/>
                  <a:gd name="T38" fmla="*/ 34 w 62"/>
                  <a:gd name="T39" fmla="*/ 99 h 105"/>
                  <a:gd name="T40" fmla="*/ 30 w 62"/>
                  <a:gd name="T41" fmla="*/ 99 h 105"/>
                  <a:gd name="T42" fmla="*/ 28 w 62"/>
                  <a:gd name="T43" fmla="*/ 95 h 105"/>
                  <a:gd name="T44" fmla="*/ 25 w 62"/>
                  <a:gd name="T45" fmla="*/ 99 h 105"/>
                  <a:gd name="T46" fmla="*/ 19 w 62"/>
                  <a:gd name="T47" fmla="*/ 105 h 105"/>
                  <a:gd name="T48" fmla="*/ 19 w 62"/>
                  <a:gd name="T49" fmla="*/ 89 h 105"/>
                  <a:gd name="T50" fmla="*/ 16 w 62"/>
                  <a:gd name="T51" fmla="*/ 93 h 105"/>
                  <a:gd name="T52" fmla="*/ 12 w 62"/>
                  <a:gd name="T53" fmla="*/ 80 h 105"/>
                  <a:gd name="T54" fmla="*/ 16 w 62"/>
                  <a:gd name="T55" fmla="*/ 77 h 105"/>
                  <a:gd name="T56" fmla="*/ 12 w 62"/>
                  <a:gd name="T57" fmla="*/ 74 h 105"/>
                  <a:gd name="T58" fmla="*/ 16 w 62"/>
                  <a:gd name="T59" fmla="*/ 71 h 105"/>
                  <a:gd name="T60" fmla="*/ 16 w 62"/>
                  <a:gd name="T61" fmla="*/ 64 h 105"/>
                  <a:gd name="T62" fmla="*/ 12 w 62"/>
                  <a:gd name="T63" fmla="*/ 61 h 105"/>
                  <a:gd name="T64" fmla="*/ 7 w 62"/>
                  <a:gd name="T65" fmla="*/ 50 h 105"/>
                  <a:gd name="T66" fmla="*/ 0 w 62"/>
                  <a:gd name="T67" fmla="*/ 46 h 105"/>
                  <a:gd name="T68" fmla="*/ 3 w 62"/>
                  <a:gd name="T69" fmla="*/ 43 h 105"/>
                  <a:gd name="T70" fmla="*/ 12 w 62"/>
                  <a:gd name="T71" fmla="*/ 46 h 105"/>
                  <a:gd name="T72" fmla="*/ 9 w 62"/>
                  <a:gd name="T73" fmla="*/ 36 h 105"/>
                  <a:gd name="T74" fmla="*/ 7 w 62"/>
                  <a:gd name="T75" fmla="*/ 34 h 105"/>
                  <a:gd name="T76" fmla="*/ 3 w 62"/>
                  <a:gd name="T77" fmla="*/ 27 h 105"/>
                  <a:gd name="T78" fmla="*/ 0 w 62"/>
                  <a:gd name="T79" fmla="*/ 25 h 105"/>
                  <a:gd name="T80" fmla="*/ 7 w 62"/>
                  <a:gd name="T81" fmla="*/ 25 h 105"/>
                  <a:gd name="T82" fmla="*/ 3 w 62"/>
                  <a:gd name="T8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2" h="105">
                    <a:moveTo>
                      <a:pt x="3" y="21"/>
                    </a:moveTo>
                    <a:lnTo>
                      <a:pt x="12" y="12"/>
                    </a:lnTo>
                    <a:lnTo>
                      <a:pt x="28" y="6"/>
                    </a:lnTo>
                    <a:lnTo>
                      <a:pt x="28" y="0"/>
                    </a:lnTo>
                    <a:lnTo>
                      <a:pt x="43" y="25"/>
                    </a:lnTo>
                    <a:lnTo>
                      <a:pt x="55" y="43"/>
                    </a:lnTo>
                    <a:lnTo>
                      <a:pt x="59" y="61"/>
                    </a:lnTo>
                    <a:lnTo>
                      <a:pt x="62" y="64"/>
                    </a:lnTo>
                    <a:lnTo>
                      <a:pt x="62" y="74"/>
                    </a:lnTo>
                    <a:lnTo>
                      <a:pt x="59" y="86"/>
                    </a:lnTo>
                    <a:lnTo>
                      <a:pt x="53" y="84"/>
                    </a:lnTo>
                    <a:lnTo>
                      <a:pt x="50" y="84"/>
                    </a:lnTo>
                    <a:lnTo>
                      <a:pt x="50" y="89"/>
                    </a:lnTo>
                    <a:lnTo>
                      <a:pt x="43" y="89"/>
                    </a:lnTo>
                    <a:lnTo>
                      <a:pt x="41" y="86"/>
                    </a:lnTo>
                    <a:lnTo>
                      <a:pt x="37" y="89"/>
                    </a:lnTo>
                    <a:lnTo>
                      <a:pt x="37" y="95"/>
                    </a:lnTo>
                    <a:lnTo>
                      <a:pt x="34" y="89"/>
                    </a:lnTo>
                    <a:lnTo>
                      <a:pt x="30" y="93"/>
                    </a:lnTo>
                    <a:lnTo>
                      <a:pt x="34" y="99"/>
                    </a:lnTo>
                    <a:lnTo>
                      <a:pt x="30" y="99"/>
                    </a:lnTo>
                    <a:lnTo>
                      <a:pt x="28" y="95"/>
                    </a:lnTo>
                    <a:lnTo>
                      <a:pt x="25" y="99"/>
                    </a:lnTo>
                    <a:lnTo>
                      <a:pt x="19" y="105"/>
                    </a:lnTo>
                    <a:lnTo>
                      <a:pt x="19" y="89"/>
                    </a:lnTo>
                    <a:lnTo>
                      <a:pt x="16" y="93"/>
                    </a:lnTo>
                    <a:lnTo>
                      <a:pt x="12" y="80"/>
                    </a:lnTo>
                    <a:lnTo>
                      <a:pt x="16" y="77"/>
                    </a:lnTo>
                    <a:lnTo>
                      <a:pt x="12" y="74"/>
                    </a:lnTo>
                    <a:lnTo>
                      <a:pt x="16" y="71"/>
                    </a:lnTo>
                    <a:lnTo>
                      <a:pt x="16" y="64"/>
                    </a:lnTo>
                    <a:lnTo>
                      <a:pt x="12" y="61"/>
                    </a:lnTo>
                    <a:lnTo>
                      <a:pt x="7" y="50"/>
                    </a:lnTo>
                    <a:lnTo>
                      <a:pt x="0" y="46"/>
                    </a:lnTo>
                    <a:lnTo>
                      <a:pt x="3" y="43"/>
                    </a:lnTo>
                    <a:lnTo>
                      <a:pt x="12" y="46"/>
                    </a:lnTo>
                    <a:lnTo>
                      <a:pt x="9" y="36"/>
                    </a:lnTo>
                    <a:lnTo>
                      <a:pt x="7" y="34"/>
                    </a:lnTo>
                    <a:lnTo>
                      <a:pt x="3" y="27"/>
                    </a:lnTo>
                    <a:lnTo>
                      <a:pt x="0" y="25"/>
                    </a:lnTo>
                    <a:lnTo>
                      <a:pt x="7" y="25"/>
                    </a:lnTo>
                    <a:lnTo>
                      <a:pt x="3" y="21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401"/>
              <p:cNvSpPr>
                <a:spLocks/>
              </p:cNvSpPr>
              <p:nvPr/>
            </p:nvSpPr>
            <p:spPr bwMode="auto">
              <a:xfrm>
                <a:off x="8340726" y="3659188"/>
                <a:ext cx="220663" cy="258763"/>
              </a:xfrm>
              <a:custGeom>
                <a:avLst/>
                <a:gdLst>
                  <a:gd name="T0" fmla="*/ 20 w 139"/>
                  <a:gd name="T1" fmla="*/ 25 h 163"/>
                  <a:gd name="T2" fmla="*/ 23 w 139"/>
                  <a:gd name="T3" fmla="*/ 6 h 163"/>
                  <a:gd name="T4" fmla="*/ 35 w 139"/>
                  <a:gd name="T5" fmla="*/ 0 h 163"/>
                  <a:gd name="T6" fmla="*/ 48 w 139"/>
                  <a:gd name="T7" fmla="*/ 12 h 163"/>
                  <a:gd name="T8" fmla="*/ 48 w 139"/>
                  <a:gd name="T9" fmla="*/ 25 h 163"/>
                  <a:gd name="T10" fmla="*/ 72 w 139"/>
                  <a:gd name="T11" fmla="*/ 31 h 163"/>
                  <a:gd name="T12" fmla="*/ 78 w 139"/>
                  <a:gd name="T13" fmla="*/ 37 h 163"/>
                  <a:gd name="T14" fmla="*/ 80 w 139"/>
                  <a:gd name="T15" fmla="*/ 53 h 163"/>
                  <a:gd name="T16" fmla="*/ 69 w 139"/>
                  <a:gd name="T17" fmla="*/ 53 h 163"/>
                  <a:gd name="T18" fmla="*/ 87 w 139"/>
                  <a:gd name="T19" fmla="*/ 71 h 163"/>
                  <a:gd name="T20" fmla="*/ 100 w 139"/>
                  <a:gd name="T21" fmla="*/ 83 h 163"/>
                  <a:gd name="T22" fmla="*/ 116 w 139"/>
                  <a:gd name="T23" fmla="*/ 101 h 163"/>
                  <a:gd name="T24" fmla="*/ 133 w 139"/>
                  <a:gd name="T25" fmla="*/ 120 h 163"/>
                  <a:gd name="T26" fmla="*/ 137 w 139"/>
                  <a:gd name="T27" fmla="*/ 133 h 163"/>
                  <a:gd name="T28" fmla="*/ 139 w 139"/>
                  <a:gd name="T29" fmla="*/ 148 h 163"/>
                  <a:gd name="T30" fmla="*/ 127 w 139"/>
                  <a:gd name="T31" fmla="*/ 154 h 163"/>
                  <a:gd name="T32" fmla="*/ 116 w 139"/>
                  <a:gd name="T33" fmla="*/ 151 h 163"/>
                  <a:gd name="T34" fmla="*/ 112 w 139"/>
                  <a:gd name="T35" fmla="*/ 163 h 163"/>
                  <a:gd name="T36" fmla="*/ 100 w 139"/>
                  <a:gd name="T37" fmla="*/ 160 h 163"/>
                  <a:gd name="T38" fmla="*/ 103 w 139"/>
                  <a:gd name="T39" fmla="*/ 144 h 163"/>
                  <a:gd name="T40" fmla="*/ 103 w 139"/>
                  <a:gd name="T41" fmla="*/ 130 h 163"/>
                  <a:gd name="T42" fmla="*/ 96 w 139"/>
                  <a:gd name="T43" fmla="*/ 120 h 163"/>
                  <a:gd name="T44" fmla="*/ 87 w 139"/>
                  <a:gd name="T45" fmla="*/ 108 h 163"/>
                  <a:gd name="T46" fmla="*/ 87 w 139"/>
                  <a:gd name="T47" fmla="*/ 95 h 163"/>
                  <a:gd name="T48" fmla="*/ 72 w 139"/>
                  <a:gd name="T49" fmla="*/ 78 h 163"/>
                  <a:gd name="T50" fmla="*/ 57 w 139"/>
                  <a:gd name="T51" fmla="*/ 80 h 163"/>
                  <a:gd name="T52" fmla="*/ 50 w 139"/>
                  <a:gd name="T53" fmla="*/ 83 h 163"/>
                  <a:gd name="T54" fmla="*/ 37 w 139"/>
                  <a:gd name="T55" fmla="*/ 80 h 163"/>
                  <a:gd name="T56" fmla="*/ 28 w 139"/>
                  <a:gd name="T57" fmla="*/ 86 h 163"/>
                  <a:gd name="T58" fmla="*/ 23 w 139"/>
                  <a:gd name="T59" fmla="*/ 89 h 163"/>
                  <a:gd name="T60" fmla="*/ 23 w 139"/>
                  <a:gd name="T61" fmla="*/ 65 h 163"/>
                  <a:gd name="T62" fmla="*/ 20 w 139"/>
                  <a:gd name="T63" fmla="*/ 53 h 163"/>
                  <a:gd name="T64" fmla="*/ 7 w 139"/>
                  <a:gd name="T65" fmla="*/ 53 h 163"/>
                  <a:gd name="T66" fmla="*/ 4 w 139"/>
                  <a:gd name="T67" fmla="*/ 40 h 163"/>
                  <a:gd name="T68" fmla="*/ 0 w 139"/>
                  <a:gd name="T69" fmla="*/ 37 h 163"/>
                  <a:gd name="T70" fmla="*/ 10 w 139"/>
                  <a:gd name="T71" fmla="*/ 31 h 163"/>
                  <a:gd name="T72" fmla="*/ 10 w 139"/>
                  <a:gd name="T73" fmla="*/ 2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9" h="163">
                    <a:moveTo>
                      <a:pt x="16" y="19"/>
                    </a:moveTo>
                    <a:lnTo>
                      <a:pt x="20" y="25"/>
                    </a:lnTo>
                    <a:lnTo>
                      <a:pt x="28" y="25"/>
                    </a:lnTo>
                    <a:lnTo>
                      <a:pt x="23" y="6"/>
                    </a:lnTo>
                    <a:lnTo>
                      <a:pt x="25" y="0"/>
                    </a:lnTo>
                    <a:lnTo>
                      <a:pt x="35" y="0"/>
                    </a:lnTo>
                    <a:lnTo>
                      <a:pt x="37" y="6"/>
                    </a:lnTo>
                    <a:lnTo>
                      <a:pt x="48" y="12"/>
                    </a:lnTo>
                    <a:lnTo>
                      <a:pt x="44" y="12"/>
                    </a:lnTo>
                    <a:lnTo>
                      <a:pt x="48" y="25"/>
                    </a:lnTo>
                    <a:lnTo>
                      <a:pt x="59" y="31"/>
                    </a:lnTo>
                    <a:lnTo>
                      <a:pt x="72" y="31"/>
                    </a:lnTo>
                    <a:lnTo>
                      <a:pt x="75" y="33"/>
                    </a:lnTo>
                    <a:lnTo>
                      <a:pt x="78" y="37"/>
                    </a:lnTo>
                    <a:lnTo>
                      <a:pt x="84" y="42"/>
                    </a:lnTo>
                    <a:lnTo>
                      <a:pt x="80" y="53"/>
                    </a:lnTo>
                    <a:lnTo>
                      <a:pt x="78" y="53"/>
                    </a:lnTo>
                    <a:lnTo>
                      <a:pt x="69" y="53"/>
                    </a:lnTo>
                    <a:lnTo>
                      <a:pt x="69" y="62"/>
                    </a:lnTo>
                    <a:lnTo>
                      <a:pt x="87" y="71"/>
                    </a:lnTo>
                    <a:lnTo>
                      <a:pt x="91" y="78"/>
                    </a:lnTo>
                    <a:lnTo>
                      <a:pt x="100" y="83"/>
                    </a:lnTo>
                    <a:lnTo>
                      <a:pt x="107" y="89"/>
                    </a:lnTo>
                    <a:lnTo>
                      <a:pt x="116" y="101"/>
                    </a:lnTo>
                    <a:lnTo>
                      <a:pt x="122" y="110"/>
                    </a:lnTo>
                    <a:lnTo>
                      <a:pt x="133" y="120"/>
                    </a:lnTo>
                    <a:lnTo>
                      <a:pt x="133" y="133"/>
                    </a:lnTo>
                    <a:lnTo>
                      <a:pt x="137" y="133"/>
                    </a:lnTo>
                    <a:lnTo>
                      <a:pt x="137" y="138"/>
                    </a:lnTo>
                    <a:lnTo>
                      <a:pt x="139" y="148"/>
                    </a:lnTo>
                    <a:lnTo>
                      <a:pt x="137" y="151"/>
                    </a:lnTo>
                    <a:lnTo>
                      <a:pt x="127" y="154"/>
                    </a:lnTo>
                    <a:lnTo>
                      <a:pt x="122" y="148"/>
                    </a:lnTo>
                    <a:lnTo>
                      <a:pt x="116" y="151"/>
                    </a:lnTo>
                    <a:lnTo>
                      <a:pt x="116" y="158"/>
                    </a:lnTo>
                    <a:lnTo>
                      <a:pt x="112" y="163"/>
                    </a:lnTo>
                    <a:lnTo>
                      <a:pt x="107" y="160"/>
                    </a:lnTo>
                    <a:lnTo>
                      <a:pt x="100" y="160"/>
                    </a:lnTo>
                    <a:lnTo>
                      <a:pt x="100" y="154"/>
                    </a:lnTo>
                    <a:lnTo>
                      <a:pt x="103" y="144"/>
                    </a:lnTo>
                    <a:lnTo>
                      <a:pt x="100" y="133"/>
                    </a:lnTo>
                    <a:lnTo>
                      <a:pt x="103" y="130"/>
                    </a:lnTo>
                    <a:lnTo>
                      <a:pt x="100" y="124"/>
                    </a:lnTo>
                    <a:lnTo>
                      <a:pt x="96" y="120"/>
                    </a:lnTo>
                    <a:lnTo>
                      <a:pt x="91" y="117"/>
                    </a:lnTo>
                    <a:lnTo>
                      <a:pt x="87" y="108"/>
                    </a:lnTo>
                    <a:lnTo>
                      <a:pt x="87" y="101"/>
                    </a:lnTo>
                    <a:lnTo>
                      <a:pt x="87" y="95"/>
                    </a:lnTo>
                    <a:lnTo>
                      <a:pt x="75" y="86"/>
                    </a:lnTo>
                    <a:lnTo>
                      <a:pt x="72" y="78"/>
                    </a:lnTo>
                    <a:lnTo>
                      <a:pt x="59" y="78"/>
                    </a:lnTo>
                    <a:lnTo>
                      <a:pt x="57" y="80"/>
                    </a:lnTo>
                    <a:lnTo>
                      <a:pt x="53" y="83"/>
                    </a:lnTo>
                    <a:lnTo>
                      <a:pt x="50" y="83"/>
                    </a:lnTo>
                    <a:lnTo>
                      <a:pt x="48" y="86"/>
                    </a:lnTo>
                    <a:lnTo>
                      <a:pt x="37" y="80"/>
                    </a:lnTo>
                    <a:lnTo>
                      <a:pt x="32" y="83"/>
                    </a:lnTo>
                    <a:lnTo>
                      <a:pt x="28" y="86"/>
                    </a:lnTo>
                    <a:lnTo>
                      <a:pt x="23" y="92"/>
                    </a:lnTo>
                    <a:lnTo>
                      <a:pt x="23" y="89"/>
                    </a:lnTo>
                    <a:lnTo>
                      <a:pt x="20" y="74"/>
                    </a:lnTo>
                    <a:lnTo>
                      <a:pt x="23" y="65"/>
                    </a:lnTo>
                    <a:lnTo>
                      <a:pt x="20" y="58"/>
                    </a:lnTo>
                    <a:lnTo>
                      <a:pt x="20" y="53"/>
                    </a:lnTo>
                    <a:lnTo>
                      <a:pt x="10" y="55"/>
                    </a:lnTo>
                    <a:lnTo>
                      <a:pt x="7" y="53"/>
                    </a:lnTo>
                    <a:lnTo>
                      <a:pt x="10" y="46"/>
                    </a:lnTo>
                    <a:lnTo>
                      <a:pt x="4" y="40"/>
                    </a:lnTo>
                    <a:lnTo>
                      <a:pt x="0" y="40"/>
                    </a:lnTo>
                    <a:lnTo>
                      <a:pt x="0" y="37"/>
                    </a:lnTo>
                    <a:lnTo>
                      <a:pt x="4" y="31"/>
                    </a:lnTo>
                    <a:lnTo>
                      <a:pt x="10" y="31"/>
                    </a:lnTo>
                    <a:lnTo>
                      <a:pt x="7" y="28"/>
                    </a:lnTo>
                    <a:lnTo>
                      <a:pt x="10" y="21"/>
                    </a:lnTo>
                    <a:lnTo>
                      <a:pt x="16" y="1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402"/>
              <p:cNvSpPr>
                <a:spLocks/>
              </p:cNvSpPr>
              <p:nvPr/>
            </p:nvSpPr>
            <p:spPr bwMode="auto">
              <a:xfrm>
                <a:off x="8340726" y="3659188"/>
                <a:ext cx="220663" cy="258763"/>
              </a:xfrm>
              <a:custGeom>
                <a:avLst/>
                <a:gdLst>
                  <a:gd name="T0" fmla="*/ 20 w 139"/>
                  <a:gd name="T1" fmla="*/ 25 h 163"/>
                  <a:gd name="T2" fmla="*/ 23 w 139"/>
                  <a:gd name="T3" fmla="*/ 6 h 163"/>
                  <a:gd name="T4" fmla="*/ 35 w 139"/>
                  <a:gd name="T5" fmla="*/ 0 h 163"/>
                  <a:gd name="T6" fmla="*/ 48 w 139"/>
                  <a:gd name="T7" fmla="*/ 12 h 163"/>
                  <a:gd name="T8" fmla="*/ 48 w 139"/>
                  <a:gd name="T9" fmla="*/ 25 h 163"/>
                  <a:gd name="T10" fmla="*/ 72 w 139"/>
                  <a:gd name="T11" fmla="*/ 31 h 163"/>
                  <a:gd name="T12" fmla="*/ 78 w 139"/>
                  <a:gd name="T13" fmla="*/ 37 h 163"/>
                  <a:gd name="T14" fmla="*/ 80 w 139"/>
                  <a:gd name="T15" fmla="*/ 53 h 163"/>
                  <a:gd name="T16" fmla="*/ 69 w 139"/>
                  <a:gd name="T17" fmla="*/ 53 h 163"/>
                  <a:gd name="T18" fmla="*/ 87 w 139"/>
                  <a:gd name="T19" fmla="*/ 71 h 163"/>
                  <a:gd name="T20" fmla="*/ 100 w 139"/>
                  <a:gd name="T21" fmla="*/ 83 h 163"/>
                  <a:gd name="T22" fmla="*/ 116 w 139"/>
                  <a:gd name="T23" fmla="*/ 101 h 163"/>
                  <a:gd name="T24" fmla="*/ 133 w 139"/>
                  <a:gd name="T25" fmla="*/ 120 h 163"/>
                  <a:gd name="T26" fmla="*/ 137 w 139"/>
                  <a:gd name="T27" fmla="*/ 133 h 163"/>
                  <a:gd name="T28" fmla="*/ 139 w 139"/>
                  <a:gd name="T29" fmla="*/ 148 h 163"/>
                  <a:gd name="T30" fmla="*/ 127 w 139"/>
                  <a:gd name="T31" fmla="*/ 154 h 163"/>
                  <a:gd name="T32" fmla="*/ 116 w 139"/>
                  <a:gd name="T33" fmla="*/ 151 h 163"/>
                  <a:gd name="T34" fmla="*/ 112 w 139"/>
                  <a:gd name="T35" fmla="*/ 163 h 163"/>
                  <a:gd name="T36" fmla="*/ 100 w 139"/>
                  <a:gd name="T37" fmla="*/ 160 h 163"/>
                  <a:gd name="T38" fmla="*/ 103 w 139"/>
                  <a:gd name="T39" fmla="*/ 144 h 163"/>
                  <a:gd name="T40" fmla="*/ 103 w 139"/>
                  <a:gd name="T41" fmla="*/ 130 h 163"/>
                  <a:gd name="T42" fmla="*/ 96 w 139"/>
                  <a:gd name="T43" fmla="*/ 120 h 163"/>
                  <a:gd name="T44" fmla="*/ 87 w 139"/>
                  <a:gd name="T45" fmla="*/ 108 h 163"/>
                  <a:gd name="T46" fmla="*/ 87 w 139"/>
                  <a:gd name="T47" fmla="*/ 95 h 163"/>
                  <a:gd name="T48" fmla="*/ 72 w 139"/>
                  <a:gd name="T49" fmla="*/ 78 h 163"/>
                  <a:gd name="T50" fmla="*/ 57 w 139"/>
                  <a:gd name="T51" fmla="*/ 80 h 163"/>
                  <a:gd name="T52" fmla="*/ 50 w 139"/>
                  <a:gd name="T53" fmla="*/ 83 h 163"/>
                  <a:gd name="T54" fmla="*/ 37 w 139"/>
                  <a:gd name="T55" fmla="*/ 80 h 163"/>
                  <a:gd name="T56" fmla="*/ 28 w 139"/>
                  <a:gd name="T57" fmla="*/ 86 h 163"/>
                  <a:gd name="T58" fmla="*/ 23 w 139"/>
                  <a:gd name="T59" fmla="*/ 89 h 163"/>
                  <a:gd name="T60" fmla="*/ 23 w 139"/>
                  <a:gd name="T61" fmla="*/ 65 h 163"/>
                  <a:gd name="T62" fmla="*/ 20 w 139"/>
                  <a:gd name="T63" fmla="*/ 53 h 163"/>
                  <a:gd name="T64" fmla="*/ 7 w 139"/>
                  <a:gd name="T65" fmla="*/ 53 h 163"/>
                  <a:gd name="T66" fmla="*/ 4 w 139"/>
                  <a:gd name="T67" fmla="*/ 40 h 163"/>
                  <a:gd name="T68" fmla="*/ 0 w 139"/>
                  <a:gd name="T69" fmla="*/ 37 h 163"/>
                  <a:gd name="T70" fmla="*/ 10 w 139"/>
                  <a:gd name="T71" fmla="*/ 31 h 163"/>
                  <a:gd name="T72" fmla="*/ 10 w 139"/>
                  <a:gd name="T73" fmla="*/ 2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9" h="163">
                    <a:moveTo>
                      <a:pt x="16" y="19"/>
                    </a:moveTo>
                    <a:lnTo>
                      <a:pt x="20" y="25"/>
                    </a:lnTo>
                    <a:lnTo>
                      <a:pt x="28" y="25"/>
                    </a:lnTo>
                    <a:lnTo>
                      <a:pt x="23" y="6"/>
                    </a:lnTo>
                    <a:lnTo>
                      <a:pt x="25" y="0"/>
                    </a:lnTo>
                    <a:lnTo>
                      <a:pt x="35" y="0"/>
                    </a:lnTo>
                    <a:lnTo>
                      <a:pt x="37" y="6"/>
                    </a:lnTo>
                    <a:lnTo>
                      <a:pt x="48" y="12"/>
                    </a:lnTo>
                    <a:lnTo>
                      <a:pt x="44" y="12"/>
                    </a:lnTo>
                    <a:lnTo>
                      <a:pt x="48" y="25"/>
                    </a:lnTo>
                    <a:lnTo>
                      <a:pt x="59" y="31"/>
                    </a:lnTo>
                    <a:lnTo>
                      <a:pt x="72" y="31"/>
                    </a:lnTo>
                    <a:lnTo>
                      <a:pt x="75" y="33"/>
                    </a:lnTo>
                    <a:lnTo>
                      <a:pt x="78" y="37"/>
                    </a:lnTo>
                    <a:lnTo>
                      <a:pt x="84" y="42"/>
                    </a:lnTo>
                    <a:lnTo>
                      <a:pt x="80" y="53"/>
                    </a:lnTo>
                    <a:lnTo>
                      <a:pt x="78" y="53"/>
                    </a:lnTo>
                    <a:lnTo>
                      <a:pt x="69" y="53"/>
                    </a:lnTo>
                    <a:lnTo>
                      <a:pt x="69" y="62"/>
                    </a:lnTo>
                    <a:lnTo>
                      <a:pt x="87" y="71"/>
                    </a:lnTo>
                    <a:lnTo>
                      <a:pt x="91" y="78"/>
                    </a:lnTo>
                    <a:lnTo>
                      <a:pt x="100" y="83"/>
                    </a:lnTo>
                    <a:lnTo>
                      <a:pt x="107" y="89"/>
                    </a:lnTo>
                    <a:lnTo>
                      <a:pt x="116" y="101"/>
                    </a:lnTo>
                    <a:lnTo>
                      <a:pt x="122" y="110"/>
                    </a:lnTo>
                    <a:lnTo>
                      <a:pt x="133" y="120"/>
                    </a:lnTo>
                    <a:lnTo>
                      <a:pt x="133" y="133"/>
                    </a:lnTo>
                    <a:lnTo>
                      <a:pt x="137" y="133"/>
                    </a:lnTo>
                    <a:lnTo>
                      <a:pt x="137" y="138"/>
                    </a:lnTo>
                    <a:lnTo>
                      <a:pt x="139" y="148"/>
                    </a:lnTo>
                    <a:lnTo>
                      <a:pt x="137" y="151"/>
                    </a:lnTo>
                    <a:lnTo>
                      <a:pt x="127" y="154"/>
                    </a:lnTo>
                    <a:lnTo>
                      <a:pt x="122" y="148"/>
                    </a:lnTo>
                    <a:lnTo>
                      <a:pt x="116" y="151"/>
                    </a:lnTo>
                    <a:lnTo>
                      <a:pt x="116" y="158"/>
                    </a:lnTo>
                    <a:lnTo>
                      <a:pt x="112" y="163"/>
                    </a:lnTo>
                    <a:lnTo>
                      <a:pt x="107" y="160"/>
                    </a:lnTo>
                    <a:lnTo>
                      <a:pt x="100" y="160"/>
                    </a:lnTo>
                    <a:lnTo>
                      <a:pt x="100" y="154"/>
                    </a:lnTo>
                    <a:lnTo>
                      <a:pt x="103" y="144"/>
                    </a:lnTo>
                    <a:lnTo>
                      <a:pt x="100" y="133"/>
                    </a:lnTo>
                    <a:lnTo>
                      <a:pt x="103" y="130"/>
                    </a:lnTo>
                    <a:lnTo>
                      <a:pt x="100" y="124"/>
                    </a:lnTo>
                    <a:lnTo>
                      <a:pt x="96" y="120"/>
                    </a:lnTo>
                    <a:lnTo>
                      <a:pt x="91" y="117"/>
                    </a:lnTo>
                    <a:lnTo>
                      <a:pt x="87" y="108"/>
                    </a:lnTo>
                    <a:lnTo>
                      <a:pt x="87" y="101"/>
                    </a:lnTo>
                    <a:lnTo>
                      <a:pt x="87" y="95"/>
                    </a:lnTo>
                    <a:lnTo>
                      <a:pt x="75" y="86"/>
                    </a:lnTo>
                    <a:lnTo>
                      <a:pt x="72" y="78"/>
                    </a:lnTo>
                    <a:lnTo>
                      <a:pt x="59" y="78"/>
                    </a:lnTo>
                    <a:lnTo>
                      <a:pt x="57" y="80"/>
                    </a:lnTo>
                    <a:lnTo>
                      <a:pt x="53" y="83"/>
                    </a:lnTo>
                    <a:lnTo>
                      <a:pt x="50" y="83"/>
                    </a:lnTo>
                    <a:lnTo>
                      <a:pt x="48" y="86"/>
                    </a:lnTo>
                    <a:lnTo>
                      <a:pt x="37" y="80"/>
                    </a:lnTo>
                    <a:lnTo>
                      <a:pt x="32" y="83"/>
                    </a:lnTo>
                    <a:lnTo>
                      <a:pt x="28" y="86"/>
                    </a:lnTo>
                    <a:lnTo>
                      <a:pt x="23" y="92"/>
                    </a:lnTo>
                    <a:lnTo>
                      <a:pt x="23" y="89"/>
                    </a:lnTo>
                    <a:lnTo>
                      <a:pt x="20" y="74"/>
                    </a:lnTo>
                    <a:lnTo>
                      <a:pt x="23" y="65"/>
                    </a:lnTo>
                    <a:lnTo>
                      <a:pt x="20" y="58"/>
                    </a:lnTo>
                    <a:lnTo>
                      <a:pt x="20" y="53"/>
                    </a:lnTo>
                    <a:lnTo>
                      <a:pt x="10" y="55"/>
                    </a:lnTo>
                    <a:lnTo>
                      <a:pt x="7" y="53"/>
                    </a:lnTo>
                    <a:lnTo>
                      <a:pt x="10" y="46"/>
                    </a:lnTo>
                    <a:lnTo>
                      <a:pt x="4" y="40"/>
                    </a:lnTo>
                    <a:lnTo>
                      <a:pt x="0" y="40"/>
                    </a:lnTo>
                    <a:lnTo>
                      <a:pt x="0" y="37"/>
                    </a:lnTo>
                    <a:lnTo>
                      <a:pt x="4" y="31"/>
                    </a:lnTo>
                    <a:lnTo>
                      <a:pt x="10" y="31"/>
                    </a:lnTo>
                    <a:lnTo>
                      <a:pt x="7" y="28"/>
                    </a:lnTo>
                    <a:lnTo>
                      <a:pt x="10" y="21"/>
                    </a:lnTo>
                    <a:lnTo>
                      <a:pt x="16" y="19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403"/>
              <p:cNvSpPr>
                <a:spLocks/>
              </p:cNvSpPr>
              <p:nvPr/>
            </p:nvSpPr>
            <p:spPr bwMode="auto">
              <a:xfrm>
                <a:off x="8366126" y="4122738"/>
                <a:ext cx="119063" cy="147638"/>
              </a:xfrm>
              <a:custGeom>
                <a:avLst/>
                <a:gdLst>
                  <a:gd name="T0" fmla="*/ 0 w 75"/>
                  <a:gd name="T1" fmla="*/ 3 h 93"/>
                  <a:gd name="T2" fmla="*/ 4 w 75"/>
                  <a:gd name="T3" fmla="*/ 0 h 93"/>
                  <a:gd name="T4" fmla="*/ 16 w 75"/>
                  <a:gd name="T5" fmla="*/ 10 h 93"/>
                  <a:gd name="T6" fmla="*/ 16 w 75"/>
                  <a:gd name="T7" fmla="*/ 16 h 93"/>
                  <a:gd name="T8" fmla="*/ 19 w 75"/>
                  <a:gd name="T9" fmla="*/ 19 h 93"/>
                  <a:gd name="T10" fmla="*/ 25 w 75"/>
                  <a:gd name="T11" fmla="*/ 10 h 93"/>
                  <a:gd name="T12" fmla="*/ 28 w 75"/>
                  <a:gd name="T13" fmla="*/ 16 h 93"/>
                  <a:gd name="T14" fmla="*/ 32 w 75"/>
                  <a:gd name="T15" fmla="*/ 10 h 93"/>
                  <a:gd name="T16" fmla="*/ 34 w 75"/>
                  <a:gd name="T17" fmla="*/ 10 h 93"/>
                  <a:gd name="T18" fmla="*/ 59 w 75"/>
                  <a:gd name="T19" fmla="*/ 37 h 93"/>
                  <a:gd name="T20" fmla="*/ 59 w 75"/>
                  <a:gd name="T21" fmla="*/ 53 h 93"/>
                  <a:gd name="T22" fmla="*/ 59 w 75"/>
                  <a:gd name="T23" fmla="*/ 62 h 93"/>
                  <a:gd name="T24" fmla="*/ 59 w 75"/>
                  <a:gd name="T25" fmla="*/ 72 h 93"/>
                  <a:gd name="T26" fmla="*/ 64 w 75"/>
                  <a:gd name="T27" fmla="*/ 75 h 93"/>
                  <a:gd name="T28" fmla="*/ 75 w 75"/>
                  <a:gd name="T29" fmla="*/ 93 h 93"/>
                  <a:gd name="T30" fmla="*/ 71 w 75"/>
                  <a:gd name="T31" fmla="*/ 93 h 93"/>
                  <a:gd name="T32" fmla="*/ 68 w 75"/>
                  <a:gd name="T33" fmla="*/ 89 h 93"/>
                  <a:gd name="T34" fmla="*/ 62 w 75"/>
                  <a:gd name="T35" fmla="*/ 89 h 93"/>
                  <a:gd name="T36" fmla="*/ 59 w 75"/>
                  <a:gd name="T37" fmla="*/ 93 h 93"/>
                  <a:gd name="T38" fmla="*/ 50 w 75"/>
                  <a:gd name="T39" fmla="*/ 84 h 93"/>
                  <a:gd name="T40" fmla="*/ 37 w 75"/>
                  <a:gd name="T41" fmla="*/ 78 h 93"/>
                  <a:gd name="T42" fmla="*/ 21 w 75"/>
                  <a:gd name="T43" fmla="*/ 66 h 93"/>
                  <a:gd name="T44" fmla="*/ 21 w 75"/>
                  <a:gd name="T45" fmla="*/ 59 h 93"/>
                  <a:gd name="T46" fmla="*/ 12 w 75"/>
                  <a:gd name="T47" fmla="*/ 50 h 93"/>
                  <a:gd name="T48" fmla="*/ 9 w 75"/>
                  <a:gd name="T49" fmla="*/ 41 h 93"/>
                  <a:gd name="T50" fmla="*/ 12 w 75"/>
                  <a:gd name="T51" fmla="*/ 32 h 93"/>
                  <a:gd name="T52" fmla="*/ 7 w 75"/>
                  <a:gd name="T53" fmla="*/ 29 h 93"/>
                  <a:gd name="T54" fmla="*/ 7 w 75"/>
                  <a:gd name="T55" fmla="*/ 16 h 93"/>
                  <a:gd name="T56" fmla="*/ 0 w 75"/>
                  <a:gd name="T57" fmla="*/ 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" h="93">
                    <a:moveTo>
                      <a:pt x="0" y="3"/>
                    </a:moveTo>
                    <a:lnTo>
                      <a:pt x="4" y="0"/>
                    </a:lnTo>
                    <a:lnTo>
                      <a:pt x="16" y="10"/>
                    </a:lnTo>
                    <a:lnTo>
                      <a:pt x="16" y="16"/>
                    </a:lnTo>
                    <a:lnTo>
                      <a:pt x="19" y="19"/>
                    </a:lnTo>
                    <a:lnTo>
                      <a:pt x="25" y="10"/>
                    </a:lnTo>
                    <a:lnTo>
                      <a:pt x="28" y="16"/>
                    </a:lnTo>
                    <a:lnTo>
                      <a:pt x="32" y="10"/>
                    </a:lnTo>
                    <a:lnTo>
                      <a:pt x="34" y="10"/>
                    </a:lnTo>
                    <a:lnTo>
                      <a:pt x="59" y="37"/>
                    </a:lnTo>
                    <a:lnTo>
                      <a:pt x="59" y="53"/>
                    </a:lnTo>
                    <a:lnTo>
                      <a:pt x="59" y="62"/>
                    </a:lnTo>
                    <a:lnTo>
                      <a:pt x="59" y="72"/>
                    </a:lnTo>
                    <a:lnTo>
                      <a:pt x="64" y="75"/>
                    </a:lnTo>
                    <a:lnTo>
                      <a:pt x="75" y="93"/>
                    </a:lnTo>
                    <a:lnTo>
                      <a:pt x="71" y="93"/>
                    </a:lnTo>
                    <a:lnTo>
                      <a:pt x="68" y="89"/>
                    </a:lnTo>
                    <a:lnTo>
                      <a:pt x="62" y="89"/>
                    </a:lnTo>
                    <a:lnTo>
                      <a:pt x="59" y="93"/>
                    </a:lnTo>
                    <a:lnTo>
                      <a:pt x="50" y="84"/>
                    </a:lnTo>
                    <a:lnTo>
                      <a:pt x="37" y="78"/>
                    </a:lnTo>
                    <a:lnTo>
                      <a:pt x="21" y="66"/>
                    </a:lnTo>
                    <a:lnTo>
                      <a:pt x="21" y="59"/>
                    </a:lnTo>
                    <a:lnTo>
                      <a:pt x="12" y="50"/>
                    </a:lnTo>
                    <a:lnTo>
                      <a:pt x="9" y="41"/>
                    </a:lnTo>
                    <a:lnTo>
                      <a:pt x="12" y="32"/>
                    </a:lnTo>
                    <a:lnTo>
                      <a:pt x="7" y="29"/>
                    </a:lnTo>
                    <a:lnTo>
                      <a:pt x="7" y="16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404"/>
              <p:cNvSpPr>
                <a:spLocks/>
              </p:cNvSpPr>
              <p:nvPr/>
            </p:nvSpPr>
            <p:spPr bwMode="auto">
              <a:xfrm>
                <a:off x="8366126" y="4122738"/>
                <a:ext cx="119063" cy="147638"/>
              </a:xfrm>
              <a:custGeom>
                <a:avLst/>
                <a:gdLst>
                  <a:gd name="T0" fmla="*/ 0 w 75"/>
                  <a:gd name="T1" fmla="*/ 3 h 93"/>
                  <a:gd name="T2" fmla="*/ 4 w 75"/>
                  <a:gd name="T3" fmla="*/ 0 h 93"/>
                  <a:gd name="T4" fmla="*/ 16 w 75"/>
                  <a:gd name="T5" fmla="*/ 10 h 93"/>
                  <a:gd name="T6" fmla="*/ 16 w 75"/>
                  <a:gd name="T7" fmla="*/ 16 h 93"/>
                  <a:gd name="T8" fmla="*/ 19 w 75"/>
                  <a:gd name="T9" fmla="*/ 19 h 93"/>
                  <a:gd name="T10" fmla="*/ 25 w 75"/>
                  <a:gd name="T11" fmla="*/ 10 h 93"/>
                  <a:gd name="T12" fmla="*/ 28 w 75"/>
                  <a:gd name="T13" fmla="*/ 16 h 93"/>
                  <a:gd name="T14" fmla="*/ 32 w 75"/>
                  <a:gd name="T15" fmla="*/ 10 h 93"/>
                  <a:gd name="T16" fmla="*/ 34 w 75"/>
                  <a:gd name="T17" fmla="*/ 10 h 93"/>
                  <a:gd name="T18" fmla="*/ 59 w 75"/>
                  <a:gd name="T19" fmla="*/ 37 h 93"/>
                  <a:gd name="T20" fmla="*/ 59 w 75"/>
                  <a:gd name="T21" fmla="*/ 53 h 93"/>
                  <a:gd name="T22" fmla="*/ 59 w 75"/>
                  <a:gd name="T23" fmla="*/ 62 h 93"/>
                  <a:gd name="T24" fmla="*/ 59 w 75"/>
                  <a:gd name="T25" fmla="*/ 72 h 93"/>
                  <a:gd name="T26" fmla="*/ 64 w 75"/>
                  <a:gd name="T27" fmla="*/ 75 h 93"/>
                  <a:gd name="T28" fmla="*/ 75 w 75"/>
                  <a:gd name="T29" fmla="*/ 93 h 93"/>
                  <a:gd name="T30" fmla="*/ 71 w 75"/>
                  <a:gd name="T31" fmla="*/ 93 h 93"/>
                  <a:gd name="T32" fmla="*/ 68 w 75"/>
                  <a:gd name="T33" fmla="*/ 89 h 93"/>
                  <a:gd name="T34" fmla="*/ 62 w 75"/>
                  <a:gd name="T35" fmla="*/ 89 h 93"/>
                  <a:gd name="T36" fmla="*/ 59 w 75"/>
                  <a:gd name="T37" fmla="*/ 93 h 93"/>
                  <a:gd name="T38" fmla="*/ 50 w 75"/>
                  <a:gd name="T39" fmla="*/ 84 h 93"/>
                  <a:gd name="T40" fmla="*/ 37 w 75"/>
                  <a:gd name="T41" fmla="*/ 78 h 93"/>
                  <a:gd name="T42" fmla="*/ 21 w 75"/>
                  <a:gd name="T43" fmla="*/ 66 h 93"/>
                  <a:gd name="T44" fmla="*/ 21 w 75"/>
                  <a:gd name="T45" fmla="*/ 59 h 93"/>
                  <a:gd name="T46" fmla="*/ 12 w 75"/>
                  <a:gd name="T47" fmla="*/ 50 h 93"/>
                  <a:gd name="T48" fmla="*/ 9 w 75"/>
                  <a:gd name="T49" fmla="*/ 41 h 93"/>
                  <a:gd name="T50" fmla="*/ 12 w 75"/>
                  <a:gd name="T51" fmla="*/ 32 h 93"/>
                  <a:gd name="T52" fmla="*/ 7 w 75"/>
                  <a:gd name="T53" fmla="*/ 29 h 93"/>
                  <a:gd name="T54" fmla="*/ 7 w 75"/>
                  <a:gd name="T55" fmla="*/ 16 h 93"/>
                  <a:gd name="T56" fmla="*/ 0 w 75"/>
                  <a:gd name="T57" fmla="*/ 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" h="93">
                    <a:moveTo>
                      <a:pt x="0" y="3"/>
                    </a:moveTo>
                    <a:lnTo>
                      <a:pt x="4" y="0"/>
                    </a:lnTo>
                    <a:lnTo>
                      <a:pt x="16" y="10"/>
                    </a:lnTo>
                    <a:lnTo>
                      <a:pt x="16" y="16"/>
                    </a:lnTo>
                    <a:lnTo>
                      <a:pt x="19" y="19"/>
                    </a:lnTo>
                    <a:lnTo>
                      <a:pt x="25" y="10"/>
                    </a:lnTo>
                    <a:lnTo>
                      <a:pt x="28" y="16"/>
                    </a:lnTo>
                    <a:lnTo>
                      <a:pt x="32" y="10"/>
                    </a:lnTo>
                    <a:lnTo>
                      <a:pt x="34" y="10"/>
                    </a:lnTo>
                    <a:lnTo>
                      <a:pt x="59" y="37"/>
                    </a:lnTo>
                    <a:lnTo>
                      <a:pt x="59" y="53"/>
                    </a:lnTo>
                    <a:lnTo>
                      <a:pt x="59" y="62"/>
                    </a:lnTo>
                    <a:lnTo>
                      <a:pt x="59" y="72"/>
                    </a:lnTo>
                    <a:lnTo>
                      <a:pt x="64" y="75"/>
                    </a:lnTo>
                    <a:lnTo>
                      <a:pt x="75" y="93"/>
                    </a:lnTo>
                    <a:lnTo>
                      <a:pt x="71" y="93"/>
                    </a:lnTo>
                    <a:lnTo>
                      <a:pt x="68" y="89"/>
                    </a:lnTo>
                    <a:lnTo>
                      <a:pt x="62" y="89"/>
                    </a:lnTo>
                    <a:lnTo>
                      <a:pt x="59" y="93"/>
                    </a:lnTo>
                    <a:lnTo>
                      <a:pt x="50" y="84"/>
                    </a:lnTo>
                    <a:lnTo>
                      <a:pt x="37" y="78"/>
                    </a:lnTo>
                    <a:lnTo>
                      <a:pt x="21" y="66"/>
                    </a:lnTo>
                    <a:lnTo>
                      <a:pt x="21" y="59"/>
                    </a:lnTo>
                    <a:lnTo>
                      <a:pt x="12" y="50"/>
                    </a:lnTo>
                    <a:lnTo>
                      <a:pt x="9" y="41"/>
                    </a:lnTo>
                    <a:lnTo>
                      <a:pt x="12" y="32"/>
                    </a:lnTo>
                    <a:lnTo>
                      <a:pt x="7" y="29"/>
                    </a:lnTo>
                    <a:lnTo>
                      <a:pt x="7" y="16"/>
                    </a:lnTo>
                    <a:lnTo>
                      <a:pt x="0" y="3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405"/>
              <p:cNvSpPr>
                <a:spLocks/>
              </p:cNvSpPr>
              <p:nvPr/>
            </p:nvSpPr>
            <p:spPr bwMode="auto">
              <a:xfrm>
                <a:off x="7770813" y="3421063"/>
                <a:ext cx="223838" cy="122238"/>
              </a:xfrm>
              <a:custGeom>
                <a:avLst/>
                <a:gdLst>
                  <a:gd name="T0" fmla="*/ 11 w 141"/>
                  <a:gd name="T1" fmla="*/ 0 h 77"/>
                  <a:gd name="T2" fmla="*/ 24 w 141"/>
                  <a:gd name="T3" fmla="*/ 0 h 77"/>
                  <a:gd name="T4" fmla="*/ 52 w 141"/>
                  <a:gd name="T5" fmla="*/ 12 h 77"/>
                  <a:gd name="T6" fmla="*/ 58 w 141"/>
                  <a:gd name="T7" fmla="*/ 25 h 77"/>
                  <a:gd name="T8" fmla="*/ 61 w 141"/>
                  <a:gd name="T9" fmla="*/ 21 h 77"/>
                  <a:gd name="T10" fmla="*/ 68 w 141"/>
                  <a:gd name="T11" fmla="*/ 18 h 77"/>
                  <a:gd name="T12" fmla="*/ 70 w 141"/>
                  <a:gd name="T13" fmla="*/ 31 h 77"/>
                  <a:gd name="T14" fmla="*/ 79 w 141"/>
                  <a:gd name="T15" fmla="*/ 34 h 77"/>
                  <a:gd name="T16" fmla="*/ 86 w 141"/>
                  <a:gd name="T17" fmla="*/ 31 h 77"/>
                  <a:gd name="T18" fmla="*/ 89 w 141"/>
                  <a:gd name="T19" fmla="*/ 39 h 77"/>
                  <a:gd name="T20" fmla="*/ 91 w 141"/>
                  <a:gd name="T21" fmla="*/ 39 h 77"/>
                  <a:gd name="T22" fmla="*/ 107 w 141"/>
                  <a:gd name="T23" fmla="*/ 46 h 77"/>
                  <a:gd name="T24" fmla="*/ 113 w 141"/>
                  <a:gd name="T25" fmla="*/ 46 h 77"/>
                  <a:gd name="T26" fmla="*/ 123 w 141"/>
                  <a:gd name="T27" fmla="*/ 46 h 77"/>
                  <a:gd name="T28" fmla="*/ 141 w 141"/>
                  <a:gd name="T29" fmla="*/ 46 h 77"/>
                  <a:gd name="T30" fmla="*/ 138 w 141"/>
                  <a:gd name="T31" fmla="*/ 59 h 77"/>
                  <a:gd name="T32" fmla="*/ 141 w 141"/>
                  <a:gd name="T33" fmla="*/ 74 h 77"/>
                  <a:gd name="T34" fmla="*/ 127 w 141"/>
                  <a:gd name="T35" fmla="*/ 77 h 77"/>
                  <a:gd name="T36" fmla="*/ 127 w 141"/>
                  <a:gd name="T37" fmla="*/ 74 h 77"/>
                  <a:gd name="T38" fmla="*/ 120 w 141"/>
                  <a:gd name="T39" fmla="*/ 74 h 77"/>
                  <a:gd name="T40" fmla="*/ 109 w 141"/>
                  <a:gd name="T41" fmla="*/ 71 h 77"/>
                  <a:gd name="T42" fmla="*/ 104 w 141"/>
                  <a:gd name="T43" fmla="*/ 71 h 77"/>
                  <a:gd name="T44" fmla="*/ 100 w 141"/>
                  <a:gd name="T45" fmla="*/ 68 h 77"/>
                  <a:gd name="T46" fmla="*/ 94 w 141"/>
                  <a:gd name="T47" fmla="*/ 68 h 77"/>
                  <a:gd name="T48" fmla="*/ 83 w 141"/>
                  <a:gd name="T49" fmla="*/ 64 h 77"/>
                  <a:gd name="T50" fmla="*/ 83 w 141"/>
                  <a:gd name="T51" fmla="*/ 59 h 77"/>
                  <a:gd name="T52" fmla="*/ 61 w 141"/>
                  <a:gd name="T53" fmla="*/ 55 h 77"/>
                  <a:gd name="T54" fmla="*/ 43 w 141"/>
                  <a:gd name="T55" fmla="*/ 52 h 77"/>
                  <a:gd name="T56" fmla="*/ 31 w 141"/>
                  <a:gd name="T57" fmla="*/ 46 h 77"/>
                  <a:gd name="T58" fmla="*/ 18 w 141"/>
                  <a:gd name="T59" fmla="*/ 39 h 77"/>
                  <a:gd name="T60" fmla="*/ 5 w 141"/>
                  <a:gd name="T61" fmla="*/ 34 h 77"/>
                  <a:gd name="T62" fmla="*/ 0 w 141"/>
                  <a:gd name="T63" fmla="*/ 27 h 77"/>
                  <a:gd name="T64" fmla="*/ 5 w 141"/>
                  <a:gd name="T65" fmla="*/ 25 h 77"/>
                  <a:gd name="T66" fmla="*/ 2 w 141"/>
                  <a:gd name="T67" fmla="*/ 18 h 77"/>
                  <a:gd name="T68" fmla="*/ 5 w 141"/>
                  <a:gd name="T69" fmla="*/ 12 h 77"/>
                  <a:gd name="T70" fmla="*/ 11 w 141"/>
                  <a:gd name="T71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1" h="77">
                    <a:moveTo>
                      <a:pt x="11" y="0"/>
                    </a:moveTo>
                    <a:lnTo>
                      <a:pt x="24" y="0"/>
                    </a:lnTo>
                    <a:lnTo>
                      <a:pt x="52" y="12"/>
                    </a:lnTo>
                    <a:lnTo>
                      <a:pt x="58" y="25"/>
                    </a:lnTo>
                    <a:lnTo>
                      <a:pt x="61" y="21"/>
                    </a:lnTo>
                    <a:lnTo>
                      <a:pt x="68" y="18"/>
                    </a:lnTo>
                    <a:lnTo>
                      <a:pt x="70" y="31"/>
                    </a:lnTo>
                    <a:lnTo>
                      <a:pt x="79" y="34"/>
                    </a:lnTo>
                    <a:lnTo>
                      <a:pt x="86" y="31"/>
                    </a:lnTo>
                    <a:lnTo>
                      <a:pt x="89" y="39"/>
                    </a:lnTo>
                    <a:lnTo>
                      <a:pt x="91" y="39"/>
                    </a:lnTo>
                    <a:lnTo>
                      <a:pt x="107" y="46"/>
                    </a:lnTo>
                    <a:lnTo>
                      <a:pt x="113" y="46"/>
                    </a:lnTo>
                    <a:lnTo>
                      <a:pt x="123" y="46"/>
                    </a:lnTo>
                    <a:lnTo>
                      <a:pt x="141" y="46"/>
                    </a:lnTo>
                    <a:lnTo>
                      <a:pt x="138" y="59"/>
                    </a:lnTo>
                    <a:lnTo>
                      <a:pt x="141" y="74"/>
                    </a:lnTo>
                    <a:lnTo>
                      <a:pt x="127" y="77"/>
                    </a:lnTo>
                    <a:lnTo>
                      <a:pt x="127" y="74"/>
                    </a:lnTo>
                    <a:lnTo>
                      <a:pt x="120" y="74"/>
                    </a:lnTo>
                    <a:lnTo>
                      <a:pt x="109" y="71"/>
                    </a:lnTo>
                    <a:lnTo>
                      <a:pt x="104" y="71"/>
                    </a:lnTo>
                    <a:lnTo>
                      <a:pt x="100" y="68"/>
                    </a:lnTo>
                    <a:lnTo>
                      <a:pt x="94" y="68"/>
                    </a:lnTo>
                    <a:lnTo>
                      <a:pt x="83" y="64"/>
                    </a:lnTo>
                    <a:lnTo>
                      <a:pt x="83" y="59"/>
                    </a:lnTo>
                    <a:lnTo>
                      <a:pt x="61" y="55"/>
                    </a:lnTo>
                    <a:lnTo>
                      <a:pt x="43" y="52"/>
                    </a:lnTo>
                    <a:lnTo>
                      <a:pt x="31" y="46"/>
                    </a:lnTo>
                    <a:lnTo>
                      <a:pt x="18" y="39"/>
                    </a:lnTo>
                    <a:lnTo>
                      <a:pt x="5" y="34"/>
                    </a:lnTo>
                    <a:lnTo>
                      <a:pt x="0" y="27"/>
                    </a:lnTo>
                    <a:lnTo>
                      <a:pt x="5" y="25"/>
                    </a:lnTo>
                    <a:lnTo>
                      <a:pt x="2" y="18"/>
                    </a:lnTo>
                    <a:lnTo>
                      <a:pt x="5" y="12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406"/>
              <p:cNvSpPr>
                <a:spLocks/>
              </p:cNvSpPr>
              <p:nvPr/>
            </p:nvSpPr>
            <p:spPr bwMode="auto">
              <a:xfrm>
                <a:off x="7770813" y="3421063"/>
                <a:ext cx="223838" cy="122238"/>
              </a:xfrm>
              <a:custGeom>
                <a:avLst/>
                <a:gdLst>
                  <a:gd name="T0" fmla="*/ 11 w 141"/>
                  <a:gd name="T1" fmla="*/ 0 h 77"/>
                  <a:gd name="T2" fmla="*/ 24 w 141"/>
                  <a:gd name="T3" fmla="*/ 0 h 77"/>
                  <a:gd name="T4" fmla="*/ 52 w 141"/>
                  <a:gd name="T5" fmla="*/ 12 h 77"/>
                  <a:gd name="T6" fmla="*/ 58 w 141"/>
                  <a:gd name="T7" fmla="*/ 25 h 77"/>
                  <a:gd name="T8" fmla="*/ 61 w 141"/>
                  <a:gd name="T9" fmla="*/ 21 h 77"/>
                  <a:gd name="T10" fmla="*/ 68 w 141"/>
                  <a:gd name="T11" fmla="*/ 18 h 77"/>
                  <a:gd name="T12" fmla="*/ 70 w 141"/>
                  <a:gd name="T13" fmla="*/ 31 h 77"/>
                  <a:gd name="T14" fmla="*/ 79 w 141"/>
                  <a:gd name="T15" fmla="*/ 34 h 77"/>
                  <a:gd name="T16" fmla="*/ 86 w 141"/>
                  <a:gd name="T17" fmla="*/ 31 h 77"/>
                  <a:gd name="T18" fmla="*/ 89 w 141"/>
                  <a:gd name="T19" fmla="*/ 39 h 77"/>
                  <a:gd name="T20" fmla="*/ 91 w 141"/>
                  <a:gd name="T21" fmla="*/ 39 h 77"/>
                  <a:gd name="T22" fmla="*/ 107 w 141"/>
                  <a:gd name="T23" fmla="*/ 46 h 77"/>
                  <a:gd name="T24" fmla="*/ 113 w 141"/>
                  <a:gd name="T25" fmla="*/ 46 h 77"/>
                  <a:gd name="T26" fmla="*/ 123 w 141"/>
                  <a:gd name="T27" fmla="*/ 46 h 77"/>
                  <a:gd name="T28" fmla="*/ 141 w 141"/>
                  <a:gd name="T29" fmla="*/ 46 h 77"/>
                  <a:gd name="T30" fmla="*/ 138 w 141"/>
                  <a:gd name="T31" fmla="*/ 59 h 77"/>
                  <a:gd name="T32" fmla="*/ 141 w 141"/>
                  <a:gd name="T33" fmla="*/ 74 h 77"/>
                  <a:gd name="T34" fmla="*/ 127 w 141"/>
                  <a:gd name="T35" fmla="*/ 77 h 77"/>
                  <a:gd name="T36" fmla="*/ 127 w 141"/>
                  <a:gd name="T37" fmla="*/ 74 h 77"/>
                  <a:gd name="T38" fmla="*/ 120 w 141"/>
                  <a:gd name="T39" fmla="*/ 74 h 77"/>
                  <a:gd name="T40" fmla="*/ 109 w 141"/>
                  <a:gd name="T41" fmla="*/ 71 h 77"/>
                  <a:gd name="T42" fmla="*/ 104 w 141"/>
                  <a:gd name="T43" fmla="*/ 71 h 77"/>
                  <a:gd name="T44" fmla="*/ 100 w 141"/>
                  <a:gd name="T45" fmla="*/ 68 h 77"/>
                  <a:gd name="T46" fmla="*/ 94 w 141"/>
                  <a:gd name="T47" fmla="*/ 68 h 77"/>
                  <a:gd name="T48" fmla="*/ 83 w 141"/>
                  <a:gd name="T49" fmla="*/ 64 h 77"/>
                  <a:gd name="T50" fmla="*/ 83 w 141"/>
                  <a:gd name="T51" fmla="*/ 59 h 77"/>
                  <a:gd name="T52" fmla="*/ 61 w 141"/>
                  <a:gd name="T53" fmla="*/ 55 h 77"/>
                  <a:gd name="T54" fmla="*/ 43 w 141"/>
                  <a:gd name="T55" fmla="*/ 52 h 77"/>
                  <a:gd name="T56" fmla="*/ 31 w 141"/>
                  <a:gd name="T57" fmla="*/ 46 h 77"/>
                  <a:gd name="T58" fmla="*/ 18 w 141"/>
                  <a:gd name="T59" fmla="*/ 39 h 77"/>
                  <a:gd name="T60" fmla="*/ 5 w 141"/>
                  <a:gd name="T61" fmla="*/ 34 h 77"/>
                  <a:gd name="T62" fmla="*/ 0 w 141"/>
                  <a:gd name="T63" fmla="*/ 27 h 77"/>
                  <a:gd name="T64" fmla="*/ 5 w 141"/>
                  <a:gd name="T65" fmla="*/ 25 h 77"/>
                  <a:gd name="T66" fmla="*/ 2 w 141"/>
                  <a:gd name="T67" fmla="*/ 18 h 77"/>
                  <a:gd name="T68" fmla="*/ 5 w 141"/>
                  <a:gd name="T69" fmla="*/ 12 h 77"/>
                  <a:gd name="T70" fmla="*/ 11 w 141"/>
                  <a:gd name="T71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1" h="77">
                    <a:moveTo>
                      <a:pt x="11" y="0"/>
                    </a:moveTo>
                    <a:lnTo>
                      <a:pt x="24" y="0"/>
                    </a:lnTo>
                    <a:lnTo>
                      <a:pt x="52" y="12"/>
                    </a:lnTo>
                    <a:lnTo>
                      <a:pt x="58" y="25"/>
                    </a:lnTo>
                    <a:lnTo>
                      <a:pt x="61" y="21"/>
                    </a:lnTo>
                    <a:lnTo>
                      <a:pt x="68" y="18"/>
                    </a:lnTo>
                    <a:lnTo>
                      <a:pt x="70" y="31"/>
                    </a:lnTo>
                    <a:lnTo>
                      <a:pt x="79" y="34"/>
                    </a:lnTo>
                    <a:lnTo>
                      <a:pt x="86" y="31"/>
                    </a:lnTo>
                    <a:lnTo>
                      <a:pt x="89" y="39"/>
                    </a:lnTo>
                    <a:lnTo>
                      <a:pt x="91" y="39"/>
                    </a:lnTo>
                    <a:lnTo>
                      <a:pt x="107" y="46"/>
                    </a:lnTo>
                    <a:lnTo>
                      <a:pt x="113" y="46"/>
                    </a:lnTo>
                    <a:lnTo>
                      <a:pt x="123" y="46"/>
                    </a:lnTo>
                    <a:lnTo>
                      <a:pt x="141" y="46"/>
                    </a:lnTo>
                    <a:lnTo>
                      <a:pt x="138" y="59"/>
                    </a:lnTo>
                    <a:lnTo>
                      <a:pt x="141" y="74"/>
                    </a:lnTo>
                    <a:lnTo>
                      <a:pt x="127" y="77"/>
                    </a:lnTo>
                    <a:lnTo>
                      <a:pt x="127" y="74"/>
                    </a:lnTo>
                    <a:lnTo>
                      <a:pt x="120" y="74"/>
                    </a:lnTo>
                    <a:lnTo>
                      <a:pt x="109" y="71"/>
                    </a:lnTo>
                    <a:lnTo>
                      <a:pt x="104" y="71"/>
                    </a:lnTo>
                    <a:lnTo>
                      <a:pt x="100" y="68"/>
                    </a:lnTo>
                    <a:lnTo>
                      <a:pt x="94" y="68"/>
                    </a:lnTo>
                    <a:lnTo>
                      <a:pt x="83" y="64"/>
                    </a:lnTo>
                    <a:lnTo>
                      <a:pt x="83" y="59"/>
                    </a:lnTo>
                    <a:lnTo>
                      <a:pt x="61" y="55"/>
                    </a:lnTo>
                    <a:lnTo>
                      <a:pt x="43" y="52"/>
                    </a:lnTo>
                    <a:lnTo>
                      <a:pt x="31" y="46"/>
                    </a:lnTo>
                    <a:lnTo>
                      <a:pt x="18" y="39"/>
                    </a:lnTo>
                    <a:lnTo>
                      <a:pt x="5" y="34"/>
                    </a:lnTo>
                    <a:lnTo>
                      <a:pt x="0" y="27"/>
                    </a:lnTo>
                    <a:lnTo>
                      <a:pt x="5" y="25"/>
                    </a:lnTo>
                    <a:lnTo>
                      <a:pt x="2" y="18"/>
                    </a:lnTo>
                    <a:lnTo>
                      <a:pt x="5" y="12"/>
                    </a:lnTo>
                    <a:lnTo>
                      <a:pt x="11" y="0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407"/>
              <p:cNvSpPr>
                <a:spLocks/>
              </p:cNvSpPr>
              <p:nvPr/>
            </p:nvSpPr>
            <p:spPr bwMode="auto">
              <a:xfrm>
                <a:off x="8890001" y="3776663"/>
                <a:ext cx="127000" cy="180975"/>
              </a:xfrm>
              <a:custGeom>
                <a:avLst/>
                <a:gdLst>
                  <a:gd name="T0" fmla="*/ 80 w 80"/>
                  <a:gd name="T1" fmla="*/ 114 h 114"/>
                  <a:gd name="T2" fmla="*/ 77 w 80"/>
                  <a:gd name="T3" fmla="*/ 107 h 114"/>
                  <a:gd name="T4" fmla="*/ 71 w 80"/>
                  <a:gd name="T5" fmla="*/ 105 h 114"/>
                  <a:gd name="T6" fmla="*/ 68 w 80"/>
                  <a:gd name="T7" fmla="*/ 102 h 114"/>
                  <a:gd name="T8" fmla="*/ 62 w 80"/>
                  <a:gd name="T9" fmla="*/ 95 h 114"/>
                  <a:gd name="T10" fmla="*/ 59 w 80"/>
                  <a:gd name="T11" fmla="*/ 93 h 114"/>
                  <a:gd name="T12" fmla="*/ 55 w 80"/>
                  <a:gd name="T13" fmla="*/ 86 h 114"/>
                  <a:gd name="T14" fmla="*/ 52 w 80"/>
                  <a:gd name="T15" fmla="*/ 89 h 114"/>
                  <a:gd name="T16" fmla="*/ 59 w 80"/>
                  <a:gd name="T17" fmla="*/ 102 h 114"/>
                  <a:gd name="T18" fmla="*/ 55 w 80"/>
                  <a:gd name="T19" fmla="*/ 102 h 114"/>
                  <a:gd name="T20" fmla="*/ 50 w 80"/>
                  <a:gd name="T21" fmla="*/ 93 h 114"/>
                  <a:gd name="T22" fmla="*/ 37 w 80"/>
                  <a:gd name="T23" fmla="*/ 89 h 114"/>
                  <a:gd name="T24" fmla="*/ 34 w 80"/>
                  <a:gd name="T25" fmla="*/ 93 h 114"/>
                  <a:gd name="T26" fmla="*/ 28 w 80"/>
                  <a:gd name="T27" fmla="*/ 93 h 114"/>
                  <a:gd name="T28" fmla="*/ 25 w 80"/>
                  <a:gd name="T29" fmla="*/ 89 h 114"/>
                  <a:gd name="T30" fmla="*/ 18 w 80"/>
                  <a:gd name="T31" fmla="*/ 86 h 114"/>
                  <a:gd name="T32" fmla="*/ 25 w 80"/>
                  <a:gd name="T33" fmla="*/ 80 h 114"/>
                  <a:gd name="T34" fmla="*/ 25 w 80"/>
                  <a:gd name="T35" fmla="*/ 74 h 114"/>
                  <a:gd name="T36" fmla="*/ 18 w 80"/>
                  <a:gd name="T37" fmla="*/ 70 h 114"/>
                  <a:gd name="T38" fmla="*/ 16 w 80"/>
                  <a:gd name="T39" fmla="*/ 77 h 114"/>
                  <a:gd name="T40" fmla="*/ 12 w 80"/>
                  <a:gd name="T41" fmla="*/ 74 h 114"/>
                  <a:gd name="T42" fmla="*/ 7 w 80"/>
                  <a:gd name="T43" fmla="*/ 59 h 114"/>
                  <a:gd name="T44" fmla="*/ 0 w 80"/>
                  <a:gd name="T45" fmla="*/ 43 h 114"/>
                  <a:gd name="T46" fmla="*/ 7 w 80"/>
                  <a:gd name="T47" fmla="*/ 46 h 114"/>
                  <a:gd name="T48" fmla="*/ 9 w 80"/>
                  <a:gd name="T49" fmla="*/ 50 h 114"/>
                  <a:gd name="T50" fmla="*/ 12 w 80"/>
                  <a:gd name="T51" fmla="*/ 46 h 114"/>
                  <a:gd name="T52" fmla="*/ 9 w 80"/>
                  <a:gd name="T53" fmla="*/ 34 h 114"/>
                  <a:gd name="T54" fmla="*/ 9 w 80"/>
                  <a:gd name="T55" fmla="*/ 21 h 114"/>
                  <a:gd name="T56" fmla="*/ 12 w 80"/>
                  <a:gd name="T57" fmla="*/ 0 h 114"/>
                  <a:gd name="T58" fmla="*/ 18 w 80"/>
                  <a:gd name="T59" fmla="*/ 0 h 114"/>
                  <a:gd name="T60" fmla="*/ 34 w 80"/>
                  <a:gd name="T61" fmla="*/ 6 h 114"/>
                  <a:gd name="T62" fmla="*/ 37 w 80"/>
                  <a:gd name="T63" fmla="*/ 0 h 114"/>
                  <a:gd name="T64" fmla="*/ 41 w 80"/>
                  <a:gd name="T65" fmla="*/ 4 h 114"/>
                  <a:gd name="T66" fmla="*/ 41 w 80"/>
                  <a:gd name="T67" fmla="*/ 9 h 114"/>
                  <a:gd name="T68" fmla="*/ 41 w 80"/>
                  <a:gd name="T69" fmla="*/ 18 h 114"/>
                  <a:gd name="T70" fmla="*/ 46 w 80"/>
                  <a:gd name="T71" fmla="*/ 25 h 114"/>
                  <a:gd name="T72" fmla="*/ 43 w 80"/>
                  <a:gd name="T73" fmla="*/ 34 h 114"/>
                  <a:gd name="T74" fmla="*/ 43 w 80"/>
                  <a:gd name="T75" fmla="*/ 46 h 114"/>
                  <a:gd name="T76" fmla="*/ 34 w 80"/>
                  <a:gd name="T77" fmla="*/ 50 h 114"/>
                  <a:gd name="T78" fmla="*/ 30 w 80"/>
                  <a:gd name="T79" fmla="*/ 59 h 114"/>
                  <a:gd name="T80" fmla="*/ 34 w 80"/>
                  <a:gd name="T81" fmla="*/ 68 h 114"/>
                  <a:gd name="T82" fmla="*/ 34 w 80"/>
                  <a:gd name="T83" fmla="*/ 74 h 114"/>
                  <a:gd name="T84" fmla="*/ 37 w 80"/>
                  <a:gd name="T85" fmla="*/ 80 h 114"/>
                  <a:gd name="T86" fmla="*/ 46 w 80"/>
                  <a:gd name="T87" fmla="*/ 86 h 114"/>
                  <a:gd name="T88" fmla="*/ 46 w 80"/>
                  <a:gd name="T89" fmla="*/ 84 h 114"/>
                  <a:gd name="T90" fmla="*/ 50 w 80"/>
                  <a:gd name="T91" fmla="*/ 80 h 114"/>
                  <a:gd name="T92" fmla="*/ 59 w 80"/>
                  <a:gd name="T93" fmla="*/ 80 h 114"/>
                  <a:gd name="T94" fmla="*/ 62 w 80"/>
                  <a:gd name="T95" fmla="*/ 89 h 114"/>
                  <a:gd name="T96" fmla="*/ 65 w 80"/>
                  <a:gd name="T97" fmla="*/ 89 h 114"/>
                  <a:gd name="T98" fmla="*/ 65 w 80"/>
                  <a:gd name="T99" fmla="*/ 84 h 114"/>
                  <a:gd name="T100" fmla="*/ 77 w 80"/>
                  <a:gd name="T101" fmla="*/ 89 h 114"/>
                  <a:gd name="T102" fmla="*/ 71 w 80"/>
                  <a:gd name="T103" fmla="*/ 93 h 114"/>
                  <a:gd name="T104" fmla="*/ 73 w 80"/>
                  <a:gd name="T105" fmla="*/ 99 h 114"/>
                  <a:gd name="T106" fmla="*/ 80 w 80"/>
                  <a:gd name="T107" fmla="*/ 102 h 114"/>
                  <a:gd name="T108" fmla="*/ 80 w 80"/>
                  <a:gd name="T10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" h="114">
                    <a:moveTo>
                      <a:pt x="80" y="114"/>
                    </a:moveTo>
                    <a:lnTo>
                      <a:pt x="77" y="107"/>
                    </a:lnTo>
                    <a:lnTo>
                      <a:pt x="71" y="105"/>
                    </a:lnTo>
                    <a:lnTo>
                      <a:pt x="68" y="102"/>
                    </a:lnTo>
                    <a:lnTo>
                      <a:pt x="62" y="95"/>
                    </a:lnTo>
                    <a:lnTo>
                      <a:pt x="59" y="93"/>
                    </a:lnTo>
                    <a:lnTo>
                      <a:pt x="55" y="86"/>
                    </a:lnTo>
                    <a:lnTo>
                      <a:pt x="52" y="89"/>
                    </a:lnTo>
                    <a:lnTo>
                      <a:pt x="59" y="102"/>
                    </a:lnTo>
                    <a:lnTo>
                      <a:pt x="55" y="102"/>
                    </a:lnTo>
                    <a:lnTo>
                      <a:pt x="50" y="93"/>
                    </a:lnTo>
                    <a:lnTo>
                      <a:pt x="37" y="89"/>
                    </a:lnTo>
                    <a:lnTo>
                      <a:pt x="34" y="93"/>
                    </a:lnTo>
                    <a:lnTo>
                      <a:pt x="28" y="93"/>
                    </a:lnTo>
                    <a:lnTo>
                      <a:pt x="25" y="89"/>
                    </a:lnTo>
                    <a:lnTo>
                      <a:pt x="18" y="86"/>
                    </a:lnTo>
                    <a:lnTo>
                      <a:pt x="25" y="80"/>
                    </a:lnTo>
                    <a:lnTo>
                      <a:pt x="25" y="74"/>
                    </a:lnTo>
                    <a:lnTo>
                      <a:pt x="18" y="70"/>
                    </a:lnTo>
                    <a:lnTo>
                      <a:pt x="16" y="77"/>
                    </a:lnTo>
                    <a:lnTo>
                      <a:pt x="12" y="74"/>
                    </a:lnTo>
                    <a:lnTo>
                      <a:pt x="7" y="59"/>
                    </a:lnTo>
                    <a:lnTo>
                      <a:pt x="0" y="43"/>
                    </a:lnTo>
                    <a:lnTo>
                      <a:pt x="7" y="46"/>
                    </a:lnTo>
                    <a:lnTo>
                      <a:pt x="9" y="50"/>
                    </a:lnTo>
                    <a:lnTo>
                      <a:pt x="12" y="46"/>
                    </a:lnTo>
                    <a:lnTo>
                      <a:pt x="9" y="34"/>
                    </a:lnTo>
                    <a:lnTo>
                      <a:pt x="9" y="21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34" y="6"/>
                    </a:lnTo>
                    <a:lnTo>
                      <a:pt x="37" y="0"/>
                    </a:lnTo>
                    <a:lnTo>
                      <a:pt x="41" y="4"/>
                    </a:lnTo>
                    <a:lnTo>
                      <a:pt x="41" y="9"/>
                    </a:lnTo>
                    <a:lnTo>
                      <a:pt x="41" y="18"/>
                    </a:lnTo>
                    <a:lnTo>
                      <a:pt x="46" y="25"/>
                    </a:lnTo>
                    <a:lnTo>
                      <a:pt x="43" y="34"/>
                    </a:lnTo>
                    <a:lnTo>
                      <a:pt x="43" y="46"/>
                    </a:lnTo>
                    <a:lnTo>
                      <a:pt x="34" y="50"/>
                    </a:lnTo>
                    <a:lnTo>
                      <a:pt x="30" y="59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37" y="80"/>
                    </a:lnTo>
                    <a:lnTo>
                      <a:pt x="46" y="86"/>
                    </a:lnTo>
                    <a:lnTo>
                      <a:pt x="46" y="84"/>
                    </a:lnTo>
                    <a:lnTo>
                      <a:pt x="50" y="80"/>
                    </a:lnTo>
                    <a:lnTo>
                      <a:pt x="59" y="80"/>
                    </a:lnTo>
                    <a:lnTo>
                      <a:pt x="62" y="89"/>
                    </a:lnTo>
                    <a:lnTo>
                      <a:pt x="65" y="89"/>
                    </a:lnTo>
                    <a:lnTo>
                      <a:pt x="65" y="84"/>
                    </a:lnTo>
                    <a:lnTo>
                      <a:pt x="77" y="89"/>
                    </a:lnTo>
                    <a:lnTo>
                      <a:pt x="71" y="93"/>
                    </a:lnTo>
                    <a:lnTo>
                      <a:pt x="73" y="99"/>
                    </a:lnTo>
                    <a:lnTo>
                      <a:pt x="80" y="102"/>
                    </a:lnTo>
                    <a:lnTo>
                      <a:pt x="80" y="1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408"/>
              <p:cNvSpPr>
                <a:spLocks/>
              </p:cNvSpPr>
              <p:nvPr/>
            </p:nvSpPr>
            <p:spPr bwMode="auto">
              <a:xfrm>
                <a:off x="8890001" y="3776663"/>
                <a:ext cx="127000" cy="180975"/>
              </a:xfrm>
              <a:custGeom>
                <a:avLst/>
                <a:gdLst>
                  <a:gd name="T0" fmla="*/ 80 w 80"/>
                  <a:gd name="T1" fmla="*/ 114 h 114"/>
                  <a:gd name="T2" fmla="*/ 77 w 80"/>
                  <a:gd name="T3" fmla="*/ 107 h 114"/>
                  <a:gd name="T4" fmla="*/ 71 w 80"/>
                  <a:gd name="T5" fmla="*/ 105 h 114"/>
                  <a:gd name="T6" fmla="*/ 68 w 80"/>
                  <a:gd name="T7" fmla="*/ 102 h 114"/>
                  <a:gd name="T8" fmla="*/ 62 w 80"/>
                  <a:gd name="T9" fmla="*/ 95 h 114"/>
                  <a:gd name="T10" fmla="*/ 59 w 80"/>
                  <a:gd name="T11" fmla="*/ 93 h 114"/>
                  <a:gd name="T12" fmla="*/ 55 w 80"/>
                  <a:gd name="T13" fmla="*/ 86 h 114"/>
                  <a:gd name="T14" fmla="*/ 52 w 80"/>
                  <a:gd name="T15" fmla="*/ 89 h 114"/>
                  <a:gd name="T16" fmla="*/ 59 w 80"/>
                  <a:gd name="T17" fmla="*/ 102 h 114"/>
                  <a:gd name="T18" fmla="*/ 55 w 80"/>
                  <a:gd name="T19" fmla="*/ 102 h 114"/>
                  <a:gd name="T20" fmla="*/ 50 w 80"/>
                  <a:gd name="T21" fmla="*/ 93 h 114"/>
                  <a:gd name="T22" fmla="*/ 37 w 80"/>
                  <a:gd name="T23" fmla="*/ 89 h 114"/>
                  <a:gd name="T24" fmla="*/ 34 w 80"/>
                  <a:gd name="T25" fmla="*/ 93 h 114"/>
                  <a:gd name="T26" fmla="*/ 28 w 80"/>
                  <a:gd name="T27" fmla="*/ 93 h 114"/>
                  <a:gd name="T28" fmla="*/ 25 w 80"/>
                  <a:gd name="T29" fmla="*/ 89 h 114"/>
                  <a:gd name="T30" fmla="*/ 18 w 80"/>
                  <a:gd name="T31" fmla="*/ 86 h 114"/>
                  <a:gd name="T32" fmla="*/ 25 w 80"/>
                  <a:gd name="T33" fmla="*/ 80 h 114"/>
                  <a:gd name="T34" fmla="*/ 25 w 80"/>
                  <a:gd name="T35" fmla="*/ 74 h 114"/>
                  <a:gd name="T36" fmla="*/ 18 w 80"/>
                  <a:gd name="T37" fmla="*/ 70 h 114"/>
                  <a:gd name="T38" fmla="*/ 16 w 80"/>
                  <a:gd name="T39" fmla="*/ 77 h 114"/>
                  <a:gd name="T40" fmla="*/ 12 w 80"/>
                  <a:gd name="T41" fmla="*/ 74 h 114"/>
                  <a:gd name="T42" fmla="*/ 7 w 80"/>
                  <a:gd name="T43" fmla="*/ 59 h 114"/>
                  <a:gd name="T44" fmla="*/ 0 w 80"/>
                  <a:gd name="T45" fmla="*/ 43 h 114"/>
                  <a:gd name="T46" fmla="*/ 7 w 80"/>
                  <a:gd name="T47" fmla="*/ 46 h 114"/>
                  <a:gd name="T48" fmla="*/ 9 w 80"/>
                  <a:gd name="T49" fmla="*/ 50 h 114"/>
                  <a:gd name="T50" fmla="*/ 12 w 80"/>
                  <a:gd name="T51" fmla="*/ 46 h 114"/>
                  <a:gd name="T52" fmla="*/ 9 w 80"/>
                  <a:gd name="T53" fmla="*/ 34 h 114"/>
                  <a:gd name="T54" fmla="*/ 9 w 80"/>
                  <a:gd name="T55" fmla="*/ 21 h 114"/>
                  <a:gd name="T56" fmla="*/ 12 w 80"/>
                  <a:gd name="T57" fmla="*/ 0 h 114"/>
                  <a:gd name="T58" fmla="*/ 18 w 80"/>
                  <a:gd name="T59" fmla="*/ 0 h 114"/>
                  <a:gd name="T60" fmla="*/ 34 w 80"/>
                  <a:gd name="T61" fmla="*/ 6 h 114"/>
                  <a:gd name="T62" fmla="*/ 37 w 80"/>
                  <a:gd name="T63" fmla="*/ 0 h 114"/>
                  <a:gd name="T64" fmla="*/ 41 w 80"/>
                  <a:gd name="T65" fmla="*/ 4 h 114"/>
                  <a:gd name="T66" fmla="*/ 41 w 80"/>
                  <a:gd name="T67" fmla="*/ 9 h 114"/>
                  <a:gd name="T68" fmla="*/ 41 w 80"/>
                  <a:gd name="T69" fmla="*/ 18 h 114"/>
                  <a:gd name="T70" fmla="*/ 46 w 80"/>
                  <a:gd name="T71" fmla="*/ 25 h 114"/>
                  <a:gd name="T72" fmla="*/ 43 w 80"/>
                  <a:gd name="T73" fmla="*/ 34 h 114"/>
                  <a:gd name="T74" fmla="*/ 43 w 80"/>
                  <a:gd name="T75" fmla="*/ 46 h 114"/>
                  <a:gd name="T76" fmla="*/ 34 w 80"/>
                  <a:gd name="T77" fmla="*/ 50 h 114"/>
                  <a:gd name="T78" fmla="*/ 30 w 80"/>
                  <a:gd name="T79" fmla="*/ 59 h 114"/>
                  <a:gd name="T80" fmla="*/ 34 w 80"/>
                  <a:gd name="T81" fmla="*/ 68 h 114"/>
                  <a:gd name="T82" fmla="*/ 34 w 80"/>
                  <a:gd name="T83" fmla="*/ 74 h 114"/>
                  <a:gd name="T84" fmla="*/ 37 w 80"/>
                  <a:gd name="T85" fmla="*/ 80 h 114"/>
                  <a:gd name="T86" fmla="*/ 46 w 80"/>
                  <a:gd name="T87" fmla="*/ 86 h 114"/>
                  <a:gd name="T88" fmla="*/ 46 w 80"/>
                  <a:gd name="T89" fmla="*/ 84 h 114"/>
                  <a:gd name="T90" fmla="*/ 50 w 80"/>
                  <a:gd name="T91" fmla="*/ 80 h 114"/>
                  <a:gd name="T92" fmla="*/ 59 w 80"/>
                  <a:gd name="T93" fmla="*/ 80 h 114"/>
                  <a:gd name="T94" fmla="*/ 62 w 80"/>
                  <a:gd name="T95" fmla="*/ 89 h 114"/>
                  <a:gd name="T96" fmla="*/ 65 w 80"/>
                  <a:gd name="T97" fmla="*/ 89 h 114"/>
                  <a:gd name="T98" fmla="*/ 65 w 80"/>
                  <a:gd name="T99" fmla="*/ 84 h 114"/>
                  <a:gd name="T100" fmla="*/ 77 w 80"/>
                  <a:gd name="T101" fmla="*/ 89 h 114"/>
                  <a:gd name="T102" fmla="*/ 71 w 80"/>
                  <a:gd name="T103" fmla="*/ 93 h 114"/>
                  <a:gd name="T104" fmla="*/ 73 w 80"/>
                  <a:gd name="T105" fmla="*/ 99 h 114"/>
                  <a:gd name="T106" fmla="*/ 80 w 80"/>
                  <a:gd name="T107" fmla="*/ 102 h 114"/>
                  <a:gd name="T108" fmla="*/ 80 w 80"/>
                  <a:gd name="T109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" h="114">
                    <a:moveTo>
                      <a:pt x="80" y="114"/>
                    </a:moveTo>
                    <a:lnTo>
                      <a:pt x="77" y="107"/>
                    </a:lnTo>
                    <a:lnTo>
                      <a:pt x="71" y="105"/>
                    </a:lnTo>
                    <a:lnTo>
                      <a:pt x="68" y="102"/>
                    </a:lnTo>
                    <a:lnTo>
                      <a:pt x="62" y="95"/>
                    </a:lnTo>
                    <a:lnTo>
                      <a:pt x="59" y="93"/>
                    </a:lnTo>
                    <a:lnTo>
                      <a:pt x="55" y="86"/>
                    </a:lnTo>
                    <a:lnTo>
                      <a:pt x="52" y="89"/>
                    </a:lnTo>
                    <a:lnTo>
                      <a:pt x="59" y="102"/>
                    </a:lnTo>
                    <a:lnTo>
                      <a:pt x="55" y="102"/>
                    </a:lnTo>
                    <a:lnTo>
                      <a:pt x="50" y="93"/>
                    </a:lnTo>
                    <a:lnTo>
                      <a:pt x="37" y="89"/>
                    </a:lnTo>
                    <a:lnTo>
                      <a:pt x="34" y="93"/>
                    </a:lnTo>
                    <a:lnTo>
                      <a:pt x="28" y="93"/>
                    </a:lnTo>
                    <a:lnTo>
                      <a:pt x="25" y="89"/>
                    </a:lnTo>
                    <a:lnTo>
                      <a:pt x="18" y="86"/>
                    </a:lnTo>
                    <a:lnTo>
                      <a:pt x="25" y="80"/>
                    </a:lnTo>
                    <a:lnTo>
                      <a:pt x="25" y="74"/>
                    </a:lnTo>
                    <a:lnTo>
                      <a:pt x="18" y="70"/>
                    </a:lnTo>
                    <a:lnTo>
                      <a:pt x="16" y="77"/>
                    </a:lnTo>
                    <a:lnTo>
                      <a:pt x="12" y="74"/>
                    </a:lnTo>
                    <a:lnTo>
                      <a:pt x="7" y="59"/>
                    </a:lnTo>
                    <a:lnTo>
                      <a:pt x="0" y="43"/>
                    </a:lnTo>
                    <a:lnTo>
                      <a:pt x="7" y="46"/>
                    </a:lnTo>
                    <a:lnTo>
                      <a:pt x="9" y="50"/>
                    </a:lnTo>
                    <a:lnTo>
                      <a:pt x="12" y="46"/>
                    </a:lnTo>
                    <a:lnTo>
                      <a:pt x="9" y="34"/>
                    </a:lnTo>
                    <a:lnTo>
                      <a:pt x="9" y="21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34" y="6"/>
                    </a:lnTo>
                    <a:lnTo>
                      <a:pt x="37" y="0"/>
                    </a:lnTo>
                    <a:lnTo>
                      <a:pt x="41" y="4"/>
                    </a:lnTo>
                    <a:lnTo>
                      <a:pt x="41" y="9"/>
                    </a:lnTo>
                    <a:lnTo>
                      <a:pt x="41" y="18"/>
                    </a:lnTo>
                    <a:lnTo>
                      <a:pt x="46" y="25"/>
                    </a:lnTo>
                    <a:lnTo>
                      <a:pt x="43" y="34"/>
                    </a:lnTo>
                    <a:lnTo>
                      <a:pt x="43" y="46"/>
                    </a:lnTo>
                    <a:lnTo>
                      <a:pt x="34" y="50"/>
                    </a:lnTo>
                    <a:lnTo>
                      <a:pt x="30" y="59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37" y="80"/>
                    </a:lnTo>
                    <a:lnTo>
                      <a:pt x="46" y="86"/>
                    </a:lnTo>
                    <a:lnTo>
                      <a:pt x="46" y="84"/>
                    </a:lnTo>
                    <a:lnTo>
                      <a:pt x="50" y="80"/>
                    </a:lnTo>
                    <a:lnTo>
                      <a:pt x="59" y="80"/>
                    </a:lnTo>
                    <a:lnTo>
                      <a:pt x="62" y="89"/>
                    </a:lnTo>
                    <a:lnTo>
                      <a:pt x="65" y="89"/>
                    </a:lnTo>
                    <a:lnTo>
                      <a:pt x="65" y="84"/>
                    </a:lnTo>
                    <a:lnTo>
                      <a:pt x="77" y="89"/>
                    </a:lnTo>
                    <a:lnTo>
                      <a:pt x="71" y="93"/>
                    </a:lnTo>
                    <a:lnTo>
                      <a:pt x="73" y="99"/>
                    </a:lnTo>
                    <a:lnTo>
                      <a:pt x="80" y="102"/>
                    </a:lnTo>
                    <a:lnTo>
                      <a:pt x="80" y="114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409"/>
              <p:cNvSpPr>
                <a:spLocks/>
              </p:cNvSpPr>
              <p:nvPr/>
            </p:nvSpPr>
            <p:spPr bwMode="auto">
              <a:xfrm>
                <a:off x="8969376" y="4035425"/>
                <a:ext cx="127000" cy="123825"/>
              </a:xfrm>
              <a:custGeom>
                <a:avLst/>
                <a:gdLst>
                  <a:gd name="T0" fmla="*/ 61 w 80"/>
                  <a:gd name="T1" fmla="*/ 78 h 78"/>
                  <a:gd name="T2" fmla="*/ 59 w 80"/>
                  <a:gd name="T3" fmla="*/ 74 h 78"/>
                  <a:gd name="T4" fmla="*/ 59 w 80"/>
                  <a:gd name="T5" fmla="*/ 71 h 78"/>
                  <a:gd name="T6" fmla="*/ 55 w 80"/>
                  <a:gd name="T7" fmla="*/ 69 h 78"/>
                  <a:gd name="T8" fmla="*/ 55 w 80"/>
                  <a:gd name="T9" fmla="*/ 71 h 78"/>
                  <a:gd name="T10" fmla="*/ 39 w 80"/>
                  <a:gd name="T11" fmla="*/ 69 h 78"/>
                  <a:gd name="T12" fmla="*/ 34 w 80"/>
                  <a:gd name="T13" fmla="*/ 53 h 78"/>
                  <a:gd name="T14" fmla="*/ 39 w 80"/>
                  <a:gd name="T15" fmla="*/ 46 h 78"/>
                  <a:gd name="T16" fmla="*/ 34 w 80"/>
                  <a:gd name="T17" fmla="*/ 41 h 78"/>
                  <a:gd name="T18" fmla="*/ 23 w 80"/>
                  <a:gd name="T19" fmla="*/ 37 h 78"/>
                  <a:gd name="T20" fmla="*/ 27 w 80"/>
                  <a:gd name="T21" fmla="*/ 44 h 78"/>
                  <a:gd name="T22" fmla="*/ 21 w 80"/>
                  <a:gd name="T23" fmla="*/ 44 h 78"/>
                  <a:gd name="T24" fmla="*/ 18 w 80"/>
                  <a:gd name="T25" fmla="*/ 37 h 78"/>
                  <a:gd name="T26" fmla="*/ 18 w 80"/>
                  <a:gd name="T27" fmla="*/ 44 h 78"/>
                  <a:gd name="T28" fmla="*/ 15 w 80"/>
                  <a:gd name="T29" fmla="*/ 44 h 78"/>
                  <a:gd name="T30" fmla="*/ 12 w 80"/>
                  <a:gd name="T31" fmla="*/ 37 h 78"/>
                  <a:gd name="T32" fmla="*/ 5 w 80"/>
                  <a:gd name="T33" fmla="*/ 44 h 78"/>
                  <a:gd name="T34" fmla="*/ 2 w 80"/>
                  <a:gd name="T35" fmla="*/ 53 h 78"/>
                  <a:gd name="T36" fmla="*/ 0 w 80"/>
                  <a:gd name="T37" fmla="*/ 44 h 78"/>
                  <a:gd name="T38" fmla="*/ 2 w 80"/>
                  <a:gd name="T39" fmla="*/ 34 h 78"/>
                  <a:gd name="T40" fmla="*/ 15 w 80"/>
                  <a:gd name="T41" fmla="*/ 28 h 78"/>
                  <a:gd name="T42" fmla="*/ 18 w 80"/>
                  <a:gd name="T43" fmla="*/ 25 h 78"/>
                  <a:gd name="T44" fmla="*/ 27 w 80"/>
                  <a:gd name="T45" fmla="*/ 19 h 78"/>
                  <a:gd name="T46" fmla="*/ 30 w 80"/>
                  <a:gd name="T47" fmla="*/ 25 h 78"/>
                  <a:gd name="T48" fmla="*/ 30 w 80"/>
                  <a:gd name="T49" fmla="*/ 28 h 78"/>
                  <a:gd name="T50" fmla="*/ 30 w 80"/>
                  <a:gd name="T51" fmla="*/ 32 h 78"/>
                  <a:gd name="T52" fmla="*/ 36 w 80"/>
                  <a:gd name="T53" fmla="*/ 28 h 78"/>
                  <a:gd name="T54" fmla="*/ 39 w 80"/>
                  <a:gd name="T55" fmla="*/ 21 h 78"/>
                  <a:gd name="T56" fmla="*/ 46 w 80"/>
                  <a:gd name="T57" fmla="*/ 25 h 78"/>
                  <a:gd name="T58" fmla="*/ 48 w 80"/>
                  <a:gd name="T59" fmla="*/ 12 h 78"/>
                  <a:gd name="T60" fmla="*/ 52 w 80"/>
                  <a:gd name="T61" fmla="*/ 16 h 78"/>
                  <a:gd name="T62" fmla="*/ 61 w 80"/>
                  <a:gd name="T63" fmla="*/ 12 h 78"/>
                  <a:gd name="T64" fmla="*/ 59 w 80"/>
                  <a:gd name="T65" fmla="*/ 0 h 78"/>
                  <a:gd name="T66" fmla="*/ 64 w 80"/>
                  <a:gd name="T67" fmla="*/ 6 h 78"/>
                  <a:gd name="T68" fmla="*/ 73 w 80"/>
                  <a:gd name="T69" fmla="*/ 10 h 78"/>
                  <a:gd name="T70" fmla="*/ 73 w 80"/>
                  <a:gd name="T71" fmla="*/ 19 h 78"/>
                  <a:gd name="T72" fmla="*/ 70 w 80"/>
                  <a:gd name="T73" fmla="*/ 21 h 78"/>
                  <a:gd name="T74" fmla="*/ 76 w 80"/>
                  <a:gd name="T75" fmla="*/ 21 h 78"/>
                  <a:gd name="T76" fmla="*/ 76 w 80"/>
                  <a:gd name="T77" fmla="*/ 37 h 78"/>
                  <a:gd name="T78" fmla="*/ 80 w 80"/>
                  <a:gd name="T79" fmla="*/ 46 h 78"/>
                  <a:gd name="T80" fmla="*/ 73 w 80"/>
                  <a:gd name="T81" fmla="*/ 49 h 78"/>
                  <a:gd name="T82" fmla="*/ 76 w 80"/>
                  <a:gd name="T83" fmla="*/ 62 h 78"/>
                  <a:gd name="T84" fmla="*/ 73 w 80"/>
                  <a:gd name="T85" fmla="*/ 62 h 78"/>
                  <a:gd name="T86" fmla="*/ 64 w 80"/>
                  <a:gd name="T87" fmla="*/ 46 h 78"/>
                  <a:gd name="T88" fmla="*/ 59 w 80"/>
                  <a:gd name="T89" fmla="*/ 55 h 78"/>
                  <a:gd name="T90" fmla="*/ 64 w 80"/>
                  <a:gd name="T91" fmla="*/ 65 h 78"/>
                  <a:gd name="T92" fmla="*/ 61 w 80"/>
                  <a:gd name="T9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0" h="78">
                    <a:moveTo>
                      <a:pt x="61" y="78"/>
                    </a:moveTo>
                    <a:lnTo>
                      <a:pt x="59" y="74"/>
                    </a:lnTo>
                    <a:lnTo>
                      <a:pt x="59" y="71"/>
                    </a:lnTo>
                    <a:lnTo>
                      <a:pt x="55" y="69"/>
                    </a:lnTo>
                    <a:lnTo>
                      <a:pt x="55" y="71"/>
                    </a:lnTo>
                    <a:lnTo>
                      <a:pt x="39" y="69"/>
                    </a:lnTo>
                    <a:lnTo>
                      <a:pt x="34" y="53"/>
                    </a:lnTo>
                    <a:lnTo>
                      <a:pt x="39" y="46"/>
                    </a:lnTo>
                    <a:lnTo>
                      <a:pt x="34" y="41"/>
                    </a:lnTo>
                    <a:lnTo>
                      <a:pt x="23" y="37"/>
                    </a:lnTo>
                    <a:lnTo>
                      <a:pt x="27" y="44"/>
                    </a:lnTo>
                    <a:lnTo>
                      <a:pt x="21" y="44"/>
                    </a:lnTo>
                    <a:lnTo>
                      <a:pt x="18" y="37"/>
                    </a:lnTo>
                    <a:lnTo>
                      <a:pt x="18" y="44"/>
                    </a:lnTo>
                    <a:lnTo>
                      <a:pt x="15" y="44"/>
                    </a:lnTo>
                    <a:lnTo>
                      <a:pt x="12" y="37"/>
                    </a:lnTo>
                    <a:lnTo>
                      <a:pt x="5" y="44"/>
                    </a:lnTo>
                    <a:lnTo>
                      <a:pt x="2" y="53"/>
                    </a:lnTo>
                    <a:lnTo>
                      <a:pt x="0" y="44"/>
                    </a:lnTo>
                    <a:lnTo>
                      <a:pt x="2" y="34"/>
                    </a:lnTo>
                    <a:lnTo>
                      <a:pt x="15" y="28"/>
                    </a:lnTo>
                    <a:lnTo>
                      <a:pt x="18" y="25"/>
                    </a:lnTo>
                    <a:lnTo>
                      <a:pt x="27" y="19"/>
                    </a:lnTo>
                    <a:lnTo>
                      <a:pt x="30" y="25"/>
                    </a:lnTo>
                    <a:lnTo>
                      <a:pt x="30" y="28"/>
                    </a:lnTo>
                    <a:lnTo>
                      <a:pt x="30" y="32"/>
                    </a:lnTo>
                    <a:lnTo>
                      <a:pt x="36" y="28"/>
                    </a:lnTo>
                    <a:lnTo>
                      <a:pt x="39" y="21"/>
                    </a:lnTo>
                    <a:lnTo>
                      <a:pt x="46" y="25"/>
                    </a:lnTo>
                    <a:lnTo>
                      <a:pt x="48" y="12"/>
                    </a:lnTo>
                    <a:lnTo>
                      <a:pt x="52" y="16"/>
                    </a:lnTo>
                    <a:lnTo>
                      <a:pt x="61" y="12"/>
                    </a:lnTo>
                    <a:lnTo>
                      <a:pt x="59" y="0"/>
                    </a:lnTo>
                    <a:lnTo>
                      <a:pt x="64" y="6"/>
                    </a:lnTo>
                    <a:lnTo>
                      <a:pt x="73" y="10"/>
                    </a:lnTo>
                    <a:lnTo>
                      <a:pt x="73" y="19"/>
                    </a:lnTo>
                    <a:lnTo>
                      <a:pt x="70" y="21"/>
                    </a:lnTo>
                    <a:lnTo>
                      <a:pt x="76" y="21"/>
                    </a:lnTo>
                    <a:lnTo>
                      <a:pt x="76" y="37"/>
                    </a:lnTo>
                    <a:lnTo>
                      <a:pt x="80" y="46"/>
                    </a:lnTo>
                    <a:lnTo>
                      <a:pt x="73" y="49"/>
                    </a:lnTo>
                    <a:lnTo>
                      <a:pt x="76" y="62"/>
                    </a:lnTo>
                    <a:lnTo>
                      <a:pt x="73" y="62"/>
                    </a:lnTo>
                    <a:lnTo>
                      <a:pt x="64" y="46"/>
                    </a:lnTo>
                    <a:lnTo>
                      <a:pt x="59" y="55"/>
                    </a:lnTo>
                    <a:lnTo>
                      <a:pt x="64" y="65"/>
                    </a:lnTo>
                    <a:lnTo>
                      <a:pt x="61" y="7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410"/>
              <p:cNvSpPr>
                <a:spLocks/>
              </p:cNvSpPr>
              <p:nvPr/>
            </p:nvSpPr>
            <p:spPr bwMode="auto">
              <a:xfrm>
                <a:off x="8969376" y="4035425"/>
                <a:ext cx="127000" cy="123825"/>
              </a:xfrm>
              <a:custGeom>
                <a:avLst/>
                <a:gdLst>
                  <a:gd name="T0" fmla="*/ 61 w 80"/>
                  <a:gd name="T1" fmla="*/ 78 h 78"/>
                  <a:gd name="T2" fmla="*/ 59 w 80"/>
                  <a:gd name="T3" fmla="*/ 74 h 78"/>
                  <a:gd name="T4" fmla="*/ 59 w 80"/>
                  <a:gd name="T5" fmla="*/ 71 h 78"/>
                  <a:gd name="T6" fmla="*/ 55 w 80"/>
                  <a:gd name="T7" fmla="*/ 69 h 78"/>
                  <a:gd name="T8" fmla="*/ 55 w 80"/>
                  <a:gd name="T9" fmla="*/ 71 h 78"/>
                  <a:gd name="T10" fmla="*/ 39 w 80"/>
                  <a:gd name="T11" fmla="*/ 69 h 78"/>
                  <a:gd name="T12" fmla="*/ 34 w 80"/>
                  <a:gd name="T13" fmla="*/ 53 h 78"/>
                  <a:gd name="T14" fmla="*/ 39 w 80"/>
                  <a:gd name="T15" fmla="*/ 46 h 78"/>
                  <a:gd name="T16" fmla="*/ 34 w 80"/>
                  <a:gd name="T17" fmla="*/ 41 h 78"/>
                  <a:gd name="T18" fmla="*/ 23 w 80"/>
                  <a:gd name="T19" fmla="*/ 37 h 78"/>
                  <a:gd name="T20" fmla="*/ 27 w 80"/>
                  <a:gd name="T21" fmla="*/ 44 h 78"/>
                  <a:gd name="T22" fmla="*/ 21 w 80"/>
                  <a:gd name="T23" fmla="*/ 44 h 78"/>
                  <a:gd name="T24" fmla="*/ 18 w 80"/>
                  <a:gd name="T25" fmla="*/ 37 h 78"/>
                  <a:gd name="T26" fmla="*/ 18 w 80"/>
                  <a:gd name="T27" fmla="*/ 44 h 78"/>
                  <a:gd name="T28" fmla="*/ 15 w 80"/>
                  <a:gd name="T29" fmla="*/ 44 h 78"/>
                  <a:gd name="T30" fmla="*/ 12 w 80"/>
                  <a:gd name="T31" fmla="*/ 37 h 78"/>
                  <a:gd name="T32" fmla="*/ 5 w 80"/>
                  <a:gd name="T33" fmla="*/ 44 h 78"/>
                  <a:gd name="T34" fmla="*/ 2 w 80"/>
                  <a:gd name="T35" fmla="*/ 53 h 78"/>
                  <a:gd name="T36" fmla="*/ 0 w 80"/>
                  <a:gd name="T37" fmla="*/ 44 h 78"/>
                  <a:gd name="T38" fmla="*/ 2 w 80"/>
                  <a:gd name="T39" fmla="*/ 34 h 78"/>
                  <a:gd name="T40" fmla="*/ 15 w 80"/>
                  <a:gd name="T41" fmla="*/ 28 h 78"/>
                  <a:gd name="T42" fmla="*/ 18 w 80"/>
                  <a:gd name="T43" fmla="*/ 25 h 78"/>
                  <a:gd name="T44" fmla="*/ 27 w 80"/>
                  <a:gd name="T45" fmla="*/ 19 h 78"/>
                  <a:gd name="T46" fmla="*/ 30 w 80"/>
                  <a:gd name="T47" fmla="*/ 25 h 78"/>
                  <a:gd name="T48" fmla="*/ 30 w 80"/>
                  <a:gd name="T49" fmla="*/ 28 h 78"/>
                  <a:gd name="T50" fmla="*/ 30 w 80"/>
                  <a:gd name="T51" fmla="*/ 32 h 78"/>
                  <a:gd name="T52" fmla="*/ 36 w 80"/>
                  <a:gd name="T53" fmla="*/ 28 h 78"/>
                  <a:gd name="T54" fmla="*/ 39 w 80"/>
                  <a:gd name="T55" fmla="*/ 21 h 78"/>
                  <a:gd name="T56" fmla="*/ 46 w 80"/>
                  <a:gd name="T57" fmla="*/ 25 h 78"/>
                  <a:gd name="T58" fmla="*/ 48 w 80"/>
                  <a:gd name="T59" fmla="*/ 12 h 78"/>
                  <a:gd name="T60" fmla="*/ 52 w 80"/>
                  <a:gd name="T61" fmla="*/ 16 h 78"/>
                  <a:gd name="T62" fmla="*/ 61 w 80"/>
                  <a:gd name="T63" fmla="*/ 12 h 78"/>
                  <a:gd name="T64" fmla="*/ 59 w 80"/>
                  <a:gd name="T65" fmla="*/ 0 h 78"/>
                  <a:gd name="T66" fmla="*/ 64 w 80"/>
                  <a:gd name="T67" fmla="*/ 6 h 78"/>
                  <a:gd name="T68" fmla="*/ 73 w 80"/>
                  <a:gd name="T69" fmla="*/ 10 h 78"/>
                  <a:gd name="T70" fmla="*/ 73 w 80"/>
                  <a:gd name="T71" fmla="*/ 19 h 78"/>
                  <a:gd name="T72" fmla="*/ 70 w 80"/>
                  <a:gd name="T73" fmla="*/ 21 h 78"/>
                  <a:gd name="T74" fmla="*/ 76 w 80"/>
                  <a:gd name="T75" fmla="*/ 21 h 78"/>
                  <a:gd name="T76" fmla="*/ 76 w 80"/>
                  <a:gd name="T77" fmla="*/ 37 h 78"/>
                  <a:gd name="T78" fmla="*/ 80 w 80"/>
                  <a:gd name="T79" fmla="*/ 46 h 78"/>
                  <a:gd name="T80" fmla="*/ 73 w 80"/>
                  <a:gd name="T81" fmla="*/ 49 h 78"/>
                  <a:gd name="T82" fmla="*/ 76 w 80"/>
                  <a:gd name="T83" fmla="*/ 62 h 78"/>
                  <a:gd name="T84" fmla="*/ 73 w 80"/>
                  <a:gd name="T85" fmla="*/ 62 h 78"/>
                  <a:gd name="T86" fmla="*/ 64 w 80"/>
                  <a:gd name="T87" fmla="*/ 46 h 78"/>
                  <a:gd name="T88" fmla="*/ 59 w 80"/>
                  <a:gd name="T89" fmla="*/ 55 h 78"/>
                  <a:gd name="T90" fmla="*/ 64 w 80"/>
                  <a:gd name="T91" fmla="*/ 65 h 78"/>
                  <a:gd name="T92" fmla="*/ 61 w 80"/>
                  <a:gd name="T9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0" h="78">
                    <a:moveTo>
                      <a:pt x="61" y="78"/>
                    </a:moveTo>
                    <a:lnTo>
                      <a:pt x="59" y="74"/>
                    </a:lnTo>
                    <a:lnTo>
                      <a:pt x="59" y="71"/>
                    </a:lnTo>
                    <a:lnTo>
                      <a:pt x="55" y="69"/>
                    </a:lnTo>
                    <a:lnTo>
                      <a:pt x="55" y="71"/>
                    </a:lnTo>
                    <a:lnTo>
                      <a:pt x="39" y="69"/>
                    </a:lnTo>
                    <a:lnTo>
                      <a:pt x="34" y="53"/>
                    </a:lnTo>
                    <a:lnTo>
                      <a:pt x="39" y="46"/>
                    </a:lnTo>
                    <a:lnTo>
                      <a:pt x="34" y="41"/>
                    </a:lnTo>
                    <a:lnTo>
                      <a:pt x="23" y="37"/>
                    </a:lnTo>
                    <a:lnTo>
                      <a:pt x="27" y="44"/>
                    </a:lnTo>
                    <a:lnTo>
                      <a:pt x="21" y="44"/>
                    </a:lnTo>
                    <a:lnTo>
                      <a:pt x="18" y="37"/>
                    </a:lnTo>
                    <a:lnTo>
                      <a:pt x="18" y="44"/>
                    </a:lnTo>
                    <a:lnTo>
                      <a:pt x="15" y="44"/>
                    </a:lnTo>
                    <a:lnTo>
                      <a:pt x="12" y="37"/>
                    </a:lnTo>
                    <a:lnTo>
                      <a:pt x="5" y="44"/>
                    </a:lnTo>
                    <a:lnTo>
                      <a:pt x="2" y="53"/>
                    </a:lnTo>
                    <a:lnTo>
                      <a:pt x="0" y="44"/>
                    </a:lnTo>
                    <a:lnTo>
                      <a:pt x="2" y="34"/>
                    </a:lnTo>
                    <a:lnTo>
                      <a:pt x="15" y="28"/>
                    </a:lnTo>
                    <a:lnTo>
                      <a:pt x="18" y="25"/>
                    </a:lnTo>
                    <a:lnTo>
                      <a:pt x="27" y="19"/>
                    </a:lnTo>
                    <a:lnTo>
                      <a:pt x="30" y="25"/>
                    </a:lnTo>
                    <a:lnTo>
                      <a:pt x="30" y="28"/>
                    </a:lnTo>
                    <a:lnTo>
                      <a:pt x="30" y="32"/>
                    </a:lnTo>
                    <a:lnTo>
                      <a:pt x="36" y="28"/>
                    </a:lnTo>
                    <a:lnTo>
                      <a:pt x="39" y="21"/>
                    </a:lnTo>
                    <a:lnTo>
                      <a:pt x="46" y="25"/>
                    </a:lnTo>
                    <a:lnTo>
                      <a:pt x="48" y="12"/>
                    </a:lnTo>
                    <a:lnTo>
                      <a:pt x="52" y="16"/>
                    </a:lnTo>
                    <a:lnTo>
                      <a:pt x="61" y="12"/>
                    </a:lnTo>
                    <a:lnTo>
                      <a:pt x="59" y="0"/>
                    </a:lnTo>
                    <a:lnTo>
                      <a:pt x="64" y="6"/>
                    </a:lnTo>
                    <a:lnTo>
                      <a:pt x="73" y="10"/>
                    </a:lnTo>
                    <a:lnTo>
                      <a:pt x="73" y="19"/>
                    </a:lnTo>
                    <a:lnTo>
                      <a:pt x="70" y="21"/>
                    </a:lnTo>
                    <a:lnTo>
                      <a:pt x="76" y="21"/>
                    </a:lnTo>
                    <a:lnTo>
                      <a:pt x="76" y="37"/>
                    </a:lnTo>
                    <a:lnTo>
                      <a:pt x="80" y="46"/>
                    </a:lnTo>
                    <a:lnTo>
                      <a:pt x="73" y="49"/>
                    </a:lnTo>
                    <a:lnTo>
                      <a:pt x="76" y="62"/>
                    </a:lnTo>
                    <a:lnTo>
                      <a:pt x="73" y="62"/>
                    </a:lnTo>
                    <a:lnTo>
                      <a:pt x="64" y="46"/>
                    </a:lnTo>
                    <a:lnTo>
                      <a:pt x="59" y="55"/>
                    </a:lnTo>
                    <a:lnTo>
                      <a:pt x="64" y="65"/>
                    </a:lnTo>
                    <a:lnTo>
                      <a:pt x="61" y="78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411"/>
              <p:cNvSpPr>
                <a:spLocks/>
              </p:cNvSpPr>
              <p:nvPr/>
            </p:nvSpPr>
            <p:spPr bwMode="auto">
              <a:xfrm>
                <a:off x="8958263" y="3971925"/>
                <a:ext cx="34925" cy="46038"/>
              </a:xfrm>
              <a:custGeom>
                <a:avLst/>
                <a:gdLst>
                  <a:gd name="T0" fmla="*/ 3 w 22"/>
                  <a:gd name="T1" fmla="*/ 29 h 29"/>
                  <a:gd name="T2" fmla="*/ 3 w 22"/>
                  <a:gd name="T3" fmla="*/ 9 h 29"/>
                  <a:gd name="T4" fmla="*/ 0 w 22"/>
                  <a:gd name="T5" fmla="*/ 0 h 29"/>
                  <a:gd name="T6" fmla="*/ 9 w 22"/>
                  <a:gd name="T7" fmla="*/ 4 h 29"/>
                  <a:gd name="T8" fmla="*/ 12 w 22"/>
                  <a:gd name="T9" fmla="*/ 6 h 29"/>
                  <a:gd name="T10" fmla="*/ 16 w 22"/>
                  <a:gd name="T11" fmla="*/ 6 h 29"/>
                  <a:gd name="T12" fmla="*/ 22 w 22"/>
                  <a:gd name="T13" fmla="*/ 9 h 29"/>
                  <a:gd name="T14" fmla="*/ 22 w 22"/>
                  <a:gd name="T15" fmla="*/ 13 h 29"/>
                  <a:gd name="T16" fmla="*/ 19 w 22"/>
                  <a:gd name="T17" fmla="*/ 19 h 29"/>
                  <a:gd name="T18" fmla="*/ 3 w 22"/>
                  <a:gd name="T19" fmla="*/ 29 h 29"/>
                  <a:gd name="T20" fmla="*/ 3 w 22"/>
                  <a:gd name="T2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29">
                    <a:moveTo>
                      <a:pt x="3" y="29"/>
                    </a:moveTo>
                    <a:lnTo>
                      <a:pt x="3" y="9"/>
                    </a:lnTo>
                    <a:lnTo>
                      <a:pt x="0" y="0"/>
                    </a:lnTo>
                    <a:lnTo>
                      <a:pt x="9" y="4"/>
                    </a:lnTo>
                    <a:lnTo>
                      <a:pt x="12" y="6"/>
                    </a:lnTo>
                    <a:lnTo>
                      <a:pt x="16" y="6"/>
                    </a:lnTo>
                    <a:lnTo>
                      <a:pt x="22" y="9"/>
                    </a:lnTo>
                    <a:lnTo>
                      <a:pt x="22" y="13"/>
                    </a:lnTo>
                    <a:lnTo>
                      <a:pt x="19" y="19"/>
                    </a:lnTo>
                    <a:lnTo>
                      <a:pt x="3" y="29"/>
                    </a:lnTo>
                    <a:lnTo>
                      <a:pt x="3" y="2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412"/>
              <p:cNvSpPr>
                <a:spLocks/>
              </p:cNvSpPr>
              <p:nvPr/>
            </p:nvSpPr>
            <p:spPr bwMode="auto">
              <a:xfrm>
                <a:off x="8831263" y="3986213"/>
                <a:ext cx="69850" cy="82550"/>
              </a:xfrm>
              <a:custGeom>
                <a:avLst/>
                <a:gdLst>
                  <a:gd name="T0" fmla="*/ 0 w 44"/>
                  <a:gd name="T1" fmla="*/ 52 h 52"/>
                  <a:gd name="T2" fmla="*/ 10 w 44"/>
                  <a:gd name="T3" fmla="*/ 43 h 52"/>
                  <a:gd name="T4" fmla="*/ 15 w 44"/>
                  <a:gd name="T5" fmla="*/ 41 h 52"/>
                  <a:gd name="T6" fmla="*/ 24 w 44"/>
                  <a:gd name="T7" fmla="*/ 28 h 52"/>
                  <a:gd name="T8" fmla="*/ 31 w 44"/>
                  <a:gd name="T9" fmla="*/ 22 h 52"/>
                  <a:gd name="T10" fmla="*/ 37 w 44"/>
                  <a:gd name="T11" fmla="*/ 16 h 52"/>
                  <a:gd name="T12" fmla="*/ 37 w 44"/>
                  <a:gd name="T13" fmla="*/ 7 h 52"/>
                  <a:gd name="T14" fmla="*/ 40 w 44"/>
                  <a:gd name="T15" fmla="*/ 0 h 52"/>
                  <a:gd name="T16" fmla="*/ 40 w 44"/>
                  <a:gd name="T17" fmla="*/ 4 h 52"/>
                  <a:gd name="T18" fmla="*/ 40 w 44"/>
                  <a:gd name="T19" fmla="*/ 10 h 52"/>
                  <a:gd name="T20" fmla="*/ 44 w 44"/>
                  <a:gd name="T21" fmla="*/ 20 h 52"/>
                  <a:gd name="T22" fmla="*/ 37 w 44"/>
                  <a:gd name="T23" fmla="*/ 20 h 52"/>
                  <a:gd name="T24" fmla="*/ 37 w 44"/>
                  <a:gd name="T25" fmla="*/ 28 h 52"/>
                  <a:gd name="T26" fmla="*/ 28 w 44"/>
                  <a:gd name="T27" fmla="*/ 31 h 52"/>
                  <a:gd name="T28" fmla="*/ 24 w 44"/>
                  <a:gd name="T29" fmla="*/ 41 h 52"/>
                  <a:gd name="T30" fmla="*/ 19 w 44"/>
                  <a:gd name="T31" fmla="*/ 47 h 52"/>
                  <a:gd name="T32" fmla="*/ 10 w 44"/>
                  <a:gd name="T33" fmla="*/ 52 h 52"/>
                  <a:gd name="T34" fmla="*/ 0 w 44"/>
                  <a:gd name="T3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52">
                    <a:moveTo>
                      <a:pt x="0" y="52"/>
                    </a:moveTo>
                    <a:lnTo>
                      <a:pt x="10" y="43"/>
                    </a:lnTo>
                    <a:lnTo>
                      <a:pt x="15" y="41"/>
                    </a:lnTo>
                    <a:lnTo>
                      <a:pt x="24" y="28"/>
                    </a:lnTo>
                    <a:lnTo>
                      <a:pt x="31" y="22"/>
                    </a:lnTo>
                    <a:lnTo>
                      <a:pt x="37" y="16"/>
                    </a:lnTo>
                    <a:lnTo>
                      <a:pt x="37" y="7"/>
                    </a:lnTo>
                    <a:lnTo>
                      <a:pt x="40" y="0"/>
                    </a:lnTo>
                    <a:lnTo>
                      <a:pt x="40" y="4"/>
                    </a:lnTo>
                    <a:lnTo>
                      <a:pt x="40" y="10"/>
                    </a:lnTo>
                    <a:lnTo>
                      <a:pt x="44" y="20"/>
                    </a:lnTo>
                    <a:lnTo>
                      <a:pt x="37" y="20"/>
                    </a:lnTo>
                    <a:lnTo>
                      <a:pt x="37" y="28"/>
                    </a:lnTo>
                    <a:lnTo>
                      <a:pt x="28" y="31"/>
                    </a:lnTo>
                    <a:lnTo>
                      <a:pt x="24" y="41"/>
                    </a:lnTo>
                    <a:lnTo>
                      <a:pt x="19" y="47"/>
                    </a:lnTo>
                    <a:lnTo>
                      <a:pt x="10" y="52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413"/>
              <p:cNvSpPr>
                <a:spLocks/>
              </p:cNvSpPr>
              <p:nvPr/>
            </p:nvSpPr>
            <p:spPr bwMode="auto">
              <a:xfrm>
                <a:off x="8831263" y="3986213"/>
                <a:ext cx="69850" cy="82550"/>
              </a:xfrm>
              <a:custGeom>
                <a:avLst/>
                <a:gdLst>
                  <a:gd name="T0" fmla="*/ 0 w 44"/>
                  <a:gd name="T1" fmla="*/ 52 h 52"/>
                  <a:gd name="T2" fmla="*/ 10 w 44"/>
                  <a:gd name="T3" fmla="*/ 43 h 52"/>
                  <a:gd name="T4" fmla="*/ 15 w 44"/>
                  <a:gd name="T5" fmla="*/ 41 h 52"/>
                  <a:gd name="T6" fmla="*/ 24 w 44"/>
                  <a:gd name="T7" fmla="*/ 28 h 52"/>
                  <a:gd name="T8" fmla="*/ 31 w 44"/>
                  <a:gd name="T9" fmla="*/ 22 h 52"/>
                  <a:gd name="T10" fmla="*/ 37 w 44"/>
                  <a:gd name="T11" fmla="*/ 16 h 52"/>
                  <a:gd name="T12" fmla="*/ 37 w 44"/>
                  <a:gd name="T13" fmla="*/ 7 h 52"/>
                  <a:gd name="T14" fmla="*/ 40 w 44"/>
                  <a:gd name="T15" fmla="*/ 0 h 52"/>
                  <a:gd name="T16" fmla="*/ 40 w 44"/>
                  <a:gd name="T17" fmla="*/ 4 h 52"/>
                  <a:gd name="T18" fmla="*/ 40 w 44"/>
                  <a:gd name="T19" fmla="*/ 10 h 52"/>
                  <a:gd name="T20" fmla="*/ 44 w 44"/>
                  <a:gd name="T21" fmla="*/ 20 h 52"/>
                  <a:gd name="T22" fmla="*/ 37 w 44"/>
                  <a:gd name="T23" fmla="*/ 20 h 52"/>
                  <a:gd name="T24" fmla="*/ 37 w 44"/>
                  <a:gd name="T25" fmla="*/ 28 h 52"/>
                  <a:gd name="T26" fmla="*/ 28 w 44"/>
                  <a:gd name="T27" fmla="*/ 31 h 52"/>
                  <a:gd name="T28" fmla="*/ 24 w 44"/>
                  <a:gd name="T29" fmla="*/ 41 h 52"/>
                  <a:gd name="T30" fmla="*/ 19 w 44"/>
                  <a:gd name="T31" fmla="*/ 47 h 52"/>
                  <a:gd name="T32" fmla="*/ 10 w 44"/>
                  <a:gd name="T33" fmla="*/ 52 h 52"/>
                  <a:gd name="T34" fmla="*/ 0 w 44"/>
                  <a:gd name="T3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52">
                    <a:moveTo>
                      <a:pt x="0" y="52"/>
                    </a:moveTo>
                    <a:lnTo>
                      <a:pt x="10" y="43"/>
                    </a:lnTo>
                    <a:lnTo>
                      <a:pt x="15" y="41"/>
                    </a:lnTo>
                    <a:lnTo>
                      <a:pt x="24" y="28"/>
                    </a:lnTo>
                    <a:lnTo>
                      <a:pt x="31" y="22"/>
                    </a:lnTo>
                    <a:lnTo>
                      <a:pt x="37" y="16"/>
                    </a:lnTo>
                    <a:lnTo>
                      <a:pt x="37" y="7"/>
                    </a:lnTo>
                    <a:lnTo>
                      <a:pt x="40" y="0"/>
                    </a:lnTo>
                    <a:lnTo>
                      <a:pt x="40" y="4"/>
                    </a:lnTo>
                    <a:lnTo>
                      <a:pt x="40" y="10"/>
                    </a:lnTo>
                    <a:lnTo>
                      <a:pt x="44" y="20"/>
                    </a:lnTo>
                    <a:lnTo>
                      <a:pt x="37" y="20"/>
                    </a:lnTo>
                    <a:lnTo>
                      <a:pt x="37" y="28"/>
                    </a:lnTo>
                    <a:lnTo>
                      <a:pt x="28" y="31"/>
                    </a:lnTo>
                    <a:lnTo>
                      <a:pt x="24" y="41"/>
                    </a:lnTo>
                    <a:lnTo>
                      <a:pt x="19" y="47"/>
                    </a:lnTo>
                    <a:lnTo>
                      <a:pt x="10" y="52"/>
                    </a:lnTo>
                    <a:lnTo>
                      <a:pt x="0" y="52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414"/>
              <p:cNvSpPr>
                <a:spLocks/>
              </p:cNvSpPr>
              <p:nvPr/>
            </p:nvSpPr>
            <p:spPr bwMode="auto">
              <a:xfrm>
                <a:off x="9026526" y="3952875"/>
                <a:ext cx="39688" cy="49213"/>
              </a:xfrm>
              <a:custGeom>
                <a:avLst/>
                <a:gdLst>
                  <a:gd name="T0" fmla="*/ 25 w 25"/>
                  <a:gd name="T1" fmla="*/ 31 h 31"/>
                  <a:gd name="T2" fmla="*/ 19 w 25"/>
                  <a:gd name="T3" fmla="*/ 25 h 31"/>
                  <a:gd name="T4" fmla="*/ 12 w 25"/>
                  <a:gd name="T5" fmla="*/ 18 h 31"/>
                  <a:gd name="T6" fmla="*/ 7 w 25"/>
                  <a:gd name="T7" fmla="*/ 12 h 31"/>
                  <a:gd name="T8" fmla="*/ 0 w 25"/>
                  <a:gd name="T9" fmla="*/ 3 h 31"/>
                  <a:gd name="T10" fmla="*/ 16 w 25"/>
                  <a:gd name="T11" fmla="*/ 0 h 31"/>
                  <a:gd name="T12" fmla="*/ 16 w 25"/>
                  <a:gd name="T13" fmla="*/ 3 h 31"/>
                  <a:gd name="T14" fmla="*/ 19 w 25"/>
                  <a:gd name="T15" fmla="*/ 7 h 31"/>
                  <a:gd name="T16" fmla="*/ 19 w 25"/>
                  <a:gd name="T17" fmla="*/ 12 h 31"/>
                  <a:gd name="T18" fmla="*/ 25 w 25"/>
                  <a:gd name="T19" fmla="*/ 31 h 31"/>
                  <a:gd name="T20" fmla="*/ 25 w 25"/>
                  <a:gd name="T2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5" y="31"/>
                    </a:moveTo>
                    <a:lnTo>
                      <a:pt x="19" y="25"/>
                    </a:lnTo>
                    <a:lnTo>
                      <a:pt x="12" y="18"/>
                    </a:lnTo>
                    <a:lnTo>
                      <a:pt x="7" y="12"/>
                    </a:lnTo>
                    <a:lnTo>
                      <a:pt x="0" y="3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9" y="7"/>
                    </a:lnTo>
                    <a:lnTo>
                      <a:pt x="19" y="12"/>
                    </a:lnTo>
                    <a:lnTo>
                      <a:pt x="25" y="31"/>
                    </a:lnTo>
                    <a:lnTo>
                      <a:pt x="25" y="3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415"/>
              <p:cNvSpPr>
                <a:spLocks/>
              </p:cNvSpPr>
              <p:nvPr/>
            </p:nvSpPr>
            <p:spPr bwMode="auto">
              <a:xfrm>
                <a:off x="8977313" y="4002088"/>
                <a:ext cx="28575" cy="52388"/>
              </a:xfrm>
              <a:custGeom>
                <a:avLst/>
                <a:gdLst>
                  <a:gd name="T0" fmla="*/ 13 w 18"/>
                  <a:gd name="T1" fmla="*/ 33 h 33"/>
                  <a:gd name="T2" fmla="*/ 7 w 18"/>
                  <a:gd name="T3" fmla="*/ 27 h 33"/>
                  <a:gd name="T4" fmla="*/ 4 w 18"/>
                  <a:gd name="T5" fmla="*/ 27 h 33"/>
                  <a:gd name="T6" fmla="*/ 0 w 18"/>
                  <a:gd name="T7" fmla="*/ 18 h 33"/>
                  <a:gd name="T8" fmla="*/ 7 w 18"/>
                  <a:gd name="T9" fmla="*/ 15 h 33"/>
                  <a:gd name="T10" fmla="*/ 13 w 18"/>
                  <a:gd name="T11" fmla="*/ 3 h 33"/>
                  <a:gd name="T12" fmla="*/ 16 w 18"/>
                  <a:gd name="T13" fmla="*/ 0 h 33"/>
                  <a:gd name="T14" fmla="*/ 18 w 18"/>
                  <a:gd name="T15" fmla="*/ 3 h 33"/>
                  <a:gd name="T16" fmla="*/ 16 w 18"/>
                  <a:gd name="T17" fmla="*/ 12 h 33"/>
                  <a:gd name="T18" fmla="*/ 13 w 18"/>
                  <a:gd name="T19" fmla="*/ 24 h 33"/>
                  <a:gd name="T20" fmla="*/ 16 w 18"/>
                  <a:gd name="T21" fmla="*/ 33 h 33"/>
                  <a:gd name="T22" fmla="*/ 13 w 18"/>
                  <a:gd name="T23" fmla="*/ 33 h 33"/>
                  <a:gd name="T24" fmla="*/ 13 w 18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3">
                    <a:moveTo>
                      <a:pt x="13" y="33"/>
                    </a:moveTo>
                    <a:lnTo>
                      <a:pt x="7" y="27"/>
                    </a:lnTo>
                    <a:lnTo>
                      <a:pt x="4" y="27"/>
                    </a:lnTo>
                    <a:lnTo>
                      <a:pt x="0" y="18"/>
                    </a:lnTo>
                    <a:lnTo>
                      <a:pt x="7" y="15"/>
                    </a:lnTo>
                    <a:lnTo>
                      <a:pt x="13" y="3"/>
                    </a:lnTo>
                    <a:lnTo>
                      <a:pt x="16" y="0"/>
                    </a:lnTo>
                    <a:lnTo>
                      <a:pt x="18" y="3"/>
                    </a:lnTo>
                    <a:lnTo>
                      <a:pt x="16" y="12"/>
                    </a:lnTo>
                    <a:lnTo>
                      <a:pt x="13" y="24"/>
                    </a:lnTo>
                    <a:lnTo>
                      <a:pt x="16" y="33"/>
                    </a:lnTo>
                    <a:lnTo>
                      <a:pt x="13" y="33"/>
                    </a:lnTo>
                    <a:lnTo>
                      <a:pt x="13" y="3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416"/>
              <p:cNvSpPr>
                <a:spLocks/>
              </p:cNvSpPr>
              <p:nvPr/>
            </p:nvSpPr>
            <p:spPr bwMode="auto">
              <a:xfrm>
                <a:off x="9026526" y="3981450"/>
                <a:ext cx="30163" cy="44450"/>
              </a:xfrm>
              <a:custGeom>
                <a:avLst/>
                <a:gdLst>
                  <a:gd name="T0" fmla="*/ 12 w 19"/>
                  <a:gd name="T1" fmla="*/ 28 h 28"/>
                  <a:gd name="T2" fmla="*/ 7 w 19"/>
                  <a:gd name="T3" fmla="*/ 13 h 28"/>
                  <a:gd name="T4" fmla="*/ 3 w 19"/>
                  <a:gd name="T5" fmla="*/ 13 h 28"/>
                  <a:gd name="T6" fmla="*/ 0 w 19"/>
                  <a:gd name="T7" fmla="*/ 0 h 28"/>
                  <a:gd name="T8" fmla="*/ 7 w 19"/>
                  <a:gd name="T9" fmla="*/ 7 h 28"/>
                  <a:gd name="T10" fmla="*/ 10 w 19"/>
                  <a:gd name="T11" fmla="*/ 7 h 28"/>
                  <a:gd name="T12" fmla="*/ 12 w 19"/>
                  <a:gd name="T13" fmla="*/ 13 h 28"/>
                  <a:gd name="T14" fmla="*/ 19 w 19"/>
                  <a:gd name="T15" fmla="*/ 23 h 28"/>
                  <a:gd name="T16" fmla="*/ 12 w 19"/>
                  <a:gd name="T17" fmla="*/ 28 h 28"/>
                  <a:gd name="T18" fmla="*/ 12 w 19"/>
                  <a:gd name="T1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28">
                    <a:moveTo>
                      <a:pt x="12" y="28"/>
                    </a:moveTo>
                    <a:lnTo>
                      <a:pt x="7" y="13"/>
                    </a:lnTo>
                    <a:lnTo>
                      <a:pt x="3" y="13"/>
                    </a:lnTo>
                    <a:lnTo>
                      <a:pt x="0" y="0"/>
                    </a:lnTo>
                    <a:lnTo>
                      <a:pt x="7" y="7"/>
                    </a:lnTo>
                    <a:lnTo>
                      <a:pt x="10" y="7"/>
                    </a:lnTo>
                    <a:lnTo>
                      <a:pt x="12" y="13"/>
                    </a:lnTo>
                    <a:lnTo>
                      <a:pt x="19" y="23"/>
                    </a:lnTo>
                    <a:lnTo>
                      <a:pt x="12" y="28"/>
                    </a:lnTo>
                    <a:lnTo>
                      <a:pt x="12" y="2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417"/>
              <p:cNvSpPr>
                <a:spLocks/>
              </p:cNvSpPr>
              <p:nvPr/>
            </p:nvSpPr>
            <p:spPr bwMode="auto">
              <a:xfrm>
                <a:off x="9002713" y="3997325"/>
                <a:ext cx="20638" cy="42863"/>
              </a:xfrm>
              <a:custGeom>
                <a:avLst/>
                <a:gdLst>
                  <a:gd name="T0" fmla="*/ 2 w 13"/>
                  <a:gd name="T1" fmla="*/ 27 h 27"/>
                  <a:gd name="T2" fmla="*/ 0 w 13"/>
                  <a:gd name="T3" fmla="*/ 27 h 27"/>
                  <a:gd name="T4" fmla="*/ 6 w 13"/>
                  <a:gd name="T5" fmla="*/ 13 h 27"/>
                  <a:gd name="T6" fmla="*/ 9 w 13"/>
                  <a:gd name="T7" fmla="*/ 0 h 27"/>
                  <a:gd name="T8" fmla="*/ 13 w 13"/>
                  <a:gd name="T9" fmla="*/ 13 h 27"/>
                  <a:gd name="T10" fmla="*/ 9 w 13"/>
                  <a:gd name="T11" fmla="*/ 18 h 27"/>
                  <a:gd name="T12" fmla="*/ 2 w 13"/>
                  <a:gd name="T13" fmla="*/ 27 h 27"/>
                  <a:gd name="T14" fmla="*/ 2 w 13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27">
                    <a:moveTo>
                      <a:pt x="2" y="27"/>
                    </a:moveTo>
                    <a:lnTo>
                      <a:pt x="0" y="27"/>
                    </a:lnTo>
                    <a:lnTo>
                      <a:pt x="6" y="13"/>
                    </a:lnTo>
                    <a:lnTo>
                      <a:pt x="9" y="0"/>
                    </a:lnTo>
                    <a:lnTo>
                      <a:pt x="13" y="13"/>
                    </a:lnTo>
                    <a:lnTo>
                      <a:pt x="9" y="18"/>
                    </a:lnTo>
                    <a:lnTo>
                      <a:pt x="2" y="27"/>
                    </a:lnTo>
                    <a:lnTo>
                      <a:pt x="2" y="2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418"/>
              <p:cNvSpPr>
                <a:spLocks/>
              </p:cNvSpPr>
              <p:nvPr/>
            </p:nvSpPr>
            <p:spPr bwMode="auto">
              <a:xfrm>
                <a:off x="9017001" y="4025900"/>
                <a:ext cx="20638" cy="14288"/>
              </a:xfrm>
              <a:custGeom>
                <a:avLst/>
                <a:gdLst>
                  <a:gd name="T0" fmla="*/ 9 w 13"/>
                  <a:gd name="T1" fmla="*/ 9 h 9"/>
                  <a:gd name="T2" fmla="*/ 0 w 13"/>
                  <a:gd name="T3" fmla="*/ 6 h 9"/>
                  <a:gd name="T4" fmla="*/ 4 w 13"/>
                  <a:gd name="T5" fmla="*/ 3 h 9"/>
                  <a:gd name="T6" fmla="*/ 9 w 13"/>
                  <a:gd name="T7" fmla="*/ 0 h 9"/>
                  <a:gd name="T8" fmla="*/ 13 w 13"/>
                  <a:gd name="T9" fmla="*/ 3 h 9"/>
                  <a:gd name="T10" fmla="*/ 9 w 13"/>
                  <a:gd name="T11" fmla="*/ 9 h 9"/>
                  <a:gd name="T12" fmla="*/ 9 w 13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9">
                    <a:moveTo>
                      <a:pt x="9" y="9"/>
                    </a:moveTo>
                    <a:lnTo>
                      <a:pt x="0" y="6"/>
                    </a:lnTo>
                    <a:lnTo>
                      <a:pt x="4" y="3"/>
                    </a:lnTo>
                    <a:lnTo>
                      <a:pt x="9" y="0"/>
                    </a:lnTo>
                    <a:lnTo>
                      <a:pt x="13" y="3"/>
                    </a:lnTo>
                    <a:lnTo>
                      <a:pt x="9" y="9"/>
                    </a:lnTo>
                    <a:lnTo>
                      <a:pt x="9" y="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419"/>
              <p:cNvSpPr>
                <a:spLocks/>
              </p:cNvSpPr>
              <p:nvPr/>
            </p:nvSpPr>
            <p:spPr bwMode="auto">
              <a:xfrm>
                <a:off x="7799388" y="4035425"/>
                <a:ext cx="63500" cy="109538"/>
              </a:xfrm>
              <a:custGeom>
                <a:avLst/>
                <a:gdLst>
                  <a:gd name="T0" fmla="*/ 18 w 40"/>
                  <a:gd name="T1" fmla="*/ 69 h 69"/>
                  <a:gd name="T2" fmla="*/ 9 w 40"/>
                  <a:gd name="T3" fmla="*/ 58 h 69"/>
                  <a:gd name="T4" fmla="*/ 6 w 40"/>
                  <a:gd name="T5" fmla="*/ 44 h 69"/>
                  <a:gd name="T6" fmla="*/ 0 w 40"/>
                  <a:gd name="T7" fmla="*/ 32 h 69"/>
                  <a:gd name="T8" fmla="*/ 6 w 40"/>
                  <a:gd name="T9" fmla="*/ 32 h 69"/>
                  <a:gd name="T10" fmla="*/ 6 w 40"/>
                  <a:gd name="T11" fmla="*/ 16 h 69"/>
                  <a:gd name="T12" fmla="*/ 2 w 40"/>
                  <a:gd name="T13" fmla="*/ 12 h 69"/>
                  <a:gd name="T14" fmla="*/ 9 w 40"/>
                  <a:gd name="T15" fmla="*/ 10 h 69"/>
                  <a:gd name="T16" fmla="*/ 9 w 40"/>
                  <a:gd name="T17" fmla="*/ 6 h 69"/>
                  <a:gd name="T18" fmla="*/ 9 w 40"/>
                  <a:gd name="T19" fmla="*/ 0 h 69"/>
                  <a:gd name="T20" fmla="*/ 22 w 40"/>
                  <a:gd name="T21" fmla="*/ 10 h 69"/>
                  <a:gd name="T22" fmla="*/ 25 w 40"/>
                  <a:gd name="T23" fmla="*/ 16 h 69"/>
                  <a:gd name="T24" fmla="*/ 30 w 40"/>
                  <a:gd name="T25" fmla="*/ 21 h 69"/>
                  <a:gd name="T26" fmla="*/ 40 w 40"/>
                  <a:gd name="T27" fmla="*/ 41 h 69"/>
                  <a:gd name="T28" fmla="*/ 37 w 40"/>
                  <a:gd name="T29" fmla="*/ 58 h 69"/>
                  <a:gd name="T30" fmla="*/ 18 w 40"/>
                  <a:gd name="T31" fmla="*/ 69 h 69"/>
                  <a:gd name="T32" fmla="*/ 18 w 40"/>
                  <a:gd name="T3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69">
                    <a:moveTo>
                      <a:pt x="18" y="69"/>
                    </a:moveTo>
                    <a:lnTo>
                      <a:pt x="9" y="58"/>
                    </a:lnTo>
                    <a:lnTo>
                      <a:pt x="6" y="44"/>
                    </a:lnTo>
                    <a:lnTo>
                      <a:pt x="0" y="32"/>
                    </a:lnTo>
                    <a:lnTo>
                      <a:pt x="6" y="32"/>
                    </a:lnTo>
                    <a:lnTo>
                      <a:pt x="6" y="16"/>
                    </a:lnTo>
                    <a:lnTo>
                      <a:pt x="2" y="12"/>
                    </a:lnTo>
                    <a:lnTo>
                      <a:pt x="9" y="10"/>
                    </a:lnTo>
                    <a:lnTo>
                      <a:pt x="9" y="6"/>
                    </a:lnTo>
                    <a:lnTo>
                      <a:pt x="9" y="0"/>
                    </a:lnTo>
                    <a:lnTo>
                      <a:pt x="22" y="10"/>
                    </a:lnTo>
                    <a:lnTo>
                      <a:pt x="25" y="16"/>
                    </a:lnTo>
                    <a:lnTo>
                      <a:pt x="30" y="21"/>
                    </a:lnTo>
                    <a:lnTo>
                      <a:pt x="40" y="41"/>
                    </a:lnTo>
                    <a:lnTo>
                      <a:pt x="37" y="58"/>
                    </a:lnTo>
                    <a:lnTo>
                      <a:pt x="18" y="69"/>
                    </a:lnTo>
                    <a:lnTo>
                      <a:pt x="18" y="6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420"/>
              <p:cNvSpPr>
                <a:spLocks/>
              </p:cNvSpPr>
              <p:nvPr/>
            </p:nvSpPr>
            <p:spPr bwMode="auto">
              <a:xfrm>
                <a:off x="8272463" y="3717925"/>
                <a:ext cx="231775" cy="434975"/>
              </a:xfrm>
              <a:custGeom>
                <a:avLst/>
                <a:gdLst>
                  <a:gd name="T0" fmla="*/ 43 w 146"/>
                  <a:gd name="T1" fmla="*/ 3 h 274"/>
                  <a:gd name="T2" fmla="*/ 53 w 146"/>
                  <a:gd name="T3" fmla="*/ 9 h 274"/>
                  <a:gd name="T4" fmla="*/ 53 w 146"/>
                  <a:gd name="T5" fmla="*/ 18 h 274"/>
                  <a:gd name="T6" fmla="*/ 63 w 146"/>
                  <a:gd name="T7" fmla="*/ 21 h 274"/>
                  <a:gd name="T8" fmla="*/ 63 w 146"/>
                  <a:gd name="T9" fmla="*/ 37 h 274"/>
                  <a:gd name="T10" fmla="*/ 66 w 146"/>
                  <a:gd name="T11" fmla="*/ 55 h 274"/>
                  <a:gd name="T12" fmla="*/ 75 w 146"/>
                  <a:gd name="T13" fmla="*/ 46 h 274"/>
                  <a:gd name="T14" fmla="*/ 91 w 146"/>
                  <a:gd name="T15" fmla="*/ 49 h 274"/>
                  <a:gd name="T16" fmla="*/ 96 w 146"/>
                  <a:gd name="T17" fmla="*/ 46 h 274"/>
                  <a:gd name="T18" fmla="*/ 102 w 146"/>
                  <a:gd name="T19" fmla="*/ 41 h 274"/>
                  <a:gd name="T20" fmla="*/ 118 w 146"/>
                  <a:gd name="T21" fmla="*/ 49 h 274"/>
                  <a:gd name="T22" fmla="*/ 130 w 146"/>
                  <a:gd name="T23" fmla="*/ 64 h 274"/>
                  <a:gd name="T24" fmla="*/ 134 w 146"/>
                  <a:gd name="T25" fmla="*/ 80 h 274"/>
                  <a:gd name="T26" fmla="*/ 143 w 146"/>
                  <a:gd name="T27" fmla="*/ 87 h 274"/>
                  <a:gd name="T28" fmla="*/ 143 w 146"/>
                  <a:gd name="T29" fmla="*/ 96 h 274"/>
                  <a:gd name="T30" fmla="*/ 143 w 146"/>
                  <a:gd name="T31" fmla="*/ 117 h 274"/>
                  <a:gd name="T32" fmla="*/ 134 w 146"/>
                  <a:gd name="T33" fmla="*/ 114 h 274"/>
                  <a:gd name="T34" fmla="*/ 115 w 146"/>
                  <a:gd name="T35" fmla="*/ 114 h 274"/>
                  <a:gd name="T36" fmla="*/ 102 w 146"/>
                  <a:gd name="T37" fmla="*/ 130 h 274"/>
                  <a:gd name="T38" fmla="*/ 96 w 146"/>
                  <a:gd name="T39" fmla="*/ 144 h 274"/>
                  <a:gd name="T40" fmla="*/ 100 w 146"/>
                  <a:gd name="T41" fmla="*/ 157 h 274"/>
                  <a:gd name="T42" fmla="*/ 66 w 146"/>
                  <a:gd name="T43" fmla="*/ 148 h 274"/>
                  <a:gd name="T44" fmla="*/ 53 w 146"/>
                  <a:gd name="T45" fmla="*/ 136 h 274"/>
                  <a:gd name="T46" fmla="*/ 53 w 146"/>
                  <a:gd name="T47" fmla="*/ 157 h 274"/>
                  <a:gd name="T48" fmla="*/ 43 w 146"/>
                  <a:gd name="T49" fmla="*/ 185 h 274"/>
                  <a:gd name="T50" fmla="*/ 43 w 146"/>
                  <a:gd name="T51" fmla="*/ 212 h 274"/>
                  <a:gd name="T52" fmla="*/ 59 w 146"/>
                  <a:gd name="T53" fmla="*/ 225 h 274"/>
                  <a:gd name="T54" fmla="*/ 66 w 146"/>
                  <a:gd name="T55" fmla="*/ 249 h 274"/>
                  <a:gd name="T56" fmla="*/ 84 w 146"/>
                  <a:gd name="T57" fmla="*/ 253 h 274"/>
                  <a:gd name="T58" fmla="*/ 91 w 146"/>
                  <a:gd name="T59" fmla="*/ 265 h 274"/>
                  <a:gd name="T60" fmla="*/ 84 w 146"/>
                  <a:gd name="T61" fmla="*/ 265 h 274"/>
                  <a:gd name="T62" fmla="*/ 75 w 146"/>
                  <a:gd name="T63" fmla="*/ 271 h 274"/>
                  <a:gd name="T64" fmla="*/ 63 w 146"/>
                  <a:gd name="T65" fmla="*/ 255 h 274"/>
                  <a:gd name="T66" fmla="*/ 53 w 146"/>
                  <a:gd name="T67" fmla="*/ 249 h 274"/>
                  <a:gd name="T68" fmla="*/ 38 w 146"/>
                  <a:gd name="T69" fmla="*/ 232 h 274"/>
                  <a:gd name="T70" fmla="*/ 32 w 146"/>
                  <a:gd name="T71" fmla="*/ 232 h 274"/>
                  <a:gd name="T72" fmla="*/ 25 w 146"/>
                  <a:gd name="T73" fmla="*/ 216 h 274"/>
                  <a:gd name="T74" fmla="*/ 32 w 146"/>
                  <a:gd name="T75" fmla="*/ 197 h 274"/>
                  <a:gd name="T76" fmla="*/ 32 w 146"/>
                  <a:gd name="T77" fmla="*/ 191 h 274"/>
                  <a:gd name="T78" fmla="*/ 41 w 146"/>
                  <a:gd name="T79" fmla="*/ 169 h 274"/>
                  <a:gd name="T80" fmla="*/ 38 w 146"/>
                  <a:gd name="T81" fmla="*/ 139 h 274"/>
                  <a:gd name="T82" fmla="*/ 23 w 146"/>
                  <a:gd name="T83" fmla="*/ 111 h 274"/>
                  <a:gd name="T84" fmla="*/ 25 w 146"/>
                  <a:gd name="T85" fmla="*/ 96 h 274"/>
                  <a:gd name="T86" fmla="*/ 28 w 146"/>
                  <a:gd name="T87" fmla="*/ 83 h 274"/>
                  <a:gd name="T88" fmla="*/ 23 w 146"/>
                  <a:gd name="T89" fmla="*/ 64 h 274"/>
                  <a:gd name="T90" fmla="*/ 4 w 146"/>
                  <a:gd name="T91" fmla="*/ 41 h 274"/>
                  <a:gd name="T92" fmla="*/ 0 w 146"/>
                  <a:gd name="T93" fmla="*/ 37 h 274"/>
                  <a:gd name="T94" fmla="*/ 7 w 146"/>
                  <a:gd name="T95" fmla="*/ 28 h 274"/>
                  <a:gd name="T96" fmla="*/ 11 w 146"/>
                  <a:gd name="T97" fmla="*/ 16 h 274"/>
                  <a:gd name="T98" fmla="*/ 25 w 146"/>
                  <a:gd name="T99" fmla="*/ 5 h 274"/>
                  <a:gd name="T100" fmla="*/ 32 w 146"/>
                  <a:gd name="T101" fmla="*/ 3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6" h="274">
                    <a:moveTo>
                      <a:pt x="43" y="0"/>
                    </a:moveTo>
                    <a:lnTo>
                      <a:pt x="43" y="3"/>
                    </a:lnTo>
                    <a:lnTo>
                      <a:pt x="47" y="3"/>
                    </a:lnTo>
                    <a:lnTo>
                      <a:pt x="53" y="9"/>
                    </a:lnTo>
                    <a:lnTo>
                      <a:pt x="50" y="16"/>
                    </a:lnTo>
                    <a:lnTo>
                      <a:pt x="53" y="18"/>
                    </a:lnTo>
                    <a:lnTo>
                      <a:pt x="63" y="16"/>
                    </a:lnTo>
                    <a:lnTo>
                      <a:pt x="63" y="21"/>
                    </a:lnTo>
                    <a:lnTo>
                      <a:pt x="66" y="28"/>
                    </a:lnTo>
                    <a:lnTo>
                      <a:pt x="63" y="37"/>
                    </a:lnTo>
                    <a:lnTo>
                      <a:pt x="66" y="52"/>
                    </a:lnTo>
                    <a:lnTo>
                      <a:pt x="66" y="55"/>
                    </a:lnTo>
                    <a:lnTo>
                      <a:pt x="71" y="49"/>
                    </a:lnTo>
                    <a:lnTo>
                      <a:pt x="75" y="46"/>
                    </a:lnTo>
                    <a:lnTo>
                      <a:pt x="80" y="43"/>
                    </a:lnTo>
                    <a:lnTo>
                      <a:pt x="91" y="49"/>
                    </a:lnTo>
                    <a:lnTo>
                      <a:pt x="93" y="46"/>
                    </a:lnTo>
                    <a:lnTo>
                      <a:pt x="96" y="46"/>
                    </a:lnTo>
                    <a:lnTo>
                      <a:pt x="100" y="43"/>
                    </a:lnTo>
                    <a:lnTo>
                      <a:pt x="102" y="41"/>
                    </a:lnTo>
                    <a:lnTo>
                      <a:pt x="115" y="41"/>
                    </a:lnTo>
                    <a:lnTo>
                      <a:pt x="118" y="49"/>
                    </a:lnTo>
                    <a:lnTo>
                      <a:pt x="130" y="58"/>
                    </a:lnTo>
                    <a:lnTo>
                      <a:pt x="130" y="64"/>
                    </a:lnTo>
                    <a:lnTo>
                      <a:pt x="130" y="71"/>
                    </a:lnTo>
                    <a:lnTo>
                      <a:pt x="134" y="80"/>
                    </a:lnTo>
                    <a:lnTo>
                      <a:pt x="139" y="83"/>
                    </a:lnTo>
                    <a:lnTo>
                      <a:pt x="143" y="87"/>
                    </a:lnTo>
                    <a:lnTo>
                      <a:pt x="146" y="93"/>
                    </a:lnTo>
                    <a:lnTo>
                      <a:pt x="143" y="96"/>
                    </a:lnTo>
                    <a:lnTo>
                      <a:pt x="146" y="107"/>
                    </a:lnTo>
                    <a:lnTo>
                      <a:pt x="143" y="117"/>
                    </a:lnTo>
                    <a:lnTo>
                      <a:pt x="139" y="117"/>
                    </a:lnTo>
                    <a:lnTo>
                      <a:pt x="134" y="114"/>
                    </a:lnTo>
                    <a:lnTo>
                      <a:pt x="127" y="117"/>
                    </a:lnTo>
                    <a:lnTo>
                      <a:pt x="115" y="114"/>
                    </a:lnTo>
                    <a:lnTo>
                      <a:pt x="102" y="117"/>
                    </a:lnTo>
                    <a:lnTo>
                      <a:pt x="102" y="130"/>
                    </a:lnTo>
                    <a:lnTo>
                      <a:pt x="93" y="136"/>
                    </a:lnTo>
                    <a:lnTo>
                      <a:pt x="96" y="144"/>
                    </a:lnTo>
                    <a:lnTo>
                      <a:pt x="106" y="164"/>
                    </a:lnTo>
                    <a:lnTo>
                      <a:pt x="100" y="157"/>
                    </a:lnTo>
                    <a:lnTo>
                      <a:pt x="84" y="148"/>
                    </a:lnTo>
                    <a:lnTo>
                      <a:pt x="66" y="148"/>
                    </a:lnTo>
                    <a:lnTo>
                      <a:pt x="68" y="130"/>
                    </a:lnTo>
                    <a:lnTo>
                      <a:pt x="53" y="136"/>
                    </a:lnTo>
                    <a:lnTo>
                      <a:pt x="53" y="148"/>
                    </a:lnTo>
                    <a:lnTo>
                      <a:pt x="53" y="157"/>
                    </a:lnTo>
                    <a:lnTo>
                      <a:pt x="47" y="173"/>
                    </a:lnTo>
                    <a:lnTo>
                      <a:pt x="43" y="185"/>
                    </a:lnTo>
                    <a:lnTo>
                      <a:pt x="41" y="194"/>
                    </a:lnTo>
                    <a:lnTo>
                      <a:pt x="43" y="212"/>
                    </a:lnTo>
                    <a:lnTo>
                      <a:pt x="53" y="210"/>
                    </a:lnTo>
                    <a:lnTo>
                      <a:pt x="59" y="225"/>
                    </a:lnTo>
                    <a:lnTo>
                      <a:pt x="63" y="225"/>
                    </a:lnTo>
                    <a:lnTo>
                      <a:pt x="66" y="249"/>
                    </a:lnTo>
                    <a:lnTo>
                      <a:pt x="78" y="253"/>
                    </a:lnTo>
                    <a:lnTo>
                      <a:pt x="84" y="253"/>
                    </a:lnTo>
                    <a:lnTo>
                      <a:pt x="93" y="265"/>
                    </a:lnTo>
                    <a:lnTo>
                      <a:pt x="91" y="265"/>
                    </a:lnTo>
                    <a:lnTo>
                      <a:pt x="87" y="271"/>
                    </a:lnTo>
                    <a:lnTo>
                      <a:pt x="84" y="265"/>
                    </a:lnTo>
                    <a:lnTo>
                      <a:pt x="78" y="274"/>
                    </a:lnTo>
                    <a:lnTo>
                      <a:pt x="75" y="271"/>
                    </a:lnTo>
                    <a:lnTo>
                      <a:pt x="75" y="265"/>
                    </a:lnTo>
                    <a:lnTo>
                      <a:pt x="63" y="255"/>
                    </a:lnTo>
                    <a:lnTo>
                      <a:pt x="59" y="258"/>
                    </a:lnTo>
                    <a:lnTo>
                      <a:pt x="53" y="249"/>
                    </a:lnTo>
                    <a:lnTo>
                      <a:pt x="47" y="241"/>
                    </a:lnTo>
                    <a:lnTo>
                      <a:pt x="38" y="232"/>
                    </a:lnTo>
                    <a:lnTo>
                      <a:pt x="32" y="225"/>
                    </a:lnTo>
                    <a:lnTo>
                      <a:pt x="32" y="232"/>
                    </a:lnTo>
                    <a:lnTo>
                      <a:pt x="28" y="232"/>
                    </a:lnTo>
                    <a:lnTo>
                      <a:pt x="25" y="216"/>
                    </a:lnTo>
                    <a:lnTo>
                      <a:pt x="28" y="203"/>
                    </a:lnTo>
                    <a:lnTo>
                      <a:pt x="32" y="197"/>
                    </a:lnTo>
                    <a:lnTo>
                      <a:pt x="28" y="194"/>
                    </a:lnTo>
                    <a:lnTo>
                      <a:pt x="32" y="191"/>
                    </a:lnTo>
                    <a:lnTo>
                      <a:pt x="34" y="185"/>
                    </a:lnTo>
                    <a:lnTo>
                      <a:pt x="41" y="169"/>
                    </a:lnTo>
                    <a:lnTo>
                      <a:pt x="43" y="160"/>
                    </a:lnTo>
                    <a:lnTo>
                      <a:pt x="38" y="139"/>
                    </a:lnTo>
                    <a:lnTo>
                      <a:pt x="38" y="130"/>
                    </a:lnTo>
                    <a:lnTo>
                      <a:pt x="23" y="111"/>
                    </a:lnTo>
                    <a:lnTo>
                      <a:pt x="20" y="101"/>
                    </a:lnTo>
                    <a:lnTo>
                      <a:pt x="25" y="96"/>
                    </a:lnTo>
                    <a:lnTo>
                      <a:pt x="25" y="87"/>
                    </a:lnTo>
                    <a:lnTo>
                      <a:pt x="28" y="83"/>
                    </a:lnTo>
                    <a:lnTo>
                      <a:pt x="25" y="73"/>
                    </a:lnTo>
                    <a:lnTo>
                      <a:pt x="23" y="64"/>
                    </a:lnTo>
                    <a:lnTo>
                      <a:pt x="7" y="49"/>
                    </a:lnTo>
                    <a:lnTo>
                      <a:pt x="4" y="41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7" y="34"/>
                    </a:lnTo>
                    <a:lnTo>
                      <a:pt x="7" y="28"/>
                    </a:lnTo>
                    <a:lnTo>
                      <a:pt x="7" y="18"/>
                    </a:lnTo>
                    <a:lnTo>
                      <a:pt x="11" y="16"/>
                    </a:lnTo>
                    <a:lnTo>
                      <a:pt x="25" y="12"/>
                    </a:lnTo>
                    <a:lnTo>
                      <a:pt x="25" y="5"/>
                    </a:lnTo>
                    <a:lnTo>
                      <a:pt x="32" y="5"/>
                    </a:lnTo>
                    <a:lnTo>
                      <a:pt x="32" y="3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421"/>
              <p:cNvSpPr>
                <a:spLocks/>
              </p:cNvSpPr>
              <p:nvPr/>
            </p:nvSpPr>
            <p:spPr bwMode="auto">
              <a:xfrm>
                <a:off x="8272463" y="3717925"/>
                <a:ext cx="231775" cy="434975"/>
              </a:xfrm>
              <a:custGeom>
                <a:avLst/>
                <a:gdLst>
                  <a:gd name="T0" fmla="*/ 43 w 146"/>
                  <a:gd name="T1" fmla="*/ 3 h 274"/>
                  <a:gd name="T2" fmla="*/ 53 w 146"/>
                  <a:gd name="T3" fmla="*/ 9 h 274"/>
                  <a:gd name="T4" fmla="*/ 53 w 146"/>
                  <a:gd name="T5" fmla="*/ 18 h 274"/>
                  <a:gd name="T6" fmla="*/ 63 w 146"/>
                  <a:gd name="T7" fmla="*/ 21 h 274"/>
                  <a:gd name="T8" fmla="*/ 63 w 146"/>
                  <a:gd name="T9" fmla="*/ 37 h 274"/>
                  <a:gd name="T10" fmla="*/ 66 w 146"/>
                  <a:gd name="T11" fmla="*/ 55 h 274"/>
                  <a:gd name="T12" fmla="*/ 75 w 146"/>
                  <a:gd name="T13" fmla="*/ 46 h 274"/>
                  <a:gd name="T14" fmla="*/ 91 w 146"/>
                  <a:gd name="T15" fmla="*/ 49 h 274"/>
                  <a:gd name="T16" fmla="*/ 96 w 146"/>
                  <a:gd name="T17" fmla="*/ 46 h 274"/>
                  <a:gd name="T18" fmla="*/ 102 w 146"/>
                  <a:gd name="T19" fmla="*/ 41 h 274"/>
                  <a:gd name="T20" fmla="*/ 118 w 146"/>
                  <a:gd name="T21" fmla="*/ 49 h 274"/>
                  <a:gd name="T22" fmla="*/ 130 w 146"/>
                  <a:gd name="T23" fmla="*/ 64 h 274"/>
                  <a:gd name="T24" fmla="*/ 134 w 146"/>
                  <a:gd name="T25" fmla="*/ 80 h 274"/>
                  <a:gd name="T26" fmla="*/ 143 w 146"/>
                  <a:gd name="T27" fmla="*/ 87 h 274"/>
                  <a:gd name="T28" fmla="*/ 143 w 146"/>
                  <a:gd name="T29" fmla="*/ 96 h 274"/>
                  <a:gd name="T30" fmla="*/ 143 w 146"/>
                  <a:gd name="T31" fmla="*/ 117 h 274"/>
                  <a:gd name="T32" fmla="*/ 134 w 146"/>
                  <a:gd name="T33" fmla="*/ 114 h 274"/>
                  <a:gd name="T34" fmla="*/ 115 w 146"/>
                  <a:gd name="T35" fmla="*/ 114 h 274"/>
                  <a:gd name="T36" fmla="*/ 102 w 146"/>
                  <a:gd name="T37" fmla="*/ 130 h 274"/>
                  <a:gd name="T38" fmla="*/ 96 w 146"/>
                  <a:gd name="T39" fmla="*/ 144 h 274"/>
                  <a:gd name="T40" fmla="*/ 100 w 146"/>
                  <a:gd name="T41" fmla="*/ 157 h 274"/>
                  <a:gd name="T42" fmla="*/ 66 w 146"/>
                  <a:gd name="T43" fmla="*/ 148 h 274"/>
                  <a:gd name="T44" fmla="*/ 53 w 146"/>
                  <a:gd name="T45" fmla="*/ 136 h 274"/>
                  <a:gd name="T46" fmla="*/ 53 w 146"/>
                  <a:gd name="T47" fmla="*/ 157 h 274"/>
                  <a:gd name="T48" fmla="*/ 43 w 146"/>
                  <a:gd name="T49" fmla="*/ 185 h 274"/>
                  <a:gd name="T50" fmla="*/ 43 w 146"/>
                  <a:gd name="T51" fmla="*/ 212 h 274"/>
                  <a:gd name="T52" fmla="*/ 59 w 146"/>
                  <a:gd name="T53" fmla="*/ 225 h 274"/>
                  <a:gd name="T54" fmla="*/ 66 w 146"/>
                  <a:gd name="T55" fmla="*/ 249 h 274"/>
                  <a:gd name="T56" fmla="*/ 84 w 146"/>
                  <a:gd name="T57" fmla="*/ 253 h 274"/>
                  <a:gd name="T58" fmla="*/ 91 w 146"/>
                  <a:gd name="T59" fmla="*/ 265 h 274"/>
                  <a:gd name="T60" fmla="*/ 84 w 146"/>
                  <a:gd name="T61" fmla="*/ 265 h 274"/>
                  <a:gd name="T62" fmla="*/ 75 w 146"/>
                  <a:gd name="T63" fmla="*/ 271 h 274"/>
                  <a:gd name="T64" fmla="*/ 63 w 146"/>
                  <a:gd name="T65" fmla="*/ 255 h 274"/>
                  <a:gd name="T66" fmla="*/ 53 w 146"/>
                  <a:gd name="T67" fmla="*/ 249 h 274"/>
                  <a:gd name="T68" fmla="*/ 38 w 146"/>
                  <a:gd name="T69" fmla="*/ 232 h 274"/>
                  <a:gd name="T70" fmla="*/ 32 w 146"/>
                  <a:gd name="T71" fmla="*/ 232 h 274"/>
                  <a:gd name="T72" fmla="*/ 25 w 146"/>
                  <a:gd name="T73" fmla="*/ 216 h 274"/>
                  <a:gd name="T74" fmla="*/ 32 w 146"/>
                  <a:gd name="T75" fmla="*/ 197 h 274"/>
                  <a:gd name="T76" fmla="*/ 32 w 146"/>
                  <a:gd name="T77" fmla="*/ 191 h 274"/>
                  <a:gd name="T78" fmla="*/ 41 w 146"/>
                  <a:gd name="T79" fmla="*/ 169 h 274"/>
                  <a:gd name="T80" fmla="*/ 38 w 146"/>
                  <a:gd name="T81" fmla="*/ 139 h 274"/>
                  <a:gd name="T82" fmla="*/ 23 w 146"/>
                  <a:gd name="T83" fmla="*/ 111 h 274"/>
                  <a:gd name="T84" fmla="*/ 25 w 146"/>
                  <a:gd name="T85" fmla="*/ 96 h 274"/>
                  <a:gd name="T86" fmla="*/ 28 w 146"/>
                  <a:gd name="T87" fmla="*/ 83 h 274"/>
                  <a:gd name="T88" fmla="*/ 23 w 146"/>
                  <a:gd name="T89" fmla="*/ 64 h 274"/>
                  <a:gd name="T90" fmla="*/ 4 w 146"/>
                  <a:gd name="T91" fmla="*/ 41 h 274"/>
                  <a:gd name="T92" fmla="*/ 0 w 146"/>
                  <a:gd name="T93" fmla="*/ 37 h 274"/>
                  <a:gd name="T94" fmla="*/ 7 w 146"/>
                  <a:gd name="T95" fmla="*/ 28 h 274"/>
                  <a:gd name="T96" fmla="*/ 11 w 146"/>
                  <a:gd name="T97" fmla="*/ 16 h 274"/>
                  <a:gd name="T98" fmla="*/ 25 w 146"/>
                  <a:gd name="T99" fmla="*/ 5 h 274"/>
                  <a:gd name="T100" fmla="*/ 32 w 146"/>
                  <a:gd name="T101" fmla="*/ 3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6" h="274">
                    <a:moveTo>
                      <a:pt x="43" y="0"/>
                    </a:moveTo>
                    <a:lnTo>
                      <a:pt x="43" y="3"/>
                    </a:lnTo>
                    <a:lnTo>
                      <a:pt x="47" y="3"/>
                    </a:lnTo>
                    <a:lnTo>
                      <a:pt x="53" y="9"/>
                    </a:lnTo>
                    <a:lnTo>
                      <a:pt x="50" y="16"/>
                    </a:lnTo>
                    <a:lnTo>
                      <a:pt x="53" y="18"/>
                    </a:lnTo>
                    <a:lnTo>
                      <a:pt x="63" y="16"/>
                    </a:lnTo>
                    <a:lnTo>
                      <a:pt x="63" y="21"/>
                    </a:lnTo>
                    <a:lnTo>
                      <a:pt x="66" y="28"/>
                    </a:lnTo>
                    <a:lnTo>
                      <a:pt x="63" y="37"/>
                    </a:lnTo>
                    <a:lnTo>
                      <a:pt x="66" y="52"/>
                    </a:lnTo>
                    <a:lnTo>
                      <a:pt x="66" y="55"/>
                    </a:lnTo>
                    <a:lnTo>
                      <a:pt x="71" y="49"/>
                    </a:lnTo>
                    <a:lnTo>
                      <a:pt x="75" y="46"/>
                    </a:lnTo>
                    <a:lnTo>
                      <a:pt x="80" y="43"/>
                    </a:lnTo>
                    <a:lnTo>
                      <a:pt x="91" y="49"/>
                    </a:lnTo>
                    <a:lnTo>
                      <a:pt x="93" y="46"/>
                    </a:lnTo>
                    <a:lnTo>
                      <a:pt x="96" y="46"/>
                    </a:lnTo>
                    <a:lnTo>
                      <a:pt x="100" y="43"/>
                    </a:lnTo>
                    <a:lnTo>
                      <a:pt x="102" y="41"/>
                    </a:lnTo>
                    <a:lnTo>
                      <a:pt x="115" y="41"/>
                    </a:lnTo>
                    <a:lnTo>
                      <a:pt x="118" y="49"/>
                    </a:lnTo>
                    <a:lnTo>
                      <a:pt x="130" y="58"/>
                    </a:lnTo>
                    <a:lnTo>
                      <a:pt x="130" y="64"/>
                    </a:lnTo>
                    <a:lnTo>
                      <a:pt x="130" y="71"/>
                    </a:lnTo>
                    <a:lnTo>
                      <a:pt x="134" y="80"/>
                    </a:lnTo>
                    <a:lnTo>
                      <a:pt x="139" y="83"/>
                    </a:lnTo>
                    <a:lnTo>
                      <a:pt x="143" y="87"/>
                    </a:lnTo>
                    <a:lnTo>
                      <a:pt x="146" y="93"/>
                    </a:lnTo>
                    <a:lnTo>
                      <a:pt x="143" y="96"/>
                    </a:lnTo>
                    <a:lnTo>
                      <a:pt x="146" y="107"/>
                    </a:lnTo>
                    <a:lnTo>
                      <a:pt x="143" y="117"/>
                    </a:lnTo>
                    <a:lnTo>
                      <a:pt x="139" y="117"/>
                    </a:lnTo>
                    <a:lnTo>
                      <a:pt x="134" y="114"/>
                    </a:lnTo>
                    <a:lnTo>
                      <a:pt x="127" y="117"/>
                    </a:lnTo>
                    <a:lnTo>
                      <a:pt x="115" y="114"/>
                    </a:lnTo>
                    <a:lnTo>
                      <a:pt x="102" y="117"/>
                    </a:lnTo>
                    <a:lnTo>
                      <a:pt x="102" y="130"/>
                    </a:lnTo>
                    <a:lnTo>
                      <a:pt x="93" y="136"/>
                    </a:lnTo>
                    <a:lnTo>
                      <a:pt x="96" y="144"/>
                    </a:lnTo>
                    <a:lnTo>
                      <a:pt x="106" y="164"/>
                    </a:lnTo>
                    <a:lnTo>
                      <a:pt x="100" y="157"/>
                    </a:lnTo>
                    <a:lnTo>
                      <a:pt x="84" y="148"/>
                    </a:lnTo>
                    <a:lnTo>
                      <a:pt x="66" y="148"/>
                    </a:lnTo>
                    <a:lnTo>
                      <a:pt x="68" y="130"/>
                    </a:lnTo>
                    <a:lnTo>
                      <a:pt x="53" y="136"/>
                    </a:lnTo>
                    <a:lnTo>
                      <a:pt x="53" y="148"/>
                    </a:lnTo>
                    <a:lnTo>
                      <a:pt x="53" y="157"/>
                    </a:lnTo>
                    <a:lnTo>
                      <a:pt x="47" y="173"/>
                    </a:lnTo>
                    <a:lnTo>
                      <a:pt x="43" y="185"/>
                    </a:lnTo>
                    <a:lnTo>
                      <a:pt x="41" y="194"/>
                    </a:lnTo>
                    <a:lnTo>
                      <a:pt x="43" y="212"/>
                    </a:lnTo>
                    <a:lnTo>
                      <a:pt x="53" y="210"/>
                    </a:lnTo>
                    <a:lnTo>
                      <a:pt x="59" y="225"/>
                    </a:lnTo>
                    <a:lnTo>
                      <a:pt x="63" y="225"/>
                    </a:lnTo>
                    <a:lnTo>
                      <a:pt x="66" y="249"/>
                    </a:lnTo>
                    <a:lnTo>
                      <a:pt x="78" y="253"/>
                    </a:lnTo>
                    <a:lnTo>
                      <a:pt x="84" y="253"/>
                    </a:lnTo>
                    <a:lnTo>
                      <a:pt x="93" y="265"/>
                    </a:lnTo>
                    <a:lnTo>
                      <a:pt x="91" y="265"/>
                    </a:lnTo>
                    <a:lnTo>
                      <a:pt x="87" y="271"/>
                    </a:lnTo>
                    <a:lnTo>
                      <a:pt x="84" y="265"/>
                    </a:lnTo>
                    <a:lnTo>
                      <a:pt x="78" y="274"/>
                    </a:lnTo>
                    <a:lnTo>
                      <a:pt x="75" y="271"/>
                    </a:lnTo>
                    <a:lnTo>
                      <a:pt x="75" y="265"/>
                    </a:lnTo>
                    <a:lnTo>
                      <a:pt x="63" y="255"/>
                    </a:lnTo>
                    <a:lnTo>
                      <a:pt x="59" y="258"/>
                    </a:lnTo>
                    <a:lnTo>
                      <a:pt x="53" y="249"/>
                    </a:lnTo>
                    <a:lnTo>
                      <a:pt x="47" y="241"/>
                    </a:lnTo>
                    <a:lnTo>
                      <a:pt x="38" y="232"/>
                    </a:lnTo>
                    <a:lnTo>
                      <a:pt x="32" y="225"/>
                    </a:lnTo>
                    <a:lnTo>
                      <a:pt x="32" y="232"/>
                    </a:lnTo>
                    <a:lnTo>
                      <a:pt x="28" y="232"/>
                    </a:lnTo>
                    <a:lnTo>
                      <a:pt x="25" y="216"/>
                    </a:lnTo>
                    <a:lnTo>
                      <a:pt x="28" y="203"/>
                    </a:lnTo>
                    <a:lnTo>
                      <a:pt x="32" y="197"/>
                    </a:lnTo>
                    <a:lnTo>
                      <a:pt x="28" y="194"/>
                    </a:lnTo>
                    <a:lnTo>
                      <a:pt x="32" y="191"/>
                    </a:lnTo>
                    <a:lnTo>
                      <a:pt x="34" y="185"/>
                    </a:lnTo>
                    <a:lnTo>
                      <a:pt x="41" y="169"/>
                    </a:lnTo>
                    <a:lnTo>
                      <a:pt x="43" y="160"/>
                    </a:lnTo>
                    <a:lnTo>
                      <a:pt x="38" y="139"/>
                    </a:lnTo>
                    <a:lnTo>
                      <a:pt x="38" y="130"/>
                    </a:lnTo>
                    <a:lnTo>
                      <a:pt x="23" y="111"/>
                    </a:lnTo>
                    <a:lnTo>
                      <a:pt x="20" y="101"/>
                    </a:lnTo>
                    <a:lnTo>
                      <a:pt x="25" y="96"/>
                    </a:lnTo>
                    <a:lnTo>
                      <a:pt x="25" y="87"/>
                    </a:lnTo>
                    <a:lnTo>
                      <a:pt x="28" y="83"/>
                    </a:lnTo>
                    <a:lnTo>
                      <a:pt x="25" y="73"/>
                    </a:lnTo>
                    <a:lnTo>
                      <a:pt x="23" y="64"/>
                    </a:lnTo>
                    <a:lnTo>
                      <a:pt x="7" y="49"/>
                    </a:lnTo>
                    <a:lnTo>
                      <a:pt x="4" y="41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7" y="34"/>
                    </a:lnTo>
                    <a:lnTo>
                      <a:pt x="7" y="28"/>
                    </a:lnTo>
                    <a:lnTo>
                      <a:pt x="7" y="18"/>
                    </a:lnTo>
                    <a:lnTo>
                      <a:pt x="11" y="16"/>
                    </a:lnTo>
                    <a:lnTo>
                      <a:pt x="25" y="12"/>
                    </a:lnTo>
                    <a:lnTo>
                      <a:pt x="25" y="5"/>
                    </a:lnTo>
                    <a:lnTo>
                      <a:pt x="32" y="5"/>
                    </a:lnTo>
                    <a:lnTo>
                      <a:pt x="32" y="3"/>
                    </a:lnTo>
                    <a:lnTo>
                      <a:pt x="43" y="0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422"/>
              <p:cNvSpPr>
                <a:spLocks/>
              </p:cNvSpPr>
              <p:nvPr/>
            </p:nvSpPr>
            <p:spPr bwMode="auto">
              <a:xfrm>
                <a:off x="8396288" y="3630613"/>
                <a:ext cx="219075" cy="434975"/>
              </a:xfrm>
              <a:custGeom>
                <a:avLst/>
                <a:gdLst>
                  <a:gd name="T0" fmla="*/ 0 w 138"/>
                  <a:gd name="T1" fmla="*/ 15 h 274"/>
                  <a:gd name="T2" fmla="*/ 13 w 138"/>
                  <a:gd name="T3" fmla="*/ 15 h 274"/>
                  <a:gd name="T4" fmla="*/ 18 w 138"/>
                  <a:gd name="T5" fmla="*/ 12 h 274"/>
                  <a:gd name="T6" fmla="*/ 31 w 138"/>
                  <a:gd name="T7" fmla="*/ 12 h 274"/>
                  <a:gd name="T8" fmla="*/ 40 w 138"/>
                  <a:gd name="T9" fmla="*/ 3 h 274"/>
                  <a:gd name="T10" fmla="*/ 56 w 138"/>
                  <a:gd name="T11" fmla="*/ 5 h 274"/>
                  <a:gd name="T12" fmla="*/ 74 w 138"/>
                  <a:gd name="T13" fmla="*/ 8 h 274"/>
                  <a:gd name="T14" fmla="*/ 87 w 138"/>
                  <a:gd name="T15" fmla="*/ 34 h 274"/>
                  <a:gd name="T16" fmla="*/ 102 w 138"/>
                  <a:gd name="T17" fmla="*/ 34 h 274"/>
                  <a:gd name="T18" fmla="*/ 92 w 138"/>
                  <a:gd name="T19" fmla="*/ 37 h 274"/>
                  <a:gd name="T20" fmla="*/ 83 w 138"/>
                  <a:gd name="T21" fmla="*/ 46 h 274"/>
                  <a:gd name="T22" fmla="*/ 77 w 138"/>
                  <a:gd name="T23" fmla="*/ 60 h 274"/>
                  <a:gd name="T24" fmla="*/ 65 w 138"/>
                  <a:gd name="T25" fmla="*/ 67 h 274"/>
                  <a:gd name="T26" fmla="*/ 77 w 138"/>
                  <a:gd name="T27" fmla="*/ 98 h 274"/>
                  <a:gd name="T28" fmla="*/ 98 w 138"/>
                  <a:gd name="T29" fmla="*/ 128 h 274"/>
                  <a:gd name="T30" fmla="*/ 107 w 138"/>
                  <a:gd name="T31" fmla="*/ 135 h 274"/>
                  <a:gd name="T32" fmla="*/ 123 w 138"/>
                  <a:gd name="T33" fmla="*/ 151 h 274"/>
                  <a:gd name="T34" fmla="*/ 126 w 138"/>
                  <a:gd name="T35" fmla="*/ 160 h 274"/>
                  <a:gd name="T36" fmla="*/ 136 w 138"/>
                  <a:gd name="T37" fmla="*/ 194 h 274"/>
                  <a:gd name="T38" fmla="*/ 136 w 138"/>
                  <a:gd name="T39" fmla="*/ 203 h 274"/>
                  <a:gd name="T40" fmla="*/ 138 w 138"/>
                  <a:gd name="T41" fmla="*/ 206 h 274"/>
                  <a:gd name="T42" fmla="*/ 138 w 138"/>
                  <a:gd name="T43" fmla="*/ 215 h 274"/>
                  <a:gd name="T44" fmla="*/ 120 w 138"/>
                  <a:gd name="T45" fmla="*/ 234 h 274"/>
                  <a:gd name="T46" fmla="*/ 113 w 138"/>
                  <a:gd name="T47" fmla="*/ 237 h 274"/>
                  <a:gd name="T48" fmla="*/ 95 w 138"/>
                  <a:gd name="T49" fmla="*/ 249 h 274"/>
                  <a:gd name="T50" fmla="*/ 83 w 138"/>
                  <a:gd name="T51" fmla="*/ 252 h 274"/>
                  <a:gd name="T52" fmla="*/ 74 w 138"/>
                  <a:gd name="T53" fmla="*/ 265 h 274"/>
                  <a:gd name="T54" fmla="*/ 61 w 138"/>
                  <a:gd name="T55" fmla="*/ 255 h 274"/>
                  <a:gd name="T56" fmla="*/ 61 w 138"/>
                  <a:gd name="T57" fmla="*/ 246 h 274"/>
                  <a:gd name="T58" fmla="*/ 52 w 138"/>
                  <a:gd name="T59" fmla="*/ 244 h 274"/>
                  <a:gd name="T60" fmla="*/ 81 w 138"/>
                  <a:gd name="T61" fmla="*/ 234 h 274"/>
                  <a:gd name="T62" fmla="*/ 77 w 138"/>
                  <a:gd name="T63" fmla="*/ 219 h 274"/>
                  <a:gd name="T64" fmla="*/ 92 w 138"/>
                  <a:gd name="T65" fmla="*/ 212 h 274"/>
                  <a:gd name="T66" fmla="*/ 104 w 138"/>
                  <a:gd name="T67" fmla="*/ 206 h 274"/>
                  <a:gd name="T68" fmla="*/ 104 w 138"/>
                  <a:gd name="T69" fmla="*/ 176 h 274"/>
                  <a:gd name="T70" fmla="*/ 104 w 138"/>
                  <a:gd name="T71" fmla="*/ 166 h 274"/>
                  <a:gd name="T72" fmla="*/ 102 w 138"/>
                  <a:gd name="T73" fmla="*/ 151 h 274"/>
                  <a:gd name="T74" fmla="*/ 98 w 138"/>
                  <a:gd name="T75" fmla="*/ 138 h 274"/>
                  <a:gd name="T76" fmla="*/ 81 w 138"/>
                  <a:gd name="T77" fmla="*/ 119 h 274"/>
                  <a:gd name="T78" fmla="*/ 65 w 138"/>
                  <a:gd name="T79" fmla="*/ 101 h 274"/>
                  <a:gd name="T80" fmla="*/ 52 w 138"/>
                  <a:gd name="T81" fmla="*/ 89 h 274"/>
                  <a:gd name="T82" fmla="*/ 34 w 138"/>
                  <a:gd name="T83" fmla="*/ 71 h 274"/>
                  <a:gd name="T84" fmla="*/ 45 w 138"/>
                  <a:gd name="T85" fmla="*/ 71 h 274"/>
                  <a:gd name="T86" fmla="*/ 43 w 138"/>
                  <a:gd name="T87" fmla="*/ 55 h 274"/>
                  <a:gd name="T88" fmla="*/ 37 w 138"/>
                  <a:gd name="T89" fmla="*/ 49 h 274"/>
                  <a:gd name="T90" fmla="*/ 13 w 138"/>
                  <a:gd name="T91" fmla="*/ 43 h 274"/>
                  <a:gd name="T92" fmla="*/ 13 w 138"/>
                  <a:gd name="T93" fmla="*/ 30 h 274"/>
                  <a:gd name="T94" fmla="*/ 0 w 138"/>
                  <a:gd name="T95" fmla="*/ 18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8" h="274">
                    <a:moveTo>
                      <a:pt x="0" y="18"/>
                    </a:moveTo>
                    <a:lnTo>
                      <a:pt x="0" y="15"/>
                    </a:lnTo>
                    <a:lnTo>
                      <a:pt x="6" y="15"/>
                    </a:lnTo>
                    <a:lnTo>
                      <a:pt x="13" y="15"/>
                    </a:lnTo>
                    <a:lnTo>
                      <a:pt x="15" y="12"/>
                    </a:lnTo>
                    <a:lnTo>
                      <a:pt x="18" y="12"/>
                    </a:lnTo>
                    <a:lnTo>
                      <a:pt x="28" y="18"/>
                    </a:lnTo>
                    <a:lnTo>
                      <a:pt x="31" y="12"/>
                    </a:lnTo>
                    <a:lnTo>
                      <a:pt x="43" y="5"/>
                    </a:lnTo>
                    <a:lnTo>
                      <a:pt x="40" y="3"/>
                    </a:lnTo>
                    <a:lnTo>
                      <a:pt x="49" y="0"/>
                    </a:lnTo>
                    <a:lnTo>
                      <a:pt x="56" y="5"/>
                    </a:lnTo>
                    <a:lnTo>
                      <a:pt x="72" y="5"/>
                    </a:lnTo>
                    <a:lnTo>
                      <a:pt x="74" y="8"/>
                    </a:lnTo>
                    <a:lnTo>
                      <a:pt x="74" y="18"/>
                    </a:lnTo>
                    <a:lnTo>
                      <a:pt x="87" y="34"/>
                    </a:lnTo>
                    <a:lnTo>
                      <a:pt x="95" y="30"/>
                    </a:lnTo>
                    <a:lnTo>
                      <a:pt x="102" y="34"/>
                    </a:lnTo>
                    <a:lnTo>
                      <a:pt x="95" y="37"/>
                    </a:lnTo>
                    <a:lnTo>
                      <a:pt x="92" y="37"/>
                    </a:lnTo>
                    <a:lnTo>
                      <a:pt x="89" y="43"/>
                    </a:lnTo>
                    <a:lnTo>
                      <a:pt x="83" y="46"/>
                    </a:lnTo>
                    <a:lnTo>
                      <a:pt x="77" y="51"/>
                    </a:lnTo>
                    <a:lnTo>
                      <a:pt x="77" y="60"/>
                    </a:lnTo>
                    <a:lnTo>
                      <a:pt x="72" y="60"/>
                    </a:lnTo>
                    <a:lnTo>
                      <a:pt x="65" y="67"/>
                    </a:lnTo>
                    <a:lnTo>
                      <a:pt x="65" y="83"/>
                    </a:lnTo>
                    <a:lnTo>
                      <a:pt x="77" y="98"/>
                    </a:lnTo>
                    <a:lnTo>
                      <a:pt x="83" y="110"/>
                    </a:lnTo>
                    <a:lnTo>
                      <a:pt x="98" y="128"/>
                    </a:lnTo>
                    <a:lnTo>
                      <a:pt x="104" y="132"/>
                    </a:lnTo>
                    <a:lnTo>
                      <a:pt x="107" y="135"/>
                    </a:lnTo>
                    <a:lnTo>
                      <a:pt x="113" y="142"/>
                    </a:lnTo>
                    <a:lnTo>
                      <a:pt x="123" y="151"/>
                    </a:lnTo>
                    <a:lnTo>
                      <a:pt x="126" y="153"/>
                    </a:lnTo>
                    <a:lnTo>
                      <a:pt x="126" y="160"/>
                    </a:lnTo>
                    <a:lnTo>
                      <a:pt x="136" y="185"/>
                    </a:lnTo>
                    <a:lnTo>
                      <a:pt x="136" y="194"/>
                    </a:lnTo>
                    <a:lnTo>
                      <a:pt x="138" y="197"/>
                    </a:lnTo>
                    <a:lnTo>
                      <a:pt x="136" y="203"/>
                    </a:lnTo>
                    <a:lnTo>
                      <a:pt x="136" y="206"/>
                    </a:lnTo>
                    <a:lnTo>
                      <a:pt x="138" y="206"/>
                    </a:lnTo>
                    <a:lnTo>
                      <a:pt x="136" y="212"/>
                    </a:lnTo>
                    <a:lnTo>
                      <a:pt x="138" y="215"/>
                    </a:lnTo>
                    <a:lnTo>
                      <a:pt x="133" y="224"/>
                    </a:lnTo>
                    <a:lnTo>
                      <a:pt x="120" y="234"/>
                    </a:lnTo>
                    <a:lnTo>
                      <a:pt x="117" y="234"/>
                    </a:lnTo>
                    <a:lnTo>
                      <a:pt x="113" y="237"/>
                    </a:lnTo>
                    <a:lnTo>
                      <a:pt x="95" y="246"/>
                    </a:lnTo>
                    <a:lnTo>
                      <a:pt x="95" y="249"/>
                    </a:lnTo>
                    <a:lnTo>
                      <a:pt x="89" y="258"/>
                    </a:lnTo>
                    <a:lnTo>
                      <a:pt x="83" y="252"/>
                    </a:lnTo>
                    <a:lnTo>
                      <a:pt x="83" y="265"/>
                    </a:lnTo>
                    <a:lnTo>
                      <a:pt x="74" y="265"/>
                    </a:lnTo>
                    <a:lnTo>
                      <a:pt x="61" y="274"/>
                    </a:lnTo>
                    <a:lnTo>
                      <a:pt x="61" y="255"/>
                    </a:lnTo>
                    <a:lnTo>
                      <a:pt x="65" y="252"/>
                    </a:lnTo>
                    <a:lnTo>
                      <a:pt x="61" y="246"/>
                    </a:lnTo>
                    <a:lnTo>
                      <a:pt x="56" y="246"/>
                    </a:lnTo>
                    <a:lnTo>
                      <a:pt x="52" y="244"/>
                    </a:lnTo>
                    <a:lnTo>
                      <a:pt x="72" y="237"/>
                    </a:lnTo>
                    <a:lnTo>
                      <a:pt x="81" y="234"/>
                    </a:lnTo>
                    <a:lnTo>
                      <a:pt x="81" y="228"/>
                    </a:lnTo>
                    <a:lnTo>
                      <a:pt x="77" y="219"/>
                    </a:lnTo>
                    <a:lnTo>
                      <a:pt x="83" y="219"/>
                    </a:lnTo>
                    <a:lnTo>
                      <a:pt x="92" y="212"/>
                    </a:lnTo>
                    <a:lnTo>
                      <a:pt x="102" y="210"/>
                    </a:lnTo>
                    <a:lnTo>
                      <a:pt x="104" y="206"/>
                    </a:lnTo>
                    <a:lnTo>
                      <a:pt x="104" y="194"/>
                    </a:lnTo>
                    <a:lnTo>
                      <a:pt x="104" y="176"/>
                    </a:lnTo>
                    <a:lnTo>
                      <a:pt x="102" y="169"/>
                    </a:lnTo>
                    <a:lnTo>
                      <a:pt x="104" y="166"/>
                    </a:lnTo>
                    <a:lnTo>
                      <a:pt x="102" y="156"/>
                    </a:lnTo>
                    <a:lnTo>
                      <a:pt x="102" y="151"/>
                    </a:lnTo>
                    <a:lnTo>
                      <a:pt x="98" y="151"/>
                    </a:lnTo>
                    <a:lnTo>
                      <a:pt x="98" y="138"/>
                    </a:lnTo>
                    <a:lnTo>
                      <a:pt x="87" y="128"/>
                    </a:lnTo>
                    <a:lnTo>
                      <a:pt x="81" y="119"/>
                    </a:lnTo>
                    <a:lnTo>
                      <a:pt x="72" y="107"/>
                    </a:lnTo>
                    <a:lnTo>
                      <a:pt x="65" y="101"/>
                    </a:lnTo>
                    <a:lnTo>
                      <a:pt x="56" y="96"/>
                    </a:lnTo>
                    <a:lnTo>
                      <a:pt x="52" y="89"/>
                    </a:lnTo>
                    <a:lnTo>
                      <a:pt x="34" y="80"/>
                    </a:lnTo>
                    <a:lnTo>
                      <a:pt x="34" y="71"/>
                    </a:lnTo>
                    <a:lnTo>
                      <a:pt x="43" y="71"/>
                    </a:lnTo>
                    <a:lnTo>
                      <a:pt x="45" y="71"/>
                    </a:lnTo>
                    <a:lnTo>
                      <a:pt x="49" y="60"/>
                    </a:lnTo>
                    <a:lnTo>
                      <a:pt x="43" y="55"/>
                    </a:lnTo>
                    <a:lnTo>
                      <a:pt x="40" y="51"/>
                    </a:lnTo>
                    <a:lnTo>
                      <a:pt x="37" y="49"/>
                    </a:lnTo>
                    <a:lnTo>
                      <a:pt x="24" y="49"/>
                    </a:lnTo>
                    <a:lnTo>
                      <a:pt x="13" y="43"/>
                    </a:lnTo>
                    <a:lnTo>
                      <a:pt x="9" y="30"/>
                    </a:lnTo>
                    <a:lnTo>
                      <a:pt x="13" y="30"/>
                    </a:lnTo>
                    <a:lnTo>
                      <a:pt x="2" y="24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423"/>
              <p:cNvSpPr>
                <a:spLocks/>
              </p:cNvSpPr>
              <p:nvPr/>
            </p:nvSpPr>
            <p:spPr bwMode="auto">
              <a:xfrm>
                <a:off x="8396288" y="3630613"/>
                <a:ext cx="219075" cy="434975"/>
              </a:xfrm>
              <a:custGeom>
                <a:avLst/>
                <a:gdLst>
                  <a:gd name="T0" fmla="*/ 0 w 138"/>
                  <a:gd name="T1" fmla="*/ 15 h 274"/>
                  <a:gd name="T2" fmla="*/ 13 w 138"/>
                  <a:gd name="T3" fmla="*/ 15 h 274"/>
                  <a:gd name="T4" fmla="*/ 18 w 138"/>
                  <a:gd name="T5" fmla="*/ 12 h 274"/>
                  <a:gd name="T6" fmla="*/ 31 w 138"/>
                  <a:gd name="T7" fmla="*/ 12 h 274"/>
                  <a:gd name="T8" fmla="*/ 40 w 138"/>
                  <a:gd name="T9" fmla="*/ 3 h 274"/>
                  <a:gd name="T10" fmla="*/ 56 w 138"/>
                  <a:gd name="T11" fmla="*/ 5 h 274"/>
                  <a:gd name="T12" fmla="*/ 74 w 138"/>
                  <a:gd name="T13" fmla="*/ 8 h 274"/>
                  <a:gd name="T14" fmla="*/ 87 w 138"/>
                  <a:gd name="T15" fmla="*/ 34 h 274"/>
                  <a:gd name="T16" fmla="*/ 102 w 138"/>
                  <a:gd name="T17" fmla="*/ 34 h 274"/>
                  <a:gd name="T18" fmla="*/ 92 w 138"/>
                  <a:gd name="T19" fmla="*/ 37 h 274"/>
                  <a:gd name="T20" fmla="*/ 83 w 138"/>
                  <a:gd name="T21" fmla="*/ 46 h 274"/>
                  <a:gd name="T22" fmla="*/ 77 w 138"/>
                  <a:gd name="T23" fmla="*/ 60 h 274"/>
                  <a:gd name="T24" fmla="*/ 65 w 138"/>
                  <a:gd name="T25" fmla="*/ 67 h 274"/>
                  <a:gd name="T26" fmla="*/ 77 w 138"/>
                  <a:gd name="T27" fmla="*/ 98 h 274"/>
                  <a:gd name="T28" fmla="*/ 98 w 138"/>
                  <a:gd name="T29" fmla="*/ 128 h 274"/>
                  <a:gd name="T30" fmla="*/ 107 w 138"/>
                  <a:gd name="T31" fmla="*/ 135 h 274"/>
                  <a:gd name="T32" fmla="*/ 123 w 138"/>
                  <a:gd name="T33" fmla="*/ 151 h 274"/>
                  <a:gd name="T34" fmla="*/ 126 w 138"/>
                  <a:gd name="T35" fmla="*/ 160 h 274"/>
                  <a:gd name="T36" fmla="*/ 136 w 138"/>
                  <a:gd name="T37" fmla="*/ 194 h 274"/>
                  <a:gd name="T38" fmla="*/ 136 w 138"/>
                  <a:gd name="T39" fmla="*/ 203 h 274"/>
                  <a:gd name="T40" fmla="*/ 138 w 138"/>
                  <a:gd name="T41" fmla="*/ 206 h 274"/>
                  <a:gd name="T42" fmla="*/ 138 w 138"/>
                  <a:gd name="T43" fmla="*/ 215 h 274"/>
                  <a:gd name="T44" fmla="*/ 120 w 138"/>
                  <a:gd name="T45" fmla="*/ 234 h 274"/>
                  <a:gd name="T46" fmla="*/ 113 w 138"/>
                  <a:gd name="T47" fmla="*/ 237 h 274"/>
                  <a:gd name="T48" fmla="*/ 95 w 138"/>
                  <a:gd name="T49" fmla="*/ 249 h 274"/>
                  <a:gd name="T50" fmla="*/ 83 w 138"/>
                  <a:gd name="T51" fmla="*/ 252 h 274"/>
                  <a:gd name="T52" fmla="*/ 74 w 138"/>
                  <a:gd name="T53" fmla="*/ 265 h 274"/>
                  <a:gd name="T54" fmla="*/ 61 w 138"/>
                  <a:gd name="T55" fmla="*/ 255 h 274"/>
                  <a:gd name="T56" fmla="*/ 61 w 138"/>
                  <a:gd name="T57" fmla="*/ 246 h 274"/>
                  <a:gd name="T58" fmla="*/ 52 w 138"/>
                  <a:gd name="T59" fmla="*/ 244 h 274"/>
                  <a:gd name="T60" fmla="*/ 81 w 138"/>
                  <a:gd name="T61" fmla="*/ 234 h 274"/>
                  <a:gd name="T62" fmla="*/ 77 w 138"/>
                  <a:gd name="T63" fmla="*/ 219 h 274"/>
                  <a:gd name="T64" fmla="*/ 92 w 138"/>
                  <a:gd name="T65" fmla="*/ 212 h 274"/>
                  <a:gd name="T66" fmla="*/ 104 w 138"/>
                  <a:gd name="T67" fmla="*/ 206 h 274"/>
                  <a:gd name="T68" fmla="*/ 104 w 138"/>
                  <a:gd name="T69" fmla="*/ 176 h 274"/>
                  <a:gd name="T70" fmla="*/ 104 w 138"/>
                  <a:gd name="T71" fmla="*/ 166 h 274"/>
                  <a:gd name="T72" fmla="*/ 102 w 138"/>
                  <a:gd name="T73" fmla="*/ 151 h 274"/>
                  <a:gd name="T74" fmla="*/ 98 w 138"/>
                  <a:gd name="T75" fmla="*/ 138 h 274"/>
                  <a:gd name="T76" fmla="*/ 81 w 138"/>
                  <a:gd name="T77" fmla="*/ 119 h 274"/>
                  <a:gd name="T78" fmla="*/ 65 w 138"/>
                  <a:gd name="T79" fmla="*/ 101 h 274"/>
                  <a:gd name="T80" fmla="*/ 52 w 138"/>
                  <a:gd name="T81" fmla="*/ 89 h 274"/>
                  <a:gd name="T82" fmla="*/ 34 w 138"/>
                  <a:gd name="T83" fmla="*/ 71 h 274"/>
                  <a:gd name="T84" fmla="*/ 45 w 138"/>
                  <a:gd name="T85" fmla="*/ 71 h 274"/>
                  <a:gd name="T86" fmla="*/ 43 w 138"/>
                  <a:gd name="T87" fmla="*/ 55 h 274"/>
                  <a:gd name="T88" fmla="*/ 37 w 138"/>
                  <a:gd name="T89" fmla="*/ 49 h 274"/>
                  <a:gd name="T90" fmla="*/ 13 w 138"/>
                  <a:gd name="T91" fmla="*/ 43 h 274"/>
                  <a:gd name="T92" fmla="*/ 13 w 138"/>
                  <a:gd name="T93" fmla="*/ 30 h 274"/>
                  <a:gd name="T94" fmla="*/ 0 w 138"/>
                  <a:gd name="T95" fmla="*/ 18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8" h="274">
                    <a:moveTo>
                      <a:pt x="0" y="18"/>
                    </a:moveTo>
                    <a:lnTo>
                      <a:pt x="0" y="15"/>
                    </a:lnTo>
                    <a:lnTo>
                      <a:pt x="6" y="15"/>
                    </a:lnTo>
                    <a:lnTo>
                      <a:pt x="13" y="15"/>
                    </a:lnTo>
                    <a:lnTo>
                      <a:pt x="15" y="12"/>
                    </a:lnTo>
                    <a:lnTo>
                      <a:pt x="18" y="12"/>
                    </a:lnTo>
                    <a:lnTo>
                      <a:pt x="28" y="18"/>
                    </a:lnTo>
                    <a:lnTo>
                      <a:pt x="31" y="12"/>
                    </a:lnTo>
                    <a:lnTo>
                      <a:pt x="43" y="5"/>
                    </a:lnTo>
                    <a:lnTo>
                      <a:pt x="40" y="3"/>
                    </a:lnTo>
                    <a:lnTo>
                      <a:pt x="49" y="0"/>
                    </a:lnTo>
                    <a:lnTo>
                      <a:pt x="56" y="5"/>
                    </a:lnTo>
                    <a:lnTo>
                      <a:pt x="72" y="5"/>
                    </a:lnTo>
                    <a:lnTo>
                      <a:pt x="74" y="8"/>
                    </a:lnTo>
                    <a:lnTo>
                      <a:pt x="74" y="18"/>
                    </a:lnTo>
                    <a:lnTo>
                      <a:pt x="87" y="34"/>
                    </a:lnTo>
                    <a:lnTo>
                      <a:pt x="95" y="30"/>
                    </a:lnTo>
                    <a:lnTo>
                      <a:pt x="102" y="34"/>
                    </a:lnTo>
                    <a:lnTo>
                      <a:pt x="95" y="37"/>
                    </a:lnTo>
                    <a:lnTo>
                      <a:pt x="92" y="37"/>
                    </a:lnTo>
                    <a:lnTo>
                      <a:pt x="89" y="43"/>
                    </a:lnTo>
                    <a:lnTo>
                      <a:pt x="83" y="46"/>
                    </a:lnTo>
                    <a:lnTo>
                      <a:pt x="77" y="51"/>
                    </a:lnTo>
                    <a:lnTo>
                      <a:pt x="77" y="60"/>
                    </a:lnTo>
                    <a:lnTo>
                      <a:pt x="72" y="60"/>
                    </a:lnTo>
                    <a:lnTo>
                      <a:pt x="65" y="67"/>
                    </a:lnTo>
                    <a:lnTo>
                      <a:pt x="65" y="83"/>
                    </a:lnTo>
                    <a:lnTo>
                      <a:pt x="77" y="98"/>
                    </a:lnTo>
                    <a:lnTo>
                      <a:pt x="83" y="110"/>
                    </a:lnTo>
                    <a:lnTo>
                      <a:pt x="98" y="128"/>
                    </a:lnTo>
                    <a:lnTo>
                      <a:pt x="104" y="132"/>
                    </a:lnTo>
                    <a:lnTo>
                      <a:pt x="107" y="135"/>
                    </a:lnTo>
                    <a:lnTo>
                      <a:pt x="113" y="142"/>
                    </a:lnTo>
                    <a:lnTo>
                      <a:pt x="123" y="151"/>
                    </a:lnTo>
                    <a:lnTo>
                      <a:pt x="126" y="153"/>
                    </a:lnTo>
                    <a:lnTo>
                      <a:pt x="126" y="160"/>
                    </a:lnTo>
                    <a:lnTo>
                      <a:pt x="136" y="185"/>
                    </a:lnTo>
                    <a:lnTo>
                      <a:pt x="136" y="194"/>
                    </a:lnTo>
                    <a:lnTo>
                      <a:pt x="138" y="197"/>
                    </a:lnTo>
                    <a:lnTo>
                      <a:pt x="136" y="203"/>
                    </a:lnTo>
                    <a:lnTo>
                      <a:pt x="136" y="206"/>
                    </a:lnTo>
                    <a:lnTo>
                      <a:pt x="138" y="206"/>
                    </a:lnTo>
                    <a:lnTo>
                      <a:pt x="136" y="212"/>
                    </a:lnTo>
                    <a:lnTo>
                      <a:pt x="138" y="215"/>
                    </a:lnTo>
                    <a:lnTo>
                      <a:pt x="133" y="224"/>
                    </a:lnTo>
                    <a:lnTo>
                      <a:pt x="120" y="234"/>
                    </a:lnTo>
                    <a:lnTo>
                      <a:pt x="117" y="234"/>
                    </a:lnTo>
                    <a:lnTo>
                      <a:pt x="113" y="237"/>
                    </a:lnTo>
                    <a:lnTo>
                      <a:pt x="95" y="246"/>
                    </a:lnTo>
                    <a:lnTo>
                      <a:pt x="95" y="249"/>
                    </a:lnTo>
                    <a:lnTo>
                      <a:pt x="89" y="258"/>
                    </a:lnTo>
                    <a:lnTo>
                      <a:pt x="83" y="252"/>
                    </a:lnTo>
                    <a:lnTo>
                      <a:pt x="83" y="265"/>
                    </a:lnTo>
                    <a:lnTo>
                      <a:pt x="74" y="265"/>
                    </a:lnTo>
                    <a:lnTo>
                      <a:pt x="61" y="274"/>
                    </a:lnTo>
                    <a:lnTo>
                      <a:pt x="61" y="255"/>
                    </a:lnTo>
                    <a:lnTo>
                      <a:pt x="65" y="252"/>
                    </a:lnTo>
                    <a:lnTo>
                      <a:pt x="61" y="246"/>
                    </a:lnTo>
                    <a:lnTo>
                      <a:pt x="56" y="246"/>
                    </a:lnTo>
                    <a:lnTo>
                      <a:pt x="52" y="244"/>
                    </a:lnTo>
                    <a:lnTo>
                      <a:pt x="72" y="237"/>
                    </a:lnTo>
                    <a:lnTo>
                      <a:pt x="81" y="234"/>
                    </a:lnTo>
                    <a:lnTo>
                      <a:pt x="81" y="228"/>
                    </a:lnTo>
                    <a:lnTo>
                      <a:pt x="77" y="219"/>
                    </a:lnTo>
                    <a:lnTo>
                      <a:pt x="83" y="219"/>
                    </a:lnTo>
                    <a:lnTo>
                      <a:pt x="92" y="212"/>
                    </a:lnTo>
                    <a:lnTo>
                      <a:pt x="102" y="210"/>
                    </a:lnTo>
                    <a:lnTo>
                      <a:pt x="104" y="206"/>
                    </a:lnTo>
                    <a:lnTo>
                      <a:pt x="104" y="194"/>
                    </a:lnTo>
                    <a:lnTo>
                      <a:pt x="104" y="176"/>
                    </a:lnTo>
                    <a:lnTo>
                      <a:pt x="102" y="169"/>
                    </a:lnTo>
                    <a:lnTo>
                      <a:pt x="104" y="166"/>
                    </a:lnTo>
                    <a:lnTo>
                      <a:pt x="102" y="156"/>
                    </a:lnTo>
                    <a:lnTo>
                      <a:pt x="102" y="151"/>
                    </a:lnTo>
                    <a:lnTo>
                      <a:pt x="98" y="151"/>
                    </a:lnTo>
                    <a:lnTo>
                      <a:pt x="98" y="138"/>
                    </a:lnTo>
                    <a:lnTo>
                      <a:pt x="87" y="128"/>
                    </a:lnTo>
                    <a:lnTo>
                      <a:pt x="81" y="119"/>
                    </a:lnTo>
                    <a:lnTo>
                      <a:pt x="72" y="107"/>
                    </a:lnTo>
                    <a:lnTo>
                      <a:pt x="65" y="101"/>
                    </a:lnTo>
                    <a:lnTo>
                      <a:pt x="56" y="96"/>
                    </a:lnTo>
                    <a:lnTo>
                      <a:pt x="52" y="89"/>
                    </a:lnTo>
                    <a:lnTo>
                      <a:pt x="34" y="80"/>
                    </a:lnTo>
                    <a:lnTo>
                      <a:pt x="34" y="71"/>
                    </a:lnTo>
                    <a:lnTo>
                      <a:pt x="43" y="71"/>
                    </a:lnTo>
                    <a:lnTo>
                      <a:pt x="45" y="71"/>
                    </a:lnTo>
                    <a:lnTo>
                      <a:pt x="49" y="60"/>
                    </a:lnTo>
                    <a:lnTo>
                      <a:pt x="43" y="55"/>
                    </a:lnTo>
                    <a:lnTo>
                      <a:pt x="40" y="51"/>
                    </a:lnTo>
                    <a:lnTo>
                      <a:pt x="37" y="49"/>
                    </a:lnTo>
                    <a:lnTo>
                      <a:pt x="24" y="49"/>
                    </a:lnTo>
                    <a:lnTo>
                      <a:pt x="13" y="43"/>
                    </a:lnTo>
                    <a:lnTo>
                      <a:pt x="9" y="30"/>
                    </a:lnTo>
                    <a:lnTo>
                      <a:pt x="13" y="30"/>
                    </a:lnTo>
                    <a:lnTo>
                      <a:pt x="2" y="24"/>
                    </a:lnTo>
                    <a:lnTo>
                      <a:pt x="0" y="18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424"/>
              <p:cNvSpPr>
                <a:spLocks/>
              </p:cNvSpPr>
              <p:nvPr/>
            </p:nvSpPr>
            <p:spPr bwMode="auto">
              <a:xfrm>
                <a:off x="8634413" y="4113213"/>
                <a:ext cx="260350" cy="176213"/>
              </a:xfrm>
              <a:custGeom>
                <a:avLst/>
                <a:gdLst>
                  <a:gd name="T0" fmla="*/ 79 w 164"/>
                  <a:gd name="T1" fmla="*/ 40 h 111"/>
                  <a:gd name="T2" fmla="*/ 84 w 164"/>
                  <a:gd name="T3" fmla="*/ 56 h 111"/>
                  <a:gd name="T4" fmla="*/ 86 w 164"/>
                  <a:gd name="T5" fmla="*/ 47 h 111"/>
                  <a:gd name="T6" fmla="*/ 96 w 164"/>
                  <a:gd name="T7" fmla="*/ 50 h 111"/>
                  <a:gd name="T8" fmla="*/ 89 w 164"/>
                  <a:gd name="T9" fmla="*/ 40 h 111"/>
                  <a:gd name="T10" fmla="*/ 93 w 164"/>
                  <a:gd name="T11" fmla="*/ 40 h 111"/>
                  <a:gd name="T12" fmla="*/ 96 w 164"/>
                  <a:gd name="T13" fmla="*/ 29 h 111"/>
                  <a:gd name="T14" fmla="*/ 100 w 164"/>
                  <a:gd name="T15" fmla="*/ 29 h 111"/>
                  <a:gd name="T16" fmla="*/ 106 w 164"/>
                  <a:gd name="T17" fmla="*/ 29 h 111"/>
                  <a:gd name="T18" fmla="*/ 111 w 164"/>
                  <a:gd name="T19" fmla="*/ 13 h 111"/>
                  <a:gd name="T20" fmla="*/ 122 w 164"/>
                  <a:gd name="T21" fmla="*/ 0 h 111"/>
                  <a:gd name="T22" fmla="*/ 122 w 164"/>
                  <a:gd name="T23" fmla="*/ 4 h 111"/>
                  <a:gd name="T24" fmla="*/ 122 w 164"/>
                  <a:gd name="T25" fmla="*/ 9 h 111"/>
                  <a:gd name="T26" fmla="*/ 124 w 164"/>
                  <a:gd name="T27" fmla="*/ 4 h 111"/>
                  <a:gd name="T28" fmla="*/ 127 w 164"/>
                  <a:gd name="T29" fmla="*/ 4 h 111"/>
                  <a:gd name="T30" fmla="*/ 131 w 164"/>
                  <a:gd name="T31" fmla="*/ 9 h 111"/>
                  <a:gd name="T32" fmla="*/ 134 w 164"/>
                  <a:gd name="T33" fmla="*/ 9 h 111"/>
                  <a:gd name="T34" fmla="*/ 136 w 164"/>
                  <a:gd name="T35" fmla="*/ 16 h 111"/>
                  <a:gd name="T36" fmla="*/ 139 w 164"/>
                  <a:gd name="T37" fmla="*/ 22 h 111"/>
                  <a:gd name="T38" fmla="*/ 143 w 164"/>
                  <a:gd name="T39" fmla="*/ 20 h 111"/>
                  <a:gd name="T40" fmla="*/ 143 w 164"/>
                  <a:gd name="T41" fmla="*/ 22 h 111"/>
                  <a:gd name="T42" fmla="*/ 139 w 164"/>
                  <a:gd name="T43" fmla="*/ 25 h 111"/>
                  <a:gd name="T44" fmla="*/ 145 w 164"/>
                  <a:gd name="T45" fmla="*/ 25 h 111"/>
                  <a:gd name="T46" fmla="*/ 148 w 164"/>
                  <a:gd name="T47" fmla="*/ 22 h 111"/>
                  <a:gd name="T48" fmla="*/ 158 w 164"/>
                  <a:gd name="T49" fmla="*/ 31 h 111"/>
                  <a:gd name="T50" fmla="*/ 164 w 164"/>
                  <a:gd name="T51" fmla="*/ 31 h 111"/>
                  <a:gd name="T52" fmla="*/ 164 w 164"/>
                  <a:gd name="T53" fmla="*/ 35 h 111"/>
                  <a:gd name="T54" fmla="*/ 158 w 164"/>
                  <a:gd name="T55" fmla="*/ 38 h 111"/>
                  <a:gd name="T56" fmla="*/ 152 w 164"/>
                  <a:gd name="T57" fmla="*/ 38 h 111"/>
                  <a:gd name="T58" fmla="*/ 148 w 164"/>
                  <a:gd name="T59" fmla="*/ 38 h 111"/>
                  <a:gd name="T60" fmla="*/ 145 w 164"/>
                  <a:gd name="T61" fmla="*/ 40 h 111"/>
                  <a:gd name="T62" fmla="*/ 152 w 164"/>
                  <a:gd name="T63" fmla="*/ 50 h 111"/>
                  <a:gd name="T64" fmla="*/ 139 w 164"/>
                  <a:gd name="T65" fmla="*/ 50 h 111"/>
                  <a:gd name="T66" fmla="*/ 136 w 164"/>
                  <a:gd name="T67" fmla="*/ 50 h 111"/>
                  <a:gd name="T68" fmla="*/ 134 w 164"/>
                  <a:gd name="T69" fmla="*/ 50 h 111"/>
                  <a:gd name="T70" fmla="*/ 139 w 164"/>
                  <a:gd name="T71" fmla="*/ 59 h 111"/>
                  <a:gd name="T72" fmla="*/ 109 w 164"/>
                  <a:gd name="T73" fmla="*/ 56 h 111"/>
                  <a:gd name="T74" fmla="*/ 100 w 164"/>
                  <a:gd name="T75" fmla="*/ 78 h 111"/>
                  <a:gd name="T76" fmla="*/ 93 w 164"/>
                  <a:gd name="T77" fmla="*/ 81 h 111"/>
                  <a:gd name="T78" fmla="*/ 86 w 164"/>
                  <a:gd name="T79" fmla="*/ 95 h 111"/>
                  <a:gd name="T80" fmla="*/ 72 w 164"/>
                  <a:gd name="T81" fmla="*/ 109 h 111"/>
                  <a:gd name="T82" fmla="*/ 56 w 164"/>
                  <a:gd name="T83" fmla="*/ 111 h 111"/>
                  <a:gd name="T84" fmla="*/ 35 w 164"/>
                  <a:gd name="T85" fmla="*/ 111 h 111"/>
                  <a:gd name="T86" fmla="*/ 26 w 164"/>
                  <a:gd name="T87" fmla="*/ 111 h 111"/>
                  <a:gd name="T88" fmla="*/ 7 w 164"/>
                  <a:gd name="T89" fmla="*/ 106 h 111"/>
                  <a:gd name="T90" fmla="*/ 0 w 164"/>
                  <a:gd name="T91" fmla="*/ 93 h 111"/>
                  <a:gd name="T92" fmla="*/ 13 w 164"/>
                  <a:gd name="T93" fmla="*/ 95 h 111"/>
                  <a:gd name="T94" fmla="*/ 20 w 164"/>
                  <a:gd name="T95" fmla="*/ 95 h 111"/>
                  <a:gd name="T96" fmla="*/ 22 w 164"/>
                  <a:gd name="T97" fmla="*/ 99 h 111"/>
                  <a:gd name="T98" fmla="*/ 26 w 164"/>
                  <a:gd name="T99" fmla="*/ 88 h 111"/>
                  <a:gd name="T100" fmla="*/ 29 w 164"/>
                  <a:gd name="T101" fmla="*/ 81 h 111"/>
                  <a:gd name="T102" fmla="*/ 35 w 164"/>
                  <a:gd name="T103" fmla="*/ 75 h 111"/>
                  <a:gd name="T104" fmla="*/ 56 w 164"/>
                  <a:gd name="T105" fmla="*/ 68 h 111"/>
                  <a:gd name="T106" fmla="*/ 75 w 164"/>
                  <a:gd name="T107" fmla="*/ 43 h 111"/>
                  <a:gd name="T108" fmla="*/ 79 w 164"/>
                  <a:gd name="T109" fmla="*/ 4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4" h="111">
                    <a:moveTo>
                      <a:pt x="79" y="40"/>
                    </a:moveTo>
                    <a:lnTo>
                      <a:pt x="84" y="56"/>
                    </a:lnTo>
                    <a:lnTo>
                      <a:pt x="86" y="47"/>
                    </a:lnTo>
                    <a:lnTo>
                      <a:pt x="96" y="50"/>
                    </a:lnTo>
                    <a:lnTo>
                      <a:pt x="89" y="40"/>
                    </a:lnTo>
                    <a:lnTo>
                      <a:pt x="93" y="40"/>
                    </a:lnTo>
                    <a:lnTo>
                      <a:pt x="96" y="29"/>
                    </a:lnTo>
                    <a:lnTo>
                      <a:pt x="100" y="29"/>
                    </a:lnTo>
                    <a:lnTo>
                      <a:pt x="106" y="29"/>
                    </a:lnTo>
                    <a:lnTo>
                      <a:pt x="111" y="13"/>
                    </a:lnTo>
                    <a:lnTo>
                      <a:pt x="122" y="0"/>
                    </a:lnTo>
                    <a:lnTo>
                      <a:pt x="122" y="4"/>
                    </a:lnTo>
                    <a:lnTo>
                      <a:pt x="122" y="9"/>
                    </a:lnTo>
                    <a:lnTo>
                      <a:pt x="124" y="4"/>
                    </a:lnTo>
                    <a:lnTo>
                      <a:pt x="127" y="4"/>
                    </a:lnTo>
                    <a:lnTo>
                      <a:pt x="131" y="9"/>
                    </a:lnTo>
                    <a:lnTo>
                      <a:pt x="134" y="9"/>
                    </a:lnTo>
                    <a:lnTo>
                      <a:pt x="136" y="16"/>
                    </a:lnTo>
                    <a:lnTo>
                      <a:pt x="139" y="22"/>
                    </a:lnTo>
                    <a:lnTo>
                      <a:pt x="143" y="20"/>
                    </a:lnTo>
                    <a:lnTo>
                      <a:pt x="143" y="22"/>
                    </a:lnTo>
                    <a:lnTo>
                      <a:pt x="139" y="25"/>
                    </a:lnTo>
                    <a:lnTo>
                      <a:pt x="145" y="25"/>
                    </a:lnTo>
                    <a:lnTo>
                      <a:pt x="148" y="22"/>
                    </a:lnTo>
                    <a:lnTo>
                      <a:pt x="158" y="31"/>
                    </a:lnTo>
                    <a:lnTo>
                      <a:pt x="164" y="31"/>
                    </a:lnTo>
                    <a:lnTo>
                      <a:pt x="164" y="35"/>
                    </a:lnTo>
                    <a:lnTo>
                      <a:pt x="158" y="38"/>
                    </a:lnTo>
                    <a:lnTo>
                      <a:pt x="152" y="38"/>
                    </a:lnTo>
                    <a:lnTo>
                      <a:pt x="148" y="38"/>
                    </a:lnTo>
                    <a:lnTo>
                      <a:pt x="145" y="40"/>
                    </a:lnTo>
                    <a:lnTo>
                      <a:pt x="152" y="50"/>
                    </a:lnTo>
                    <a:lnTo>
                      <a:pt x="139" y="50"/>
                    </a:lnTo>
                    <a:lnTo>
                      <a:pt x="136" y="50"/>
                    </a:lnTo>
                    <a:lnTo>
                      <a:pt x="134" y="50"/>
                    </a:lnTo>
                    <a:lnTo>
                      <a:pt x="139" y="59"/>
                    </a:lnTo>
                    <a:lnTo>
                      <a:pt x="109" y="56"/>
                    </a:lnTo>
                    <a:lnTo>
                      <a:pt x="100" y="78"/>
                    </a:lnTo>
                    <a:lnTo>
                      <a:pt x="93" y="81"/>
                    </a:lnTo>
                    <a:lnTo>
                      <a:pt x="86" y="95"/>
                    </a:lnTo>
                    <a:lnTo>
                      <a:pt x="72" y="109"/>
                    </a:lnTo>
                    <a:lnTo>
                      <a:pt x="56" y="111"/>
                    </a:lnTo>
                    <a:lnTo>
                      <a:pt x="35" y="111"/>
                    </a:lnTo>
                    <a:lnTo>
                      <a:pt x="26" y="111"/>
                    </a:lnTo>
                    <a:lnTo>
                      <a:pt x="7" y="106"/>
                    </a:lnTo>
                    <a:lnTo>
                      <a:pt x="0" y="93"/>
                    </a:lnTo>
                    <a:lnTo>
                      <a:pt x="13" y="95"/>
                    </a:lnTo>
                    <a:lnTo>
                      <a:pt x="20" y="95"/>
                    </a:lnTo>
                    <a:lnTo>
                      <a:pt x="22" y="99"/>
                    </a:lnTo>
                    <a:lnTo>
                      <a:pt x="26" y="88"/>
                    </a:lnTo>
                    <a:lnTo>
                      <a:pt x="29" y="81"/>
                    </a:lnTo>
                    <a:lnTo>
                      <a:pt x="35" y="75"/>
                    </a:lnTo>
                    <a:lnTo>
                      <a:pt x="56" y="68"/>
                    </a:lnTo>
                    <a:lnTo>
                      <a:pt x="75" y="43"/>
                    </a:lnTo>
                    <a:lnTo>
                      <a:pt x="79" y="4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425"/>
              <p:cNvSpPr>
                <a:spLocks/>
              </p:cNvSpPr>
              <p:nvPr/>
            </p:nvSpPr>
            <p:spPr bwMode="auto">
              <a:xfrm>
                <a:off x="8634413" y="4113213"/>
                <a:ext cx="260350" cy="176213"/>
              </a:xfrm>
              <a:custGeom>
                <a:avLst/>
                <a:gdLst>
                  <a:gd name="T0" fmla="*/ 79 w 164"/>
                  <a:gd name="T1" fmla="*/ 40 h 111"/>
                  <a:gd name="T2" fmla="*/ 84 w 164"/>
                  <a:gd name="T3" fmla="*/ 56 h 111"/>
                  <a:gd name="T4" fmla="*/ 86 w 164"/>
                  <a:gd name="T5" fmla="*/ 47 h 111"/>
                  <a:gd name="T6" fmla="*/ 96 w 164"/>
                  <a:gd name="T7" fmla="*/ 50 h 111"/>
                  <a:gd name="T8" fmla="*/ 89 w 164"/>
                  <a:gd name="T9" fmla="*/ 40 h 111"/>
                  <a:gd name="T10" fmla="*/ 93 w 164"/>
                  <a:gd name="T11" fmla="*/ 40 h 111"/>
                  <a:gd name="T12" fmla="*/ 96 w 164"/>
                  <a:gd name="T13" fmla="*/ 29 h 111"/>
                  <a:gd name="T14" fmla="*/ 100 w 164"/>
                  <a:gd name="T15" fmla="*/ 29 h 111"/>
                  <a:gd name="T16" fmla="*/ 106 w 164"/>
                  <a:gd name="T17" fmla="*/ 29 h 111"/>
                  <a:gd name="T18" fmla="*/ 111 w 164"/>
                  <a:gd name="T19" fmla="*/ 13 h 111"/>
                  <a:gd name="T20" fmla="*/ 122 w 164"/>
                  <a:gd name="T21" fmla="*/ 0 h 111"/>
                  <a:gd name="T22" fmla="*/ 122 w 164"/>
                  <a:gd name="T23" fmla="*/ 4 h 111"/>
                  <a:gd name="T24" fmla="*/ 122 w 164"/>
                  <a:gd name="T25" fmla="*/ 9 h 111"/>
                  <a:gd name="T26" fmla="*/ 124 w 164"/>
                  <a:gd name="T27" fmla="*/ 4 h 111"/>
                  <a:gd name="T28" fmla="*/ 127 w 164"/>
                  <a:gd name="T29" fmla="*/ 4 h 111"/>
                  <a:gd name="T30" fmla="*/ 131 w 164"/>
                  <a:gd name="T31" fmla="*/ 9 h 111"/>
                  <a:gd name="T32" fmla="*/ 134 w 164"/>
                  <a:gd name="T33" fmla="*/ 9 h 111"/>
                  <a:gd name="T34" fmla="*/ 136 w 164"/>
                  <a:gd name="T35" fmla="*/ 16 h 111"/>
                  <a:gd name="T36" fmla="*/ 139 w 164"/>
                  <a:gd name="T37" fmla="*/ 22 h 111"/>
                  <a:gd name="T38" fmla="*/ 143 w 164"/>
                  <a:gd name="T39" fmla="*/ 20 h 111"/>
                  <a:gd name="T40" fmla="*/ 143 w 164"/>
                  <a:gd name="T41" fmla="*/ 22 h 111"/>
                  <a:gd name="T42" fmla="*/ 139 w 164"/>
                  <a:gd name="T43" fmla="*/ 25 h 111"/>
                  <a:gd name="T44" fmla="*/ 145 w 164"/>
                  <a:gd name="T45" fmla="*/ 25 h 111"/>
                  <a:gd name="T46" fmla="*/ 148 w 164"/>
                  <a:gd name="T47" fmla="*/ 22 h 111"/>
                  <a:gd name="T48" fmla="*/ 158 w 164"/>
                  <a:gd name="T49" fmla="*/ 31 h 111"/>
                  <a:gd name="T50" fmla="*/ 164 w 164"/>
                  <a:gd name="T51" fmla="*/ 31 h 111"/>
                  <a:gd name="T52" fmla="*/ 164 w 164"/>
                  <a:gd name="T53" fmla="*/ 35 h 111"/>
                  <a:gd name="T54" fmla="*/ 158 w 164"/>
                  <a:gd name="T55" fmla="*/ 38 h 111"/>
                  <a:gd name="T56" fmla="*/ 152 w 164"/>
                  <a:gd name="T57" fmla="*/ 38 h 111"/>
                  <a:gd name="T58" fmla="*/ 148 w 164"/>
                  <a:gd name="T59" fmla="*/ 38 h 111"/>
                  <a:gd name="T60" fmla="*/ 145 w 164"/>
                  <a:gd name="T61" fmla="*/ 40 h 111"/>
                  <a:gd name="T62" fmla="*/ 152 w 164"/>
                  <a:gd name="T63" fmla="*/ 50 h 111"/>
                  <a:gd name="T64" fmla="*/ 139 w 164"/>
                  <a:gd name="T65" fmla="*/ 50 h 111"/>
                  <a:gd name="T66" fmla="*/ 136 w 164"/>
                  <a:gd name="T67" fmla="*/ 50 h 111"/>
                  <a:gd name="T68" fmla="*/ 134 w 164"/>
                  <a:gd name="T69" fmla="*/ 50 h 111"/>
                  <a:gd name="T70" fmla="*/ 139 w 164"/>
                  <a:gd name="T71" fmla="*/ 59 h 111"/>
                  <a:gd name="T72" fmla="*/ 109 w 164"/>
                  <a:gd name="T73" fmla="*/ 56 h 111"/>
                  <a:gd name="T74" fmla="*/ 100 w 164"/>
                  <a:gd name="T75" fmla="*/ 78 h 111"/>
                  <a:gd name="T76" fmla="*/ 93 w 164"/>
                  <a:gd name="T77" fmla="*/ 81 h 111"/>
                  <a:gd name="T78" fmla="*/ 86 w 164"/>
                  <a:gd name="T79" fmla="*/ 95 h 111"/>
                  <a:gd name="T80" fmla="*/ 72 w 164"/>
                  <a:gd name="T81" fmla="*/ 109 h 111"/>
                  <a:gd name="T82" fmla="*/ 56 w 164"/>
                  <a:gd name="T83" fmla="*/ 111 h 111"/>
                  <a:gd name="T84" fmla="*/ 35 w 164"/>
                  <a:gd name="T85" fmla="*/ 111 h 111"/>
                  <a:gd name="T86" fmla="*/ 26 w 164"/>
                  <a:gd name="T87" fmla="*/ 111 h 111"/>
                  <a:gd name="T88" fmla="*/ 7 w 164"/>
                  <a:gd name="T89" fmla="*/ 106 h 111"/>
                  <a:gd name="T90" fmla="*/ 0 w 164"/>
                  <a:gd name="T91" fmla="*/ 93 h 111"/>
                  <a:gd name="T92" fmla="*/ 13 w 164"/>
                  <a:gd name="T93" fmla="*/ 95 h 111"/>
                  <a:gd name="T94" fmla="*/ 20 w 164"/>
                  <a:gd name="T95" fmla="*/ 95 h 111"/>
                  <a:gd name="T96" fmla="*/ 22 w 164"/>
                  <a:gd name="T97" fmla="*/ 99 h 111"/>
                  <a:gd name="T98" fmla="*/ 26 w 164"/>
                  <a:gd name="T99" fmla="*/ 88 h 111"/>
                  <a:gd name="T100" fmla="*/ 29 w 164"/>
                  <a:gd name="T101" fmla="*/ 81 h 111"/>
                  <a:gd name="T102" fmla="*/ 35 w 164"/>
                  <a:gd name="T103" fmla="*/ 75 h 111"/>
                  <a:gd name="T104" fmla="*/ 56 w 164"/>
                  <a:gd name="T105" fmla="*/ 68 h 111"/>
                  <a:gd name="T106" fmla="*/ 75 w 164"/>
                  <a:gd name="T107" fmla="*/ 43 h 111"/>
                  <a:gd name="T108" fmla="*/ 79 w 164"/>
                  <a:gd name="T109" fmla="*/ 4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4" h="111">
                    <a:moveTo>
                      <a:pt x="79" y="40"/>
                    </a:moveTo>
                    <a:lnTo>
                      <a:pt x="84" y="56"/>
                    </a:lnTo>
                    <a:lnTo>
                      <a:pt x="86" y="47"/>
                    </a:lnTo>
                    <a:lnTo>
                      <a:pt x="96" y="50"/>
                    </a:lnTo>
                    <a:lnTo>
                      <a:pt x="89" y="40"/>
                    </a:lnTo>
                    <a:lnTo>
                      <a:pt x="93" y="40"/>
                    </a:lnTo>
                    <a:lnTo>
                      <a:pt x="96" y="29"/>
                    </a:lnTo>
                    <a:lnTo>
                      <a:pt x="100" y="29"/>
                    </a:lnTo>
                    <a:lnTo>
                      <a:pt x="106" y="29"/>
                    </a:lnTo>
                    <a:lnTo>
                      <a:pt x="111" y="13"/>
                    </a:lnTo>
                    <a:lnTo>
                      <a:pt x="122" y="0"/>
                    </a:lnTo>
                    <a:lnTo>
                      <a:pt x="122" y="4"/>
                    </a:lnTo>
                    <a:lnTo>
                      <a:pt x="122" y="9"/>
                    </a:lnTo>
                    <a:lnTo>
                      <a:pt x="124" y="4"/>
                    </a:lnTo>
                    <a:lnTo>
                      <a:pt x="127" y="4"/>
                    </a:lnTo>
                    <a:lnTo>
                      <a:pt x="131" y="9"/>
                    </a:lnTo>
                    <a:lnTo>
                      <a:pt x="134" y="9"/>
                    </a:lnTo>
                    <a:lnTo>
                      <a:pt x="136" y="16"/>
                    </a:lnTo>
                    <a:lnTo>
                      <a:pt x="139" y="22"/>
                    </a:lnTo>
                    <a:lnTo>
                      <a:pt x="143" y="20"/>
                    </a:lnTo>
                    <a:lnTo>
                      <a:pt x="143" y="22"/>
                    </a:lnTo>
                    <a:lnTo>
                      <a:pt x="139" y="25"/>
                    </a:lnTo>
                    <a:lnTo>
                      <a:pt x="145" y="25"/>
                    </a:lnTo>
                    <a:lnTo>
                      <a:pt x="148" y="22"/>
                    </a:lnTo>
                    <a:lnTo>
                      <a:pt x="158" y="31"/>
                    </a:lnTo>
                    <a:lnTo>
                      <a:pt x="164" y="31"/>
                    </a:lnTo>
                    <a:lnTo>
                      <a:pt x="164" y="35"/>
                    </a:lnTo>
                    <a:lnTo>
                      <a:pt x="158" y="38"/>
                    </a:lnTo>
                    <a:lnTo>
                      <a:pt x="152" y="38"/>
                    </a:lnTo>
                    <a:lnTo>
                      <a:pt x="148" y="38"/>
                    </a:lnTo>
                    <a:lnTo>
                      <a:pt x="145" y="40"/>
                    </a:lnTo>
                    <a:lnTo>
                      <a:pt x="152" y="50"/>
                    </a:lnTo>
                    <a:lnTo>
                      <a:pt x="139" y="50"/>
                    </a:lnTo>
                    <a:lnTo>
                      <a:pt x="136" y="50"/>
                    </a:lnTo>
                    <a:lnTo>
                      <a:pt x="134" y="50"/>
                    </a:lnTo>
                    <a:lnTo>
                      <a:pt x="139" y="59"/>
                    </a:lnTo>
                    <a:lnTo>
                      <a:pt x="109" y="56"/>
                    </a:lnTo>
                    <a:lnTo>
                      <a:pt x="100" y="78"/>
                    </a:lnTo>
                    <a:lnTo>
                      <a:pt x="93" y="81"/>
                    </a:lnTo>
                    <a:lnTo>
                      <a:pt x="86" y="95"/>
                    </a:lnTo>
                    <a:lnTo>
                      <a:pt x="72" y="109"/>
                    </a:lnTo>
                    <a:lnTo>
                      <a:pt x="56" y="111"/>
                    </a:lnTo>
                    <a:lnTo>
                      <a:pt x="35" y="111"/>
                    </a:lnTo>
                    <a:lnTo>
                      <a:pt x="26" y="111"/>
                    </a:lnTo>
                    <a:lnTo>
                      <a:pt x="7" y="106"/>
                    </a:lnTo>
                    <a:lnTo>
                      <a:pt x="0" y="93"/>
                    </a:lnTo>
                    <a:lnTo>
                      <a:pt x="13" y="95"/>
                    </a:lnTo>
                    <a:lnTo>
                      <a:pt x="20" y="95"/>
                    </a:lnTo>
                    <a:lnTo>
                      <a:pt x="22" y="99"/>
                    </a:lnTo>
                    <a:lnTo>
                      <a:pt x="26" y="88"/>
                    </a:lnTo>
                    <a:lnTo>
                      <a:pt x="29" y="81"/>
                    </a:lnTo>
                    <a:lnTo>
                      <a:pt x="35" y="75"/>
                    </a:lnTo>
                    <a:lnTo>
                      <a:pt x="56" y="68"/>
                    </a:lnTo>
                    <a:lnTo>
                      <a:pt x="75" y="43"/>
                    </a:lnTo>
                    <a:lnTo>
                      <a:pt x="79" y="40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426"/>
              <p:cNvSpPr>
                <a:spLocks/>
              </p:cNvSpPr>
              <p:nvPr/>
            </p:nvSpPr>
            <p:spPr bwMode="auto">
              <a:xfrm>
                <a:off x="8582026" y="3725863"/>
                <a:ext cx="58738" cy="60325"/>
              </a:xfrm>
              <a:custGeom>
                <a:avLst/>
                <a:gdLst>
                  <a:gd name="T0" fmla="*/ 9 w 37"/>
                  <a:gd name="T1" fmla="*/ 7 h 38"/>
                  <a:gd name="T2" fmla="*/ 6 w 37"/>
                  <a:gd name="T3" fmla="*/ 13 h 38"/>
                  <a:gd name="T4" fmla="*/ 0 w 37"/>
                  <a:gd name="T5" fmla="*/ 20 h 38"/>
                  <a:gd name="T6" fmla="*/ 0 w 37"/>
                  <a:gd name="T7" fmla="*/ 32 h 38"/>
                  <a:gd name="T8" fmla="*/ 16 w 37"/>
                  <a:gd name="T9" fmla="*/ 38 h 38"/>
                  <a:gd name="T10" fmla="*/ 21 w 37"/>
                  <a:gd name="T11" fmla="*/ 32 h 38"/>
                  <a:gd name="T12" fmla="*/ 30 w 37"/>
                  <a:gd name="T13" fmla="*/ 32 h 38"/>
                  <a:gd name="T14" fmla="*/ 30 w 37"/>
                  <a:gd name="T15" fmla="*/ 20 h 38"/>
                  <a:gd name="T16" fmla="*/ 37 w 37"/>
                  <a:gd name="T17" fmla="*/ 13 h 38"/>
                  <a:gd name="T18" fmla="*/ 37 w 37"/>
                  <a:gd name="T19" fmla="*/ 7 h 38"/>
                  <a:gd name="T20" fmla="*/ 33 w 37"/>
                  <a:gd name="T21" fmla="*/ 0 h 38"/>
                  <a:gd name="T22" fmla="*/ 30 w 37"/>
                  <a:gd name="T23" fmla="*/ 4 h 38"/>
                  <a:gd name="T24" fmla="*/ 16 w 37"/>
                  <a:gd name="T25" fmla="*/ 4 h 38"/>
                  <a:gd name="T26" fmla="*/ 9 w 37"/>
                  <a:gd name="T27" fmla="*/ 7 h 38"/>
                  <a:gd name="T28" fmla="*/ 9 w 37"/>
                  <a:gd name="T29" fmla="*/ 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38">
                    <a:moveTo>
                      <a:pt x="9" y="7"/>
                    </a:moveTo>
                    <a:lnTo>
                      <a:pt x="6" y="13"/>
                    </a:lnTo>
                    <a:lnTo>
                      <a:pt x="0" y="20"/>
                    </a:lnTo>
                    <a:lnTo>
                      <a:pt x="0" y="32"/>
                    </a:lnTo>
                    <a:lnTo>
                      <a:pt x="16" y="38"/>
                    </a:lnTo>
                    <a:lnTo>
                      <a:pt x="21" y="32"/>
                    </a:lnTo>
                    <a:lnTo>
                      <a:pt x="30" y="32"/>
                    </a:lnTo>
                    <a:lnTo>
                      <a:pt x="30" y="20"/>
                    </a:lnTo>
                    <a:lnTo>
                      <a:pt x="37" y="13"/>
                    </a:lnTo>
                    <a:lnTo>
                      <a:pt x="37" y="7"/>
                    </a:lnTo>
                    <a:lnTo>
                      <a:pt x="33" y="0"/>
                    </a:lnTo>
                    <a:lnTo>
                      <a:pt x="30" y="4"/>
                    </a:lnTo>
                    <a:lnTo>
                      <a:pt x="16" y="4"/>
                    </a:lnTo>
                    <a:lnTo>
                      <a:pt x="9" y="7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428"/>
              <p:cNvSpPr>
                <a:spLocks/>
              </p:cNvSpPr>
              <p:nvPr/>
            </p:nvSpPr>
            <p:spPr bwMode="auto">
              <a:xfrm>
                <a:off x="8669338" y="4624388"/>
                <a:ext cx="1090613" cy="981075"/>
              </a:xfrm>
              <a:custGeom>
                <a:avLst/>
                <a:gdLst>
                  <a:gd name="T0" fmla="*/ 496 w 687"/>
                  <a:gd name="T1" fmla="*/ 594 h 618"/>
                  <a:gd name="T2" fmla="*/ 481 w 687"/>
                  <a:gd name="T3" fmla="*/ 591 h 618"/>
                  <a:gd name="T4" fmla="*/ 441 w 687"/>
                  <a:gd name="T5" fmla="*/ 597 h 618"/>
                  <a:gd name="T6" fmla="*/ 407 w 687"/>
                  <a:gd name="T7" fmla="*/ 566 h 618"/>
                  <a:gd name="T8" fmla="*/ 407 w 687"/>
                  <a:gd name="T9" fmla="*/ 520 h 618"/>
                  <a:gd name="T10" fmla="*/ 396 w 687"/>
                  <a:gd name="T11" fmla="*/ 486 h 618"/>
                  <a:gd name="T12" fmla="*/ 373 w 687"/>
                  <a:gd name="T13" fmla="*/ 508 h 618"/>
                  <a:gd name="T14" fmla="*/ 398 w 687"/>
                  <a:gd name="T15" fmla="*/ 465 h 618"/>
                  <a:gd name="T16" fmla="*/ 373 w 687"/>
                  <a:gd name="T17" fmla="*/ 481 h 618"/>
                  <a:gd name="T18" fmla="*/ 346 w 687"/>
                  <a:gd name="T19" fmla="*/ 499 h 618"/>
                  <a:gd name="T20" fmla="*/ 337 w 687"/>
                  <a:gd name="T21" fmla="*/ 461 h 618"/>
                  <a:gd name="T22" fmla="*/ 330 w 687"/>
                  <a:gd name="T23" fmla="*/ 437 h 618"/>
                  <a:gd name="T24" fmla="*/ 274 w 687"/>
                  <a:gd name="T25" fmla="*/ 422 h 618"/>
                  <a:gd name="T26" fmla="*/ 164 w 687"/>
                  <a:gd name="T27" fmla="*/ 449 h 618"/>
                  <a:gd name="T28" fmla="*/ 133 w 687"/>
                  <a:gd name="T29" fmla="*/ 467 h 618"/>
                  <a:gd name="T30" fmla="*/ 78 w 687"/>
                  <a:gd name="T31" fmla="*/ 474 h 618"/>
                  <a:gd name="T32" fmla="*/ 28 w 687"/>
                  <a:gd name="T33" fmla="*/ 486 h 618"/>
                  <a:gd name="T34" fmla="*/ 9 w 687"/>
                  <a:gd name="T35" fmla="*/ 456 h 618"/>
                  <a:gd name="T36" fmla="*/ 25 w 687"/>
                  <a:gd name="T37" fmla="*/ 406 h 618"/>
                  <a:gd name="T38" fmla="*/ 13 w 687"/>
                  <a:gd name="T39" fmla="*/ 326 h 618"/>
                  <a:gd name="T40" fmla="*/ 13 w 687"/>
                  <a:gd name="T41" fmla="*/ 301 h 618"/>
                  <a:gd name="T42" fmla="*/ 13 w 687"/>
                  <a:gd name="T43" fmla="*/ 295 h 618"/>
                  <a:gd name="T44" fmla="*/ 13 w 687"/>
                  <a:gd name="T45" fmla="*/ 253 h 618"/>
                  <a:gd name="T46" fmla="*/ 28 w 687"/>
                  <a:gd name="T47" fmla="*/ 217 h 618"/>
                  <a:gd name="T48" fmla="*/ 78 w 687"/>
                  <a:gd name="T49" fmla="*/ 185 h 618"/>
                  <a:gd name="T50" fmla="*/ 130 w 687"/>
                  <a:gd name="T51" fmla="*/ 172 h 618"/>
                  <a:gd name="T52" fmla="*/ 176 w 687"/>
                  <a:gd name="T53" fmla="*/ 122 h 618"/>
                  <a:gd name="T54" fmla="*/ 204 w 687"/>
                  <a:gd name="T55" fmla="*/ 126 h 618"/>
                  <a:gd name="T56" fmla="*/ 207 w 687"/>
                  <a:gd name="T57" fmla="*/ 98 h 618"/>
                  <a:gd name="T58" fmla="*/ 219 w 687"/>
                  <a:gd name="T59" fmla="*/ 105 h 618"/>
                  <a:gd name="T60" fmla="*/ 232 w 687"/>
                  <a:gd name="T61" fmla="*/ 79 h 618"/>
                  <a:gd name="T62" fmla="*/ 257 w 687"/>
                  <a:gd name="T63" fmla="*/ 58 h 618"/>
                  <a:gd name="T64" fmla="*/ 287 w 687"/>
                  <a:gd name="T65" fmla="*/ 69 h 618"/>
                  <a:gd name="T66" fmla="*/ 305 w 687"/>
                  <a:gd name="T67" fmla="*/ 82 h 618"/>
                  <a:gd name="T68" fmla="*/ 308 w 687"/>
                  <a:gd name="T69" fmla="*/ 67 h 618"/>
                  <a:gd name="T70" fmla="*/ 330 w 687"/>
                  <a:gd name="T71" fmla="*/ 30 h 618"/>
                  <a:gd name="T72" fmla="*/ 367 w 687"/>
                  <a:gd name="T73" fmla="*/ 26 h 618"/>
                  <a:gd name="T74" fmla="*/ 369 w 687"/>
                  <a:gd name="T75" fmla="*/ 12 h 618"/>
                  <a:gd name="T76" fmla="*/ 405 w 687"/>
                  <a:gd name="T77" fmla="*/ 24 h 618"/>
                  <a:gd name="T78" fmla="*/ 432 w 687"/>
                  <a:gd name="T79" fmla="*/ 30 h 618"/>
                  <a:gd name="T80" fmla="*/ 432 w 687"/>
                  <a:gd name="T81" fmla="*/ 35 h 618"/>
                  <a:gd name="T82" fmla="*/ 419 w 687"/>
                  <a:gd name="T83" fmla="*/ 51 h 618"/>
                  <a:gd name="T84" fmla="*/ 426 w 687"/>
                  <a:gd name="T85" fmla="*/ 92 h 618"/>
                  <a:gd name="T86" fmla="*/ 472 w 687"/>
                  <a:gd name="T87" fmla="*/ 126 h 618"/>
                  <a:gd name="T88" fmla="*/ 517 w 687"/>
                  <a:gd name="T89" fmla="*/ 76 h 618"/>
                  <a:gd name="T90" fmla="*/ 524 w 687"/>
                  <a:gd name="T91" fmla="*/ 33 h 618"/>
                  <a:gd name="T92" fmla="*/ 540 w 687"/>
                  <a:gd name="T93" fmla="*/ 5 h 618"/>
                  <a:gd name="T94" fmla="*/ 553 w 687"/>
                  <a:gd name="T95" fmla="*/ 33 h 618"/>
                  <a:gd name="T96" fmla="*/ 561 w 687"/>
                  <a:gd name="T97" fmla="*/ 69 h 618"/>
                  <a:gd name="T98" fmla="*/ 583 w 687"/>
                  <a:gd name="T99" fmla="*/ 110 h 618"/>
                  <a:gd name="T100" fmla="*/ 592 w 687"/>
                  <a:gd name="T101" fmla="*/ 158 h 618"/>
                  <a:gd name="T102" fmla="*/ 626 w 687"/>
                  <a:gd name="T103" fmla="*/ 187 h 618"/>
                  <a:gd name="T104" fmla="*/ 639 w 687"/>
                  <a:gd name="T105" fmla="*/ 215 h 618"/>
                  <a:gd name="T106" fmla="*/ 656 w 687"/>
                  <a:gd name="T107" fmla="*/ 240 h 618"/>
                  <a:gd name="T108" fmla="*/ 656 w 687"/>
                  <a:gd name="T109" fmla="*/ 261 h 618"/>
                  <a:gd name="T110" fmla="*/ 685 w 687"/>
                  <a:gd name="T111" fmla="*/ 299 h 618"/>
                  <a:gd name="T112" fmla="*/ 681 w 687"/>
                  <a:gd name="T113" fmla="*/ 385 h 618"/>
                  <a:gd name="T114" fmla="*/ 651 w 687"/>
                  <a:gd name="T115" fmla="*/ 461 h 618"/>
                  <a:gd name="T116" fmla="*/ 604 w 687"/>
                  <a:gd name="T117" fmla="*/ 529 h 618"/>
                  <a:gd name="T118" fmla="*/ 528 w 687"/>
                  <a:gd name="T119" fmla="*/ 600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87" h="618">
                    <a:moveTo>
                      <a:pt x="506" y="618"/>
                    </a:moveTo>
                    <a:lnTo>
                      <a:pt x="500" y="606"/>
                    </a:lnTo>
                    <a:lnTo>
                      <a:pt x="496" y="606"/>
                    </a:lnTo>
                    <a:lnTo>
                      <a:pt x="496" y="600"/>
                    </a:lnTo>
                    <a:lnTo>
                      <a:pt x="496" y="594"/>
                    </a:lnTo>
                    <a:lnTo>
                      <a:pt x="487" y="602"/>
                    </a:lnTo>
                    <a:lnTo>
                      <a:pt x="485" y="600"/>
                    </a:lnTo>
                    <a:lnTo>
                      <a:pt x="490" y="597"/>
                    </a:lnTo>
                    <a:lnTo>
                      <a:pt x="490" y="588"/>
                    </a:lnTo>
                    <a:lnTo>
                      <a:pt x="481" y="591"/>
                    </a:lnTo>
                    <a:lnTo>
                      <a:pt x="485" y="594"/>
                    </a:lnTo>
                    <a:lnTo>
                      <a:pt x="481" y="597"/>
                    </a:lnTo>
                    <a:lnTo>
                      <a:pt x="458" y="609"/>
                    </a:lnTo>
                    <a:lnTo>
                      <a:pt x="451" y="600"/>
                    </a:lnTo>
                    <a:lnTo>
                      <a:pt x="441" y="597"/>
                    </a:lnTo>
                    <a:lnTo>
                      <a:pt x="432" y="594"/>
                    </a:lnTo>
                    <a:lnTo>
                      <a:pt x="423" y="588"/>
                    </a:lnTo>
                    <a:lnTo>
                      <a:pt x="417" y="585"/>
                    </a:lnTo>
                    <a:lnTo>
                      <a:pt x="413" y="579"/>
                    </a:lnTo>
                    <a:lnTo>
                      <a:pt x="407" y="566"/>
                    </a:lnTo>
                    <a:lnTo>
                      <a:pt x="407" y="560"/>
                    </a:lnTo>
                    <a:lnTo>
                      <a:pt x="410" y="549"/>
                    </a:lnTo>
                    <a:lnTo>
                      <a:pt x="405" y="526"/>
                    </a:lnTo>
                    <a:lnTo>
                      <a:pt x="407" y="524"/>
                    </a:lnTo>
                    <a:lnTo>
                      <a:pt x="407" y="520"/>
                    </a:lnTo>
                    <a:lnTo>
                      <a:pt x="401" y="520"/>
                    </a:lnTo>
                    <a:lnTo>
                      <a:pt x="392" y="524"/>
                    </a:lnTo>
                    <a:lnTo>
                      <a:pt x="396" y="517"/>
                    </a:lnTo>
                    <a:lnTo>
                      <a:pt x="401" y="504"/>
                    </a:lnTo>
                    <a:lnTo>
                      <a:pt x="396" y="486"/>
                    </a:lnTo>
                    <a:lnTo>
                      <a:pt x="392" y="496"/>
                    </a:lnTo>
                    <a:lnTo>
                      <a:pt x="383" y="511"/>
                    </a:lnTo>
                    <a:lnTo>
                      <a:pt x="376" y="511"/>
                    </a:lnTo>
                    <a:lnTo>
                      <a:pt x="369" y="513"/>
                    </a:lnTo>
                    <a:lnTo>
                      <a:pt x="373" y="508"/>
                    </a:lnTo>
                    <a:lnTo>
                      <a:pt x="380" y="504"/>
                    </a:lnTo>
                    <a:lnTo>
                      <a:pt x="383" y="490"/>
                    </a:lnTo>
                    <a:lnTo>
                      <a:pt x="396" y="477"/>
                    </a:lnTo>
                    <a:lnTo>
                      <a:pt x="398" y="470"/>
                    </a:lnTo>
                    <a:lnTo>
                      <a:pt x="398" y="465"/>
                    </a:lnTo>
                    <a:lnTo>
                      <a:pt x="398" y="449"/>
                    </a:lnTo>
                    <a:lnTo>
                      <a:pt x="396" y="461"/>
                    </a:lnTo>
                    <a:lnTo>
                      <a:pt x="392" y="461"/>
                    </a:lnTo>
                    <a:lnTo>
                      <a:pt x="383" y="474"/>
                    </a:lnTo>
                    <a:lnTo>
                      <a:pt x="373" y="481"/>
                    </a:lnTo>
                    <a:lnTo>
                      <a:pt x="360" y="492"/>
                    </a:lnTo>
                    <a:lnTo>
                      <a:pt x="355" y="499"/>
                    </a:lnTo>
                    <a:lnTo>
                      <a:pt x="355" y="504"/>
                    </a:lnTo>
                    <a:lnTo>
                      <a:pt x="352" y="504"/>
                    </a:lnTo>
                    <a:lnTo>
                      <a:pt x="346" y="499"/>
                    </a:lnTo>
                    <a:lnTo>
                      <a:pt x="348" y="496"/>
                    </a:lnTo>
                    <a:lnTo>
                      <a:pt x="348" y="483"/>
                    </a:lnTo>
                    <a:lnTo>
                      <a:pt x="342" y="477"/>
                    </a:lnTo>
                    <a:lnTo>
                      <a:pt x="342" y="465"/>
                    </a:lnTo>
                    <a:lnTo>
                      <a:pt x="337" y="461"/>
                    </a:lnTo>
                    <a:lnTo>
                      <a:pt x="333" y="453"/>
                    </a:lnTo>
                    <a:lnTo>
                      <a:pt x="337" y="449"/>
                    </a:lnTo>
                    <a:lnTo>
                      <a:pt x="330" y="447"/>
                    </a:lnTo>
                    <a:lnTo>
                      <a:pt x="333" y="443"/>
                    </a:lnTo>
                    <a:lnTo>
                      <a:pt x="330" y="437"/>
                    </a:lnTo>
                    <a:lnTo>
                      <a:pt x="321" y="437"/>
                    </a:lnTo>
                    <a:lnTo>
                      <a:pt x="314" y="431"/>
                    </a:lnTo>
                    <a:lnTo>
                      <a:pt x="308" y="433"/>
                    </a:lnTo>
                    <a:lnTo>
                      <a:pt x="290" y="422"/>
                    </a:lnTo>
                    <a:lnTo>
                      <a:pt x="274" y="422"/>
                    </a:lnTo>
                    <a:lnTo>
                      <a:pt x="248" y="428"/>
                    </a:lnTo>
                    <a:lnTo>
                      <a:pt x="219" y="433"/>
                    </a:lnTo>
                    <a:lnTo>
                      <a:pt x="201" y="433"/>
                    </a:lnTo>
                    <a:lnTo>
                      <a:pt x="176" y="443"/>
                    </a:lnTo>
                    <a:lnTo>
                      <a:pt x="164" y="449"/>
                    </a:lnTo>
                    <a:lnTo>
                      <a:pt x="161" y="458"/>
                    </a:lnTo>
                    <a:lnTo>
                      <a:pt x="155" y="465"/>
                    </a:lnTo>
                    <a:lnTo>
                      <a:pt x="146" y="470"/>
                    </a:lnTo>
                    <a:lnTo>
                      <a:pt x="142" y="467"/>
                    </a:lnTo>
                    <a:lnTo>
                      <a:pt x="133" y="467"/>
                    </a:lnTo>
                    <a:lnTo>
                      <a:pt x="126" y="470"/>
                    </a:lnTo>
                    <a:lnTo>
                      <a:pt x="123" y="465"/>
                    </a:lnTo>
                    <a:lnTo>
                      <a:pt x="102" y="461"/>
                    </a:lnTo>
                    <a:lnTo>
                      <a:pt x="93" y="465"/>
                    </a:lnTo>
                    <a:lnTo>
                      <a:pt x="78" y="474"/>
                    </a:lnTo>
                    <a:lnTo>
                      <a:pt x="74" y="477"/>
                    </a:lnTo>
                    <a:lnTo>
                      <a:pt x="64" y="477"/>
                    </a:lnTo>
                    <a:lnTo>
                      <a:pt x="53" y="486"/>
                    </a:lnTo>
                    <a:lnTo>
                      <a:pt x="41" y="486"/>
                    </a:lnTo>
                    <a:lnTo>
                      <a:pt x="28" y="486"/>
                    </a:lnTo>
                    <a:lnTo>
                      <a:pt x="19" y="481"/>
                    </a:lnTo>
                    <a:lnTo>
                      <a:pt x="9" y="470"/>
                    </a:lnTo>
                    <a:lnTo>
                      <a:pt x="4" y="467"/>
                    </a:lnTo>
                    <a:lnTo>
                      <a:pt x="7" y="453"/>
                    </a:lnTo>
                    <a:lnTo>
                      <a:pt x="9" y="456"/>
                    </a:lnTo>
                    <a:lnTo>
                      <a:pt x="16" y="453"/>
                    </a:lnTo>
                    <a:lnTo>
                      <a:pt x="19" y="433"/>
                    </a:lnTo>
                    <a:lnTo>
                      <a:pt x="21" y="433"/>
                    </a:lnTo>
                    <a:lnTo>
                      <a:pt x="28" y="418"/>
                    </a:lnTo>
                    <a:lnTo>
                      <a:pt x="25" y="406"/>
                    </a:lnTo>
                    <a:lnTo>
                      <a:pt x="19" y="381"/>
                    </a:lnTo>
                    <a:lnTo>
                      <a:pt x="21" y="359"/>
                    </a:lnTo>
                    <a:lnTo>
                      <a:pt x="19" y="344"/>
                    </a:lnTo>
                    <a:lnTo>
                      <a:pt x="13" y="338"/>
                    </a:lnTo>
                    <a:lnTo>
                      <a:pt x="13" y="326"/>
                    </a:lnTo>
                    <a:lnTo>
                      <a:pt x="9" y="310"/>
                    </a:lnTo>
                    <a:lnTo>
                      <a:pt x="0" y="295"/>
                    </a:lnTo>
                    <a:lnTo>
                      <a:pt x="7" y="292"/>
                    </a:lnTo>
                    <a:lnTo>
                      <a:pt x="9" y="305"/>
                    </a:lnTo>
                    <a:lnTo>
                      <a:pt x="13" y="301"/>
                    </a:lnTo>
                    <a:lnTo>
                      <a:pt x="9" y="292"/>
                    </a:lnTo>
                    <a:lnTo>
                      <a:pt x="9" y="283"/>
                    </a:lnTo>
                    <a:lnTo>
                      <a:pt x="13" y="285"/>
                    </a:lnTo>
                    <a:lnTo>
                      <a:pt x="13" y="292"/>
                    </a:lnTo>
                    <a:lnTo>
                      <a:pt x="13" y="295"/>
                    </a:lnTo>
                    <a:lnTo>
                      <a:pt x="19" y="299"/>
                    </a:lnTo>
                    <a:lnTo>
                      <a:pt x="19" y="285"/>
                    </a:lnTo>
                    <a:lnTo>
                      <a:pt x="16" y="276"/>
                    </a:lnTo>
                    <a:lnTo>
                      <a:pt x="9" y="258"/>
                    </a:lnTo>
                    <a:lnTo>
                      <a:pt x="13" y="253"/>
                    </a:lnTo>
                    <a:lnTo>
                      <a:pt x="19" y="237"/>
                    </a:lnTo>
                    <a:lnTo>
                      <a:pt x="21" y="224"/>
                    </a:lnTo>
                    <a:lnTo>
                      <a:pt x="25" y="215"/>
                    </a:lnTo>
                    <a:lnTo>
                      <a:pt x="32" y="206"/>
                    </a:lnTo>
                    <a:lnTo>
                      <a:pt x="28" y="217"/>
                    </a:lnTo>
                    <a:lnTo>
                      <a:pt x="32" y="217"/>
                    </a:lnTo>
                    <a:lnTo>
                      <a:pt x="41" y="206"/>
                    </a:lnTo>
                    <a:lnTo>
                      <a:pt x="47" y="203"/>
                    </a:lnTo>
                    <a:lnTo>
                      <a:pt x="62" y="194"/>
                    </a:lnTo>
                    <a:lnTo>
                      <a:pt x="78" y="185"/>
                    </a:lnTo>
                    <a:lnTo>
                      <a:pt x="89" y="185"/>
                    </a:lnTo>
                    <a:lnTo>
                      <a:pt x="100" y="181"/>
                    </a:lnTo>
                    <a:lnTo>
                      <a:pt x="112" y="181"/>
                    </a:lnTo>
                    <a:lnTo>
                      <a:pt x="117" y="174"/>
                    </a:lnTo>
                    <a:lnTo>
                      <a:pt x="130" y="172"/>
                    </a:lnTo>
                    <a:lnTo>
                      <a:pt x="157" y="158"/>
                    </a:lnTo>
                    <a:lnTo>
                      <a:pt x="169" y="144"/>
                    </a:lnTo>
                    <a:lnTo>
                      <a:pt x="176" y="137"/>
                    </a:lnTo>
                    <a:lnTo>
                      <a:pt x="176" y="132"/>
                    </a:lnTo>
                    <a:lnTo>
                      <a:pt x="176" y="122"/>
                    </a:lnTo>
                    <a:lnTo>
                      <a:pt x="189" y="113"/>
                    </a:lnTo>
                    <a:lnTo>
                      <a:pt x="191" y="105"/>
                    </a:lnTo>
                    <a:lnTo>
                      <a:pt x="194" y="105"/>
                    </a:lnTo>
                    <a:lnTo>
                      <a:pt x="198" y="110"/>
                    </a:lnTo>
                    <a:lnTo>
                      <a:pt x="204" y="126"/>
                    </a:lnTo>
                    <a:lnTo>
                      <a:pt x="204" y="117"/>
                    </a:lnTo>
                    <a:lnTo>
                      <a:pt x="210" y="119"/>
                    </a:lnTo>
                    <a:lnTo>
                      <a:pt x="207" y="110"/>
                    </a:lnTo>
                    <a:lnTo>
                      <a:pt x="204" y="98"/>
                    </a:lnTo>
                    <a:lnTo>
                      <a:pt x="207" y="98"/>
                    </a:lnTo>
                    <a:lnTo>
                      <a:pt x="210" y="105"/>
                    </a:lnTo>
                    <a:lnTo>
                      <a:pt x="212" y="101"/>
                    </a:lnTo>
                    <a:lnTo>
                      <a:pt x="216" y="105"/>
                    </a:lnTo>
                    <a:lnTo>
                      <a:pt x="225" y="105"/>
                    </a:lnTo>
                    <a:lnTo>
                      <a:pt x="219" y="105"/>
                    </a:lnTo>
                    <a:lnTo>
                      <a:pt x="223" y="98"/>
                    </a:lnTo>
                    <a:lnTo>
                      <a:pt x="219" y="92"/>
                    </a:lnTo>
                    <a:lnTo>
                      <a:pt x="228" y="85"/>
                    </a:lnTo>
                    <a:lnTo>
                      <a:pt x="228" y="79"/>
                    </a:lnTo>
                    <a:lnTo>
                      <a:pt x="232" y="79"/>
                    </a:lnTo>
                    <a:lnTo>
                      <a:pt x="237" y="79"/>
                    </a:lnTo>
                    <a:lnTo>
                      <a:pt x="235" y="69"/>
                    </a:lnTo>
                    <a:lnTo>
                      <a:pt x="244" y="64"/>
                    </a:lnTo>
                    <a:lnTo>
                      <a:pt x="248" y="69"/>
                    </a:lnTo>
                    <a:lnTo>
                      <a:pt x="257" y="58"/>
                    </a:lnTo>
                    <a:lnTo>
                      <a:pt x="259" y="58"/>
                    </a:lnTo>
                    <a:lnTo>
                      <a:pt x="262" y="62"/>
                    </a:lnTo>
                    <a:lnTo>
                      <a:pt x="269" y="51"/>
                    </a:lnTo>
                    <a:lnTo>
                      <a:pt x="271" y="58"/>
                    </a:lnTo>
                    <a:lnTo>
                      <a:pt x="287" y="69"/>
                    </a:lnTo>
                    <a:lnTo>
                      <a:pt x="284" y="79"/>
                    </a:lnTo>
                    <a:lnTo>
                      <a:pt x="284" y="85"/>
                    </a:lnTo>
                    <a:lnTo>
                      <a:pt x="293" y="73"/>
                    </a:lnTo>
                    <a:lnTo>
                      <a:pt x="300" y="76"/>
                    </a:lnTo>
                    <a:lnTo>
                      <a:pt x="305" y="82"/>
                    </a:lnTo>
                    <a:lnTo>
                      <a:pt x="305" y="76"/>
                    </a:lnTo>
                    <a:lnTo>
                      <a:pt x="314" y="85"/>
                    </a:lnTo>
                    <a:lnTo>
                      <a:pt x="312" y="76"/>
                    </a:lnTo>
                    <a:lnTo>
                      <a:pt x="314" y="76"/>
                    </a:lnTo>
                    <a:lnTo>
                      <a:pt x="308" y="67"/>
                    </a:lnTo>
                    <a:lnTo>
                      <a:pt x="314" y="58"/>
                    </a:lnTo>
                    <a:lnTo>
                      <a:pt x="317" y="48"/>
                    </a:lnTo>
                    <a:lnTo>
                      <a:pt x="324" y="48"/>
                    </a:lnTo>
                    <a:lnTo>
                      <a:pt x="321" y="39"/>
                    </a:lnTo>
                    <a:lnTo>
                      <a:pt x="330" y="30"/>
                    </a:lnTo>
                    <a:lnTo>
                      <a:pt x="337" y="33"/>
                    </a:lnTo>
                    <a:lnTo>
                      <a:pt x="339" y="30"/>
                    </a:lnTo>
                    <a:lnTo>
                      <a:pt x="342" y="24"/>
                    </a:lnTo>
                    <a:lnTo>
                      <a:pt x="360" y="26"/>
                    </a:lnTo>
                    <a:lnTo>
                      <a:pt x="367" y="26"/>
                    </a:lnTo>
                    <a:lnTo>
                      <a:pt x="364" y="12"/>
                    </a:lnTo>
                    <a:lnTo>
                      <a:pt x="360" y="14"/>
                    </a:lnTo>
                    <a:lnTo>
                      <a:pt x="355" y="9"/>
                    </a:lnTo>
                    <a:lnTo>
                      <a:pt x="364" y="9"/>
                    </a:lnTo>
                    <a:lnTo>
                      <a:pt x="369" y="12"/>
                    </a:lnTo>
                    <a:lnTo>
                      <a:pt x="373" y="12"/>
                    </a:lnTo>
                    <a:lnTo>
                      <a:pt x="376" y="17"/>
                    </a:lnTo>
                    <a:lnTo>
                      <a:pt x="389" y="17"/>
                    </a:lnTo>
                    <a:lnTo>
                      <a:pt x="396" y="24"/>
                    </a:lnTo>
                    <a:lnTo>
                      <a:pt x="405" y="24"/>
                    </a:lnTo>
                    <a:lnTo>
                      <a:pt x="407" y="26"/>
                    </a:lnTo>
                    <a:lnTo>
                      <a:pt x="417" y="24"/>
                    </a:lnTo>
                    <a:lnTo>
                      <a:pt x="426" y="26"/>
                    </a:lnTo>
                    <a:lnTo>
                      <a:pt x="428" y="30"/>
                    </a:lnTo>
                    <a:lnTo>
                      <a:pt x="432" y="30"/>
                    </a:lnTo>
                    <a:lnTo>
                      <a:pt x="428" y="26"/>
                    </a:lnTo>
                    <a:lnTo>
                      <a:pt x="432" y="24"/>
                    </a:lnTo>
                    <a:lnTo>
                      <a:pt x="439" y="26"/>
                    </a:lnTo>
                    <a:lnTo>
                      <a:pt x="441" y="30"/>
                    </a:lnTo>
                    <a:lnTo>
                      <a:pt x="432" y="35"/>
                    </a:lnTo>
                    <a:lnTo>
                      <a:pt x="435" y="39"/>
                    </a:lnTo>
                    <a:lnTo>
                      <a:pt x="432" y="46"/>
                    </a:lnTo>
                    <a:lnTo>
                      <a:pt x="432" y="42"/>
                    </a:lnTo>
                    <a:lnTo>
                      <a:pt x="426" y="46"/>
                    </a:lnTo>
                    <a:lnTo>
                      <a:pt x="419" y="51"/>
                    </a:lnTo>
                    <a:lnTo>
                      <a:pt x="423" y="55"/>
                    </a:lnTo>
                    <a:lnTo>
                      <a:pt x="423" y="62"/>
                    </a:lnTo>
                    <a:lnTo>
                      <a:pt x="410" y="76"/>
                    </a:lnTo>
                    <a:lnTo>
                      <a:pt x="423" y="85"/>
                    </a:lnTo>
                    <a:lnTo>
                      <a:pt x="426" y="92"/>
                    </a:lnTo>
                    <a:lnTo>
                      <a:pt x="432" y="94"/>
                    </a:lnTo>
                    <a:lnTo>
                      <a:pt x="435" y="98"/>
                    </a:lnTo>
                    <a:lnTo>
                      <a:pt x="453" y="113"/>
                    </a:lnTo>
                    <a:lnTo>
                      <a:pt x="469" y="119"/>
                    </a:lnTo>
                    <a:lnTo>
                      <a:pt x="472" y="126"/>
                    </a:lnTo>
                    <a:lnTo>
                      <a:pt x="485" y="135"/>
                    </a:lnTo>
                    <a:lnTo>
                      <a:pt x="494" y="135"/>
                    </a:lnTo>
                    <a:lnTo>
                      <a:pt x="503" y="132"/>
                    </a:lnTo>
                    <a:lnTo>
                      <a:pt x="508" y="110"/>
                    </a:lnTo>
                    <a:lnTo>
                      <a:pt x="517" y="76"/>
                    </a:lnTo>
                    <a:lnTo>
                      <a:pt x="517" y="58"/>
                    </a:lnTo>
                    <a:lnTo>
                      <a:pt x="524" y="51"/>
                    </a:lnTo>
                    <a:lnTo>
                      <a:pt x="521" y="42"/>
                    </a:lnTo>
                    <a:lnTo>
                      <a:pt x="528" y="35"/>
                    </a:lnTo>
                    <a:lnTo>
                      <a:pt x="524" y="33"/>
                    </a:lnTo>
                    <a:lnTo>
                      <a:pt x="528" y="26"/>
                    </a:lnTo>
                    <a:lnTo>
                      <a:pt x="530" y="26"/>
                    </a:lnTo>
                    <a:lnTo>
                      <a:pt x="533" y="5"/>
                    </a:lnTo>
                    <a:lnTo>
                      <a:pt x="542" y="0"/>
                    </a:lnTo>
                    <a:lnTo>
                      <a:pt x="540" y="5"/>
                    </a:lnTo>
                    <a:lnTo>
                      <a:pt x="546" y="12"/>
                    </a:lnTo>
                    <a:lnTo>
                      <a:pt x="546" y="21"/>
                    </a:lnTo>
                    <a:lnTo>
                      <a:pt x="549" y="24"/>
                    </a:lnTo>
                    <a:lnTo>
                      <a:pt x="549" y="30"/>
                    </a:lnTo>
                    <a:lnTo>
                      <a:pt x="553" y="33"/>
                    </a:lnTo>
                    <a:lnTo>
                      <a:pt x="553" y="42"/>
                    </a:lnTo>
                    <a:lnTo>
                      <a:pt x="555" y="42"/>
                    </a:lnTo>
                    <a:lnTo>
                      <a:pt x="555" y="58"/>
                    </a:lnTo>
                    <a:lnTo>
                      <a:pt x="558" y="73"/>
                    </a:lnTo>
                    <a:lnTo>
                      <a:pt x="561" y="69"/>
                    </a:lnTo>
                    <a:lnTo>
                      <a:pt x="567" y="67"/>
                    </a:lnTo>
                    <a:lnTo>
                      <a:pt x="571" y="73"/>
                    </a:lnTo>
                    <a:lnTo>
                      <a:pt x="583" y="79"/>
                    </a:lnTo>
                    <a:lnTo>
                      <a:pt x="583" y="105"/>
                    </a:lnTo>
                    <a:lnTo>
                      <a:pt x="583" y="110"/>
                    </a:lnTo>
                    <a:lnTo>
                      <a:pt x="589" y="119"/>
                    </a:lnTo>
                    <a:lnTo>
                      <a:pt x="592" y="135"/>
                    </a:lnTo>
                    <a:lnTo>
                      <a:pt x="589" y="148"/>
                    </a:lnTo>
                    <a:lnTo>
                      <a:pt x="592" y="153"/>
                    </a:lnTo>
                    <a:lnTo>
                      <a:pt x="592" y="158"/>
                    </a:lnTo>
                    <a:lnTo>
                      <a:pt x="601" y="169"/>
                    </a:lnTo>
                    <a:lnTo>
                      <a:pt x="610" y="172"/>
                    </a:lnTo>
                    <a:lnTo>
                      <a:pt x="613" y="178"/>
                    </a:lnTo>
                    <a:lnTo>
                      <a:pt x="617" y="178"/>
                    </a:lnTo>
                    <a:lnTo>
                      <a:pt x="626" y="187"/>
                    </a:lnTo>
                    <a:lnTo>
                      <a:pt x="629" y="190"/>
                    </a:lnTo>
                    <a:lnTo>
                      <a:pt x="633" y="196"/>
                    </a:lnTo>
                    <a:lnTo>
                      <a:pt x="629" y="196"/>
                    </a:lnTo>
                    <a:lnTo>
                      <a:pt x="633" y="203"/>
                    </a:lnTo>
                    <a:lnTo>
                      <a:pt x="639" y="215"/>
                    </a:lnTo>
                    <a:lnTo>
                      <a:pt x="639" y="217"/>
                    </a:lnTo>
                    <a:lnTo>
                      <a:pt x="642" y="237"/>
                    </a:lnTo>
                    <a:lnTo>
                      <a:pt x="648" y="240"/>
                    </a:lnTo>
                    <a:lnTo>
                      <a:pt x="648" y="227"/>
                    </a:lnTo>
                    <a:lnTo>
                      <a:pt x="656" y="240"/>
                    </a:lnTo>
                    <a:lnTo>
                      <a:pt x="656" y="233"/>
                    </a:lnTo>
                    <a:lnTo>
                      <a:pt x="660" y="240"/>
                    </a:lnTo>
                    <a:lnTo>
                      <a:pt x="660" y="255"/>
                    </a:lnTo>
                    <a:lnTo>
                      <a:pt x="651" y="258"/>
                    </a:lnTo>
                    <a:lnTo>
                      <a:pt x="656" y="261"/>
                    </a:lnTo>
                    <a:lnTo>
                      <a:pt x="665" y="270"/>
                    </a:lnTo>
                    <a:lnTo>
                      <a:pt x="672" y="276"/>
                    </a:lnTo>
                    <a:lnTo>
                      <a:pt x="678" y="285"/>
                    </a:lnTo>
                    <a:lnTo>
                      <a:pt x="681" y="295"/>
                    </a:lnTo>
                    <a:lnTo>
                      <a:pt x="685" y="299"/>
                    </a:lnTo>
                    <a:lnTo>
                      <a:pt x="685" y="308"/>
                    </a:lnTo>
                    <a:lnTo>
                      <a:pt x="687" y="319"/>
                    </a:lnTo>
                    <a:lnTo>
                      <a:pt x="681" y="348"/>
                    </a:lnTo>
                    <a:lnTo>
                      <a:pt x="685" y="363"/>
                    </a:lnTo>
                    <a:lnTo>
                      <a:pt x="681" y="385"/>
                    </a:lnTo>
                    <a:lnTo>
                      <a:pt x="672" y="406"/>
                    </a:lnTo>
                    <a:lnTo>
                      <a:pt x="665" y="431"/>
                    </a:lnTo>
                    <a:lnTo>
                      <a:pt x="651" y="456"/>
                    </a:lnTo>
                    <a:lnTo>
                      <a:pt x="651" y="458"/>
                    </a:lnTo>
                    <a:lnTo>
                      <a:pt x="651" y="461"/>
                    </a:lnTo>
                    <a:lnTo>
                      <a:pt x="633" y="477"/>
                    </a:lnTo>
                    <a:lnTo>
                      <a:pt x="626" y="486"/>
                    </a:lnTo>
                    <a:lnTo>
                      <a:pt x="623" y="496"/>
                    </a:lnTo>
                    <a:lnTo>
                      <a:pt x="610" y="511"/>
                    </a:lnTo>
                    <a:lnTo>
                      <a:pt x="604" y="529"/>
                    </a:lnTo>
                    <a:lnTo>
                      <a:pt x="589" y="556"/>
                    </a:lnTo>
                    <a:lnTo>
                      <a:pt x="576" y="581"/>
                    </a:lnTo>
                    <a:lnTo>
                      <a:pt x="561" y="591"/>
                    </a:lnTo>
                    <a:lnTo>
                      <a:pt x="537" y="591"/>
                    </a:lnTo>
                    <a:lnTo>
                      <a:pt x="528" y="600"/>
                    </a:lnTo>
                    <a:lnTo>
                      <a:pt x="506" y="609"/>
                    </a:lnTo>
                    <a:lnTo>
                      <a:pt x="508" y="613"/>
                    </a:lnTo>
                    <a:lnTo>
                      <a:pt x="506" y="61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429"/>
              <p:cNvSpPr>
                <a:spLocks/>
              </p:cNvSpPr>
              <p:nvPr/>
            </p:nvSpPr>
            <p:spPr bwMode="auto">
              <a:xfrm>
                <a:off x="8669338" y="4624388"/>
                <a:ext cx="1090613" cy="981075"/>
              </a:xfrm>
              <a:custGeom>
                <a:avLst/>
                <a:gdLst>
                  <a:gd name="T0" fmla="*/ 496 w 687"/>
                  <a:gd name="T1" fmla="*/ 594 h 618"/>
                  <a:gd name="T2" fmla="*/ 481 w 687"/>
                  <a:gd name="T3" fmla="*/ 591 h 618"/>
                  <a:gd name="T4" fmla="*/ 441 w 687"/>
                  <a:gd name="T5" fmla="*/ 597 h 618"/>
                  <a:gd name="T6" fmla="*/ 407 w 687"/>
                  <a:gd name="T7" fmla="*/ 566 h 618"/>
                  <a:gd name="T8" fmla="*/ 407 w 687"/>
                  <a:gd name="T9" fmla="*/ 520 h 618"/>
                  <a:gd name="T10" fmla="*/ 396 w 687"/>
                  <a:gd name="T11" fmla="*/ 486 h 618"/>
                  <a:gd name="T12" fmla="*/ 373 w 687"/>
                  <a:gd name="T13" fmla="*/ 508 h 618"/>
                  <a:gd name="T14" fmla="*/ 398 w 687"/>
                  <a:gd name="T15" fmla="*/ 465 h 618"/>
                  <a:gd name="T16" fmla="*/ 373 w 687"/>
                  <a:gd name="T17" fmla="*/ 481 h 618"/>
                  <a:gd name="T18" fmla="*/ 346 w 687"/>
                  <a:gd name="T19" fmla="*/ 499 h 618"/>
                  <a:gd name="T20" fmla="*/ 337 w 687"/>
                  <a:gd name="T21" fmla="*/ 461 h 618"/>
                  <a:gd name="T22" fmla="*/ 330 w 687"/>
                  <a:gd name="T23" fmla="*/ 437 h 618"/>
                  <a:gd name="T24" fmla="*/ 274 w 687"/>
                  <a:gd name="T25" fmla="*/ 422 h 618"/>
                  <a:gd name="T26" fmla="*/ 164 w 687"/>
                  <a:gd name="T27" fmla="*/ 449 h 618"/>
                  <a:gd name="T28" fmla="*/ 133 w 687"/>
                  <a:gd name="T29" fmla="*/ 467 h 618"/>
                  <a:gd name="T30" fmla="*/ 78 w 687"/>
                  <a:gd name="T31" fmla="*/ 474 h 618"/>
                  <a:gd name="T32" fmla="*/ 28 w 687"/>
                  <a:gd name="T33" fmla="*/ 486 h 618"/>
                  <a:gd name="T34" fmla="*/ 9 w 687"/>
                  <a:gd name="T35" fmla="*/ 456 h 618"/>
                  <a:gd name="T36" fmla="*/ 25 w 687"/>
                  <a:gd name="T37" fmla="*/ 406 h 618"/>
                  <a:gd name="T38" fmla="*/ 13 w 687"/>
                  <a:gd name="T39" fmla="*/ 326 h 618"/>
                  <a:gd name="T40" fmla="*/ 13 w 687"/>
                  <a:gd name="T41" fmla="*/ 301 h 618"/>
                  <a:gd name="T42" fmla="*/ 13 w 687"/>
                  <a:gd name="T43" fmla="*/ 295 h 618"/>
                  <a:gd name="T44" fmla="*/ 13 w 687"/>
                  <a:gd name="T45" fmla="*/ 253 h 618"/>
                  <a:gd name="T46" fmla="*/ 28 w 687"/>
                  <a:gd name="T47" fmla="*/ 217 h 618"/>
                  <a:gd name="T48" fmla="*/ 78 w 687"/>
                  <a:gd name="T49" fmla="*/ 185 h 618"/>
                  <a:gd name="T50" fmla="*/ 130 w 687"/>
                  <a:gd name="T51" fmla="*/ 172 h 618"/>
                  <a:gd name="T52" fmla="*/ 176 w 687"/>
                  <a:gd name="T53" fmla="*/ 122 h 618"/>
                  <a:gd name="T54" fmla="*/ 204 w 687"/>
                  <a:gd name="T55" fmla="*/ 126 h 618"/>
                  <a:gd name="T56" fmla="*/ 207 w 687"/>
                  <a:gd name="T57" fmla="*/ 98 h 618"/>
                  <a:gd name="T58" fmla="*/ 219 w 687"/>
                  <a:gd name="T59" fmla="*/ 105 h 618"/>
                  <a:gd name="T60" fmla="*/ 232 w 687"/>
                  <a:gd name="T61" fmla="*/ 79 h 618"/>
                  <a:gd name="T62" fmla="*/ 257 w 687"/>
                  <a:gd name="T63" fmla="*/ 58 h 618"/>
                  <a:gd name="T64" fmla="*/ 287 w 687"/>
                  <a:gd name="T65" fmla="*/ 69 h 618"/>
                  <a:gd name="T66" fmla="*/ 305 w 687"/>
                  <a:gd name="T67" fmla="*/ 82 h 618"/>
                  <a:gd name="T68" fmla="*/ 308 w 687"/>
                  <a:gd name="T69" fmla="*/ 67 h 618"/>
                  <a:gd name="T70" fmla="*/ 330 w 687"/>
                  <a:gd name="T71" fmla="*/ 30 h 618"/>
                  <a:gd name="T72" fmla="*/ 367 w 687"/>
                  <a:gd name="T73" fmla="*/ 26 h 618"/>
                  <a:gd name="T74" fmla="*/ 369 w 687"/>
                  <a:gd name="T75" fmla="*/ 12 h 618"/>
                  <a:gd name="T76" fmla="*/ 405 w 687"/>
                  <a:gd name="T77" fmla="*/ 24 h 618"/>
                  <a:gd name="T78" fmla="*/ 432 w 687"/>
                  <a:gd name="T79" fmla="*/ 30 h 618"/>
                  <a:gd name="T80" fmla="*/ 432 w 687"/>
                  <a:gd name="T81" fmla="*/ 35 h 618"/>
                  <a:gd name="T82" fmla="*/ 419 w 687"/>
                  <a:gd name="T83" fmla="*/ 51 h 618"/>
                  <a:gd name="T84" fmla="*/ 426 w 687"/>
                  <a:gd name="T85" fmla="*/ 92 h 618"/>
                  <a:gd name="T86" fmla="*/ 472 w 687"/>
                  <a:gd name="T87" fmla="*/ 126 h 618"/>
                  <a:gd name="T88" fmla="*/ 517 w 687"/>
                  <a:gd name="T89" fmla="*/ 76 h 618"/>
                  <a:gd name="T90" fmla="*/ 524 w 687"/>
                  <a:gd name="T91" fmla="*/ 33 h 618"/>
                  <a:gd name="T92" fmla="*/ 540 w 687"/>
                  <a:gd name="T93" fmla="*/ 5 h 618"/>
                  <a:gd name="T94" fmla="*/ 553 w 687"/>
                  <a:gd name="T95" fmla="*/ 33 h 618"/>
                  <a:gd name="T96" fmla="*/ 561 w 687"/>
                  <a:gd name="T97" fmla="*/ 69 h 618"/>
                  <a:gd name="T98" fmla="*/ 583 w 687"/>
                  <a:gd name="T99" fmla="*/ 110 h 618"/>
                  <a:gd name="T100" fmla="*/ 592 w 687"/>
                  <a:gd name="T101" fmla="*/ 158 h 618"/>
                  <a:gd name="T102" fmla="*/ 626 w 687"/>
                  <a:gd name="T103" fmla="*/ 187 h 618"/>
                  <a:gd name="T104" fmla="*/ 639 w 687"/>
                  <a:gd name="T105" fmla="*/ 215 h 618"/>
                  <a:gd name="T106" fmla="*/ 656 w 687"/>
                  <a:gd name="T107" fmla="*/ 240 h 618"/>
                  <a:gd name="T108" fmla="*/ 656 w 687"/>
                  <a:gd name="T109" fmla="*/ 261 h 618"/>
                  <a:gd name="T110" fmla="*/ 685 w 687"/>
                  <a:gd name="T111" fmla="*/ 299 h 618"/>
                  <a:gd name="T112" fmla="*/ 681 w 687"/>
                  <a:gd name="T113" fmla="*/ 385 h 618"/>
                  <a:gd name="T114" fmla="*/ 651 w 687"/>
                  <a:gd name="T115" fmla="*/ 461 h 618"/>
                  <a:gd name="T116" fmla="*/ 604 w 687"/>
                  <a:gd name="T117" fmla="*/ 529 h 618"/>
                  <a:gd name="T118" fmla="*/ 528 w 687"/>
                  <a:gd name="T119" fmla="*/ 600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87" h="618">
                    <a:moveTo>
                      <a:pt x="506" y="618"/>
                    </a:moveTo>
                    <a:lnTo>
                      <a:pt x="500" y="606"/>
                    </a:lnTo>
                    <a:lnTo>
                      <a:pt x="496" y="606"/>
                    </a:lnTo>
                    <a:lnTo>
                      <a:pt x="496" y="600"/>
                    </a:lnTo>
                    <a:lnTo>
                      <a:pt x="496" y="594"/>
                    </a:lnTo>
                    <a:lnTo>
                      <a:pt x="487" y="602"/>
                    </a:lnTo>
                    <a:lnTo>
                      <a:pt x="485" y="600"/>
                    </a:lnTo>
                    <a:lnTo>
                      <a:pt x="490" y="597"/>
                    </a:lnTo>
                    <a:lnTo>
                      <a:pt x="490" y="588"/>
                    </a:lnTo>
                    <a:lnTo>
                      <a:pt x="481" y="591"/>
                    </a:lnTo>
                    <a:lnTo>
                      <a:pt x="485" y="594"/>
                    </a:lnTo>
                    <a:lnTo>
                      <a:pt x="481" y="597"/>
                    </a:lnTo>
                    <a:lnTo>
                      <a:pt x="458" y="609"/>
                    </a:lnTo>
                    <a:lnTo>
                      <a:pt x="451" y="600"/>
                    </a:lnTo>
                    <a:lnTo>
                      <a:pt x="441" y="597"/>
                    </a:lnTo>
                    <a:lnTo>
                      <a:pt x="432" y="594"/>
                    </a:lnTo>
                    <a:lnTo>
                      <a:pt x="423" y="588"/>
                    </a:lnTo>
                    <a:lnTo>
                      <a:pt x="417" y="585"/>
                    </a:lnTo>
                    <a:lnTo>
                      <a:pt x="413" y="579"/>
                    </a:lnTo>
                    <a:lnTo>
                      <a:pt x="407" y="566"/>
                    </a:lnTo>
                    <a:lnTo>
                      <a:pt x="407" y="560"/>
                    </a:lnTo>
                    <a:lnTo>
                      <a:pt x="410" y="549"/>
                    </a:lnTo>
                    <a:lnTo>
                      <a:pt x="405" y="526"/>
                    </a:lnTo>
                    <a:lnTo>
                      <a:pt x="407" y="524"/>
                    </a:lnTo>
                    <a:lnTo>
                      <a:pt x="407" y="520"/>
                    </a:lnTo>
                    <a:lnTo>
                      <a:pt x="401" y="520"/>
                    </a:lnTo>
                    <a:lnTo>
                      <a:pt x="392" y="524"/>
                    </a:lnTo>
                    <a:lnTo>
                      <a:pt x="396" y="517"/>
                    </a:lnTo>
                    <a:lnTo>
                      <a:pt x="401" y="504"/>
                    </a:lnTo>
                    <a:lnTo>
                      <a:pt x="396" y="486"/>
                    </a:lnTo>
                    <a:lnTo>
                      <a:pt x="392" y="496"/>
                    </a:lnTo>
                    <a:lnTo>
                      <a:pt x="383" y="511"/>
                    </a:lnTo>
                    <a:lnTo>
                      <a:pt x="376" y="511"/>
                    </a:lnTo>
                    <a:lnTo>
                      <a:pt x="369" y="513"/>
                    </a:lnTo>
                    <a:lnTo>
                      <a:pt x="373" y="508"/>
                    </a:lnTo>
                    <a:lnTo>
                      <a:pt x="380" y="504"/>
                    </a:lnTo>
                    <a:lnTo>
                      <a:pt x="383" y="490"/>
                    </a:lnTo>
                    <a:lnTo>
                      <a:pt x="396" y="477"/>
                    </a:lnTo>
                    <a:lnTo>
                      <a:pt x="398" y="470"/>
                    </a:lnTo>
                    <a:lnTo>
                      <a:pt x="398" y="465"/>
                    </a:lnTo>
                    <a:lnTo>
                      <a:pt x="398" y="449"/>
                    </a:lnTo>
                    <a:lnTo>
                      <a:pt x="396" y="461"/>
                    </a:lnTo>
                    <a:lnTo>
                      <a:pt x="392" y="461"/>
                    </a:lnTo>
                    <a:lnTo>
                      <a:pt x="383" y="474"/>
                    </a:lnTo>
                    <a:lnTo>
                      <a:pt x="373" y="481"/>
                    </a:lnTo>
                    <a:lnTo>
                      <a:pt x="360" y="492"/>
                    </a:lnTo>
                    <a:lnTo>
                      <a:pt x="355" y="499"/>
                    </a:lnTo>
                    <a:lnTo>
                      <a:pt x="355" y="504"/>
                    </a:lnTo>
                    <a:lnTo>
                      <a:pt x="352" y="504"/>
                    </a:lnTo>
                    <a:lnTo>
                      <a:pt x="346" y="499"/>
                    </a:lnTo>
                    <a:lnTo>
                      <a:pt x="348" y="496"/>
                    </a:lnTo>
                    <a:lnTo>
                      <a:pt x="348" y="483"/>
                    </a:lnTo>
                    <a:lnTo>
                      <a:pt x="342" y="477"/>
                    </a:lnTo>
                    <a:lnTo>
                      <a:pt x="342" y="465"/>
                    </a:lnTo>
                    <a:lnTo>
                      <a:pt x="337" y="461"/>
                    </a:lnTo>
                    <a:lnTo>
                      <a:pt x="333" y="453"/>
                    </a:lnTo>
                    <a:lnTo>
                      <a:pt x="337" y="449"/>
                    </a:lnTo>
                    <a:lnTo>
                      <a:pt x="330" y="447"/>
                    </a:lnTo>
                    <a:lnTo>
                      <a:pt x="333" y="443"/>
                    </a:lnTo>
                    <a:lnTo>
                      <a:pt x="330" y="437"/>
                    </a:lnTo>
                    <a:lnTo>
                      <a:pt x="321" y="437"/>
                    </a:lnTo>
                    <a:lnTo>
                      <a:pt x="314" y="431"/>
                    </a:lnTo>
                    <a:lnTo>
                      <a:pt x="308" y="433"/>
                    </a:lnTo>
                    <a:lnTo>
                      <a:pt x="290" y="422"/>
                    </a:lnTo>
                    <a:lnTo>
                      <a:pt x="274" y="422"/>
                    </a:lnTo>
                    <a:lnTo>
                      <a:pt x="248" y="428"/>
                    </a:lnTo>
                    <a:lnTo>
                      <a:pt x="219" y="433"/>
                    </a:lnTo>
                    <a:lnTo>
                      <a:pt x="201" y="433"/>
                    </a:lnTo>
                    <a:lnTo>
                      <a:pt x="176" y="443"/>
                    </a:lnTo>
                    <a:lnTo>
                      <a:pt x="164" y="449"/>
                    </a:lnTo>
                    <a:lnTo>
                      <a:pt x="161" y="458"/>
                    </a:lnTo>
                    <a:lnTo>
                      <a:pt x="155" y="465"/>
                    </a:lnTo>
                    <a:lnTo>
                      <a:pt x="146" y="470"/>
                    </a:lnTo>
                    <a:lnTo>
                      <a:pt x="142" y="467"/>
                    </a:lnTo>
                    <a:lnTo>
                      <a:pt x="133" y="467"/>
                    </a:lnTo>
                    <a:lnTo>
                      <a:pt x="126" y="470"/>
                    </a:lnTo>
                    <a:lnTo>
                      <a:pt x="123" y="465"/>
                    </a:lnTo>
                    <a:lnTo>
                      <a:pt x="102" y="461"/>
                    </a:lnTo>
                    <a:lnTo>
                      <a:pt x="93" y="465"/>
                    </a:lnTo>
                    <a:lnTo>
                      <a:pt x="78" y="474"/>
                    </a:lnTo>
                    <a:lnTo>
                      <a:pt x="74" y="477"/>
                    </a:lnTo>
                    <a:lnTo>
                      <a:pt x="64" y="477"/>
                    </a:lnTo>
                    <a:lnTo>
                      <a:pt x="53" y="486"/>
                    </a:lnTo>
                    <a:lnTo>
                      <a:pt x="41" y="486"/>
                    </a:lnTo>
                    <a:lnTo>
                      <a:pt x="28" y="486"/>
                    </a:lnTo>
                    <a:lnTo>
                      <a:pt x="19" y="481"/>
                    </a:lnTo>
                    <a:lnTo>
                      <a:pt x="9" y="470"/>
                    </a:lnTo>
                    <a:lnTo>
                      <a:pt x="4" y="467"/>
                    </a:lnTo>
                    <a:lnTo>
                      <a:pt x="7" y="453"/>
                    </a:lnTo>
                    <a:lnTo>
                      <a:pt x="9" y="456"/>
                    </a:lnTo>
                    <a:lnTo>
                      <a:pt x="16" y="453"/>
                    </a:lnTo>
                    <a:lnTo>
                      <a:pt x="19" y="433"/>
                    </a:lnTo>
                    <a:lnTo>
                      <a:pt x="21" y="433"/>
                    </a:lnTo>
                    <a:lnTo>
                      <a:pt x="28" y="418"/>
                    </a:lnTo>
                    <a:lnTo>
                      <a:pt x="25" y="406"/>
                    </a:lnTo>
                    <a:lnTo>
                      <a:pt x="19" y="381"/>
                    </a:lnTo>
                    <a:lnTo>
                      <a:pt x="21" y="359"/>
                    </a:lnTo>
                    <a:lnTo>
                      <a:pt x="19" y="344"/>
                    </a:lnTo>
                    <a:lnTo>
                      <a:pt x="13" y="338"/>
                    </a:lnTo>
                    <a:lnTo>
                      <a:pt x="13" y="326"/>
                    </a:lnTo>
                    <a:lnTo>
                      <a:pt x="9" y="310"/>
                    </a:lnTo>
                    <a:lnTo>
                      <a:pt x="0" y="295"/>
                    </a:lnTo>
                    <a:lnTo>
                      <a:pt x="7" y="292"/>
                    </a:lnTo>
                    <a:lnTo>
                      <a:pt x="9" y="305"/>
                    </a:lnTo>
                    <a:lnTo>
                      <a:pt x="13" y="301"/>
                    </a:lnTo>
                    <a:lnTo>
                      <a:pt x="9" y="292"/>
                    </a:lnTo>
                    <a:lnTo>
                      <a:pt x="9" y="283"/>
                    </a:lnTo>
                    <a:lnTo>
                      <a:pt x="13" y="285"/>
                    </a:lnTo>
                    <a:lnTo>
                      <a:pt x="13" y="292"/>
                    </a:lnTo>
                    <a:lnTo>
                      <a:pt x="13" y="295"/>
                    </a:lnTo>
                    <a:lnTo>
                      <a:pt x="19" y="299"/>
                    </a:lnTo>
                    <a:lnTo>
                      <a:pt x="19" y="285"/>
                    </a:lnTo>
                    <a:lnTo>
                      <a:pt x="16" y="276"/>
                    </a:lnTo>
                    <a:lnTo>
                      <a:pt x="9" y="258"/>
                    </a:lnTo>
                    <a:lnTo>
                      <a:pt x="13" y="253"/>
                    </a:lnTo>
                    <a:lnTo>
                      <a:pt x="19" y="237"/>
                    </a:lnTo>
                    <a:lnTo>
                      <a:pt x="21" y="224"/>
                    </a:lnTo>
                    <a:lnTo>
                      <a:pt x="25" y="215"/>
                    </a:lnTo>
                    <a:lnTo>
                      <a:pt x="32" y="206"/>
                    </a:lnTo>
                    <a:lnTo>
                      <a:pt x="28" y="217"/>
                    </a:lnTo>
                    <a:lnTo>
                      <a:pt x="32" y="217"/>
                    </a:lnTo>
                    <a:lnTo>
                      <a:pt x="41" y="206"/>
                    </a:lnTo>
                    <a:lnTo>
                      <a:pt x="47" y="203"/>
                    </a:lnTo>
                    <a:lnTo>
                      <a:pt x="62" y="194"/>
                    </a:lnTo>
                    <a:lnTo>
                      <a:pt x="78" y="185"/>
                    </a:lnTo>
                    <a:lnTo>
                      <a:pt x="89" y="185"/>
                    </a:lnTo>
                    <a:lnTo>
                      <a:pt x="100" y="181"/>
                    </a:lnTo>
                    <a:lnTo>
                      <a:pt x="112" y="181"/>
                    </a:lnTo>
                    <a:lnTo>
                      <a:pt x="117" y="174"/>
                    </a:lnTo>
                    <a:lnTo>
                      <a:pt x="130" y="172"/>
                    </a:lnTo>
                    <a:lnTo>
                      <a:pt x="157" y="158"/>
                    </a:lnTo>
                    <a:lnTo>
                      <a:pt x="169" y="144"/>
                    </a:lnTo>
                    <a:lnTo>
                      <a:pt x="176" y="137"/>
                    </a:lnTo>
                    <a:lnTo>
                      <a:pt x="176" y="132"/>
                    </a:lnTo>
                    <a:lnTo>
                      <a:pt x="176" y="122"/>
                    </a:lnTo>
                    <a:lnTo>
                      <a:pt x="189" y="113"/>
                    </a:lnTo>
                    <a:lnTo>
                      <a:pt x="191" y="105"/>
                    </a:lnTo>
                    <a:lnTo>
                      <a:pt x="194" y="105"/>
                    </a:lnTo>
                    <a:lnTo>
                      <a:pt x="198" y="110"/>
                    </a:lnTo>
                    <a:lnTo>
                      <a:pt x="204" y="126"/>
                    </a:lnTo>
                    <a:lnTo>
                      <a:pt x="204" y="117"/>
                    </a:lnTo>
                    <a:lnTo>
                      <a:pt x="210" y="119"/>
                    </a:lnTo>
                    <a:lnTo>
                      <a:pt x="207" y="110"/>
                    </a:lnTo>
                    <a:lnTo>
                      <a:pt x="204" y="98"/>
                    </a:lnTo>
                    <a:lnTo>
                      <a:pt x="207" y="98"/>
                    </a:lnTo>
                    <a:lnTo>
                      <a:pt x="210" y="105"/>
                    </a:lnTo>
                    <a:lnTo>
                      <a:pt x="212" y="101"/>
                    </a:lnTo>
                    <a:lnTo>
                      <a:pt x="216" y="105"/>
                    </a:lnTo>
                    <a:lnTo>
                      <a:pt x="225" y="105"/>
                    </a:lnTo>
                    <a:lnTo>
                      <a:pt x="219" y="105"/>
                    </a:lnTo>
                    <a:lnTo>
                      <a:pt x="223" y="98"/>
                    </a:lnTo>
                    <a:lnTo>
                      <a:pt x="219" y="92"/>
                    </a:lnTo>
                    <a:lnTo>
                      <a:pt x="228" y="85"/>
                    </a:lnTo>
                    <a:lnTo>
                      <a:pt x="228" y="79"/>
                    </a:lnTo>
                    <a:lnTo>
                      <a:pt x="232" y="79"/>
                    </a:lnTo>
                    <a:lnTo>
                      <a:pt x="237" y="79"/>
                    </a:lnTo>
                    <a:lnTo>
                      <a:pt x="235" y="69"/>
                    </a:lnTo>
                    <a:lnTo>
                      <a:pt x="244" y="64"/>
                    </a:lnTo>
                    <a:lnTo>
                      <a:pt x="248" y="69"/>
                    </a:lnTo>
                    <a:lnTo>
                      <a:pt x="257" y="58"/>
                    </a:lnTo>
                    <a:lnTo>
                      <a:pt x="259" y="58"/>
                    </a:lnTo>
                    <a:lnTo>
                      <a:pt x="262" y="62"/>
                    </a:lnTo>
                    <a:lnTo>
                      <a:pt x="269" y="51"/>
                    </a:lnTo>
                    <a:lnTo>
                      <a:pt x="271" y="58"/>
                    </a:lnTo>
                    <a:lnTo>
                      <a:pt x="287" y="69"/>
                    </a:lnTo>
                    <a:lnTo>
                      <a:pt x="284" y="79"/>
                    </a:lnTo>
                    <a:lnTo>
                      <a:pt x="284" y="85"/>
                    </a:lnTo>
                    <a:lnTo>
                      <a:pt x="293" y="73"/>
                    </a:lnTo>
                    <a:lnTo>
                      <a:pt x="300" y="76"/>
                    </a:lnTo>
                    <a:lnTo>
                      <a:pt x="305" y="82"/>
                    </a:lnTo>
                    <a:lnTo>
                      <a:pt x="305" y="76"/>
                    </a:lnTo>
                    <a:lnTo>
                      <a:pt x="314" y="85"/>
                    </a:lnTo>
                    <a:lnTo>
                      <a:pt x="312" y="76"/>
                    </a:lnTo>
                    <a:lnTo>
                      <a:pt x="314" y="76"/>
                    </a:lnTo>
                    <a:lnTo>
                      <a:pt x="308" y="67"/>
                    </a:lnTo>
                    <a:lnTo>
                      <a:pt x="314" y="58"/>
                    </a:lnTo>
                    <a:lnTo>
                      <a:pt x="317" y="48"/>
                    </a:lnTo>
                    <a:lnTo>
                      <a:pt x="324" y="48"/>
                    </a:lnTo>
                    <a:lnTo>
                      <a:pt x="321" y="39"/>
                    </a:lnTo>
                    <a:lnTo>
                      <a:pt x="330" y="30"/>
                    </a:lnTo>
                    <a:lnTo>
                      <a:pt x="337" y="33"/>
                    </a:lnTo>
                    <a:lnTo>
                      <a:pt x="339" y="30"/>
                    </a:lnTo>
                    <a:lnTo>
                      <a:pt x="342" y="24"/>
                    </a:lnTo>
                    <a:lnTo>
                      <a:pt x="360" y="26"/>
                    </a:lnTo>
                    <a:lnTo>
                      <a:pt x="367" y="26"/>
                    </a:lnTo>
                    <a:lnTo>
                      <a:pt x="364" y="12"/>
                    </a:lnTo>
                    <a:lnTo>
                      <a:pt x="360" y="14"/>
                    </a:lnTo>
                    <a:lnTo>
                      <a:pt x="355" y="9"/>
                    </a:lnTo>
                    <a:lnTo>
                      <a:pt x="364" y="9"/>
                    </a:lnTo>
                    <a:lnTo>
                      <a:pt x="369" y="12"/>
                    </a:lnTo>
                    <a:lnTo>
                      <a:pt x="373" y="12"/>
                    </a:lnTo>
                    <a:lnTo>
                      <a:pt x="376" y="17"/>
                    </a:lnTo>
                    <a:lnTo>
                      <a:pt x="389" y="17"/>
                    </a:lnTo>
                    <a:lnTo>
                      <a:pt x="396" y="24"/>
                    </a:lnTo>
                    <a:lnTo>
                      <a:pt x="405" y="24"/>
                    </a:lnTo>
                    <a:lnTo>
                      <a:pt x="407" y="26"/>
                    </a:lnTo>
                    <a:lnTo>
                      <a:pt x="417" y="24"/>
                    </a:lnTo>
                    <a:lnTo>
                      <a:pt x="426" y="26"/>
                    </a:lnTo>
                    <a:lnTo>
                      <a:pt x="428" y="30"/>
                    </a:lnTo>
                    <a:lnTo>
                      <a:pt x="432" y="30"/>
                    </a:lnTo>
                    <a:lnTo>
                      <a:pt x="428" y="26"/>
                    </a:lnTo>
                    <a:lnTo>
                      <a:pt x="432" y="24"/>
                    </a:lnTo>
                    <a:lnTo>
                      <a:pt x="439" y="26"/>
                    </a:lnTo>
                    <a:lnTo>
                      <a:pt x="441" y="30"/>
                    </a:lnTo>
                    <a:lnTo>
                      <a:pt x="432" y="35"/>
                    </a:lnTo>
                    <a:lnTo>
                      <a:pt x="435" y="39"/>
                    </a:lnTo>
                    <a:lnTo>
                      <a:pt x="432" y="46"/>
                    </a:lnTo>
                    <a:lnTo>
                      <a:pt x="432" y="42"/>
                    </a:lnTo>
                    <a:lnTo>
                      <a:pt x="426" y="46"/>
                    </a:lnTo>
                    <a:lnTo>
                      <a:pt x="419" y="51"/>
                    </a:lnTo>
                    <a:lnTo>
                      <a:pt x="423" y="55"/>
                    </a:lnTo>
                    <a:lnTo>
                      <a:pt x="423" y="62"/>
                    </a:lnTo>
                    <a:lnTo>
                      <a:pt x="410" y="76"/>
                    </a:lnTo>
                    <a:lnTo>
                      <a:pt x="423" y="85"/>
                    </a:lnTo>
                    <a:lnTo>
                      <a:pt x="426" y="92"/>
                    </a:lnTo>
                    <a:lnTo>
                      <a:pt x="432" y="94"/>
                    </a:lnTo>
                    <a:lnTo>
                      <a:pt x="435" y="98"/>
                    </a:lnTo>
                    <a:lnTo>
                      <a:pt x="453" y="113"/>
                    </a:lnTo>
                    <a:lnTo>
                      <a:pt x="469" y="119"/>
                    </a:lnTo>
                    <a:lnTo>
                      <a:pt x="472" y="126"/>
                    </a:lnTo>
                    <a:lnTo>
                      <a:pt x="485" y="135"/>
                    </a:lnTo>
                    <a:lnTo>
                      <a:pt x="494" y="135"/>
                    </a:lnTo>
                    <a:lnTo>
                      <a:pt x="503" y="132"/>
                    </a:lnTo>
                    <a:lnTo>
                      <a:pt x="508" y="110"/>
                    </a:lnTo>
                    <a:lnTo>
                      <a:pt x="517" y="76"/>
                    </a:lnTo>
                    <a:lnTo>
                      <a:pt x="517" y="58"/>
                    </a:lnTo>
                    <a:lnTo>
                      <a:pt x="524" y="51"/>
                    </a:lnTo>
                    <a:lnTo>
                      <a:pt x="521" y="42"/>
                    </a:lnTo>
                    <a:lnTo>
                      <a:pt x="528" y="35"/>
                    </a:lnTo>
                    <a:lnTo>
                      <a:pt x="524" y="33"/>
                    </a:lnTo>
                    <a:lnTo>
                      <a:pt x="528" y="26"/>
                    </a:lnTo>
                    <a:lnTo>
                      <a:pt x="530" y="26"/>
                    </a:lnTo>
                    <a:lnTo>
                      <a:pt x="533" y="5"/>
                    </a:lnTo>
                    <a:lnTo>
                      <a:pt x="542" y="0"/>
                    </a:lnTo>
                    <a:lnTo>
                      <a:pt x="540" y="5"/>
                    </a:lnTo>
                    <a:lnTo>
                      <a:pt x="546" y="12"/>
                    </a:lnTo>
                    <a:lnTo>
                      <a:pt x="546" y="21"/>
                    </a:lnTo>
                    <a:lnTo>
                      <a:pt x="549" y="24"/>
                    </a:lnTo>
                    <a:lnTo>
                      <a:pt x="549" y="30"/>
                    </a:lnTo>
                    <a:lnTo>
                      <a:pt x="553" y="33"/>
                    </a:lnTo>
                    <a:lnTo>
                      <a:pt x="553" y="42"/>
                    </a:lnTo>
                    <a:lnTo>
                      <a:pt x="555" y="42"/>
                    </a:lnTo>
                    <a:lnTo>
                      <a:pt x="555" y="58"/>
                    </a:lnTo>
                    <a:lnTo>
                      <a:pt x="558" y="73"/>
                    </a:lnTo>
                    <a:lnTo>
                      <a:pt x="561" y="69"/>
                    </a:lnTo>
                    <a:lnTo>
                      <a:pt x="567" y="67"/>
                    </a:lnTo>
                    <a:lnTo>
                      <a:pt x="571" y="73"/>
                    </a:lnTo>
                    <a:lnTo>
                      <a:pt x="583" y="79"/>
                    </a:lnTo>
                    <a:lnTo>
                      <a:pt x="583" y="105"/>
                    </a:lnTo>
                    <a:lnTo>
                      <a:pt x="583" y="110"/>
                    </a:lnTo>
                    <a:lnTo>
                      <a:pt x="589" y="119"/>
                    </a:lnTo>
                    <a:lnTo>
                      <a:pt x="592" y="135"/>
                    </a:lnTo>
                    <a:lnTo>
                      <a:pt x="589" y="148"/>
                    </a:lnTo>
                    <a:lnTo>
                      <a:pt x="592" y="153"/>
                    </a:lnTo>
                    <a:lnTo>
                      <a:pt x="592" y="158"/>
                    </a:lnTo>
                    <a:lnTo>
                      <a:pt x="601" y="169"/>
                    </a:lnTo>
                    <a:lnTo>
                      <a:pt x="610" y="172"/>
                    </a:lnTo>
                    <a:lnTo>
                      <a:pt x="613" y="178"/>
                    </a:lnTo>
                    <a:lnTo>
                      <a:pt x="617" y="178"/>
                    </a:lnTo>
                    <a:lnTo>
                      <a:pt x="626" y="187"/>
                    </a:lnTo>
                    <a:lnTo>
                      <a:pt x="629" y="190"/>
                    </a:lnTo>
                    <a:lnTo>
                      <a:pt x="633" y="196"/>
                    </a:lnTo>
                    <a:lnTo>
                      <a:pt x="629" y="196"/>
                    </a:lnTo>
                    <a:lnTo>
                      <a:pt x="633" y="203"/>
                    </a:lnTo>
                    <a:lnTo>
                      <a:pt x="639" y="215"/>
                    </a:lnTo>
                    <a:lnTo>
                      <a:pt x="639" y="217"/>
                    </a:lnTo>
                    <a:lnTo>
                      <a:pt x="642" y="237"/>
                    </a:lnTo>
                    <a:lnTo>
                      <a:pt x="648" y="240"/>
                    </a:lnTo>
                    <a:lnTo>
                      <a:pt x="648" y="227"/>
                    </a:lnTo>
                    <a:lnTo>
                      <a:pt x="656" y="240"/>
                    </a:lnTo>
                    <a:lnTo>
                      <a:pt x="656" y="233"/>
                    </a:lnTo>
                    <a:lnTo>
                      <a:pt x="660" y="240"/>
                    </a:lnTo>
                    <a:lnTo>
                      <a:pt x="660" y="255"/>
                    </a:lnTo>
                    <a:lnTo>
                      <a:pt x="651" y="258"/>
                    </a:lnTo>
                    <a:lnTo>
                      <a:pt x="656" y="261"/>
                    </a:lnTo>
                    <a:lnTo>
                      <a:pt x="665" y="270"/>
                    </a:lnTo>
                    <a:lnTo>
                      <a:pt x="672" y="276"/>
                    </a:lnTo>
                    <a:lnTo>
                      <a:pt x="678" y="285"/>
                    </a:lnTo>
                    <a:lnTo>
                      <a:pt x="681" y="295"/>
                    </a:lnTo>
                    <a:lnTo>
                      <a:pt x="685" y="299"/>
                    </a:lnTo>
                    <a:lnTo>
                      <a:pt x="685" y="308"/>
                    </a:lnTo>
                    <a:lnTo>
                      <a:pt x="687" y="319"/>
                    </a:lnTo>
                    <a:lnTo>
                      <a:pt x="681" y="348"/>
                    </a:lnTo>
                    <a:lnTo>
                      <a:pt x="685" y="363"/>
                    </a:lnTo>
                    <a:lnTo>
                      <a:pt x="681" y="385"/>
                    </a:lnTo>
                    <a:lnTo>
                      <a:pt x="672" y="406"/>
                    </a:lnTo>
                    <a:lnTo>
                      <a:pt x="665" y="431"/>
                    </a:lnTo>
                    <a:lnTo>
                      <a:pt x="651" y="456"/>
                    </a:lnTo>
                    <a:lnTo>
                      <a:pt x="651" y="458"/>
                    </a:lnTo>
                    <a:lnTo>
                      <a:pt x="651" y="461"/>
                    </a:lnTo>
                    <a:lnTo>
                      <a:pt x="633" y="477"/>
                    </a:lnTo>
                    <a:lnTo>
                      <a:pt x="626" y="486"/>
                    </a:lnTo>
                    <a:lnTo>
                      <a:pt x="623" y="496"/>
                    </a:lnTo>
                    <a:lnTo>
                      <a:pt x="610" y="511"/>
                    </a:lnTo>
                    <a:lnTo>
                      <a:pt x="604" y="529"/>
                    </a:lnTo>
                    <a:lnTo>
                      <a:pt x="589" y="556"/>
                    </a:lnTo>
                    <a:lnTo>
                      <a:pt x="576" y="581"/>
                    </a:lnTo>
                    <a:lnTo>
                      <a:pt x="561" y="591"/>
                    </a:lnTo>
                    <a:lnTo>
                      <a:pt x="537" y="591"/>
                    </a:lnTo>
                    <a:lnTo>
                      <a:pt x="528" y="600"/>
                    </a:lnTo>
                    <a:lnTo>
                      <a:pt x="506" y="609"/>
                    </a:lnTo>
                    <a:lnTo>
                      <a:pt x="508" y="613"/>
                    </a:lnTo>
                    <a:lnTo>
                      <a:pt x="506" y="618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430"/>
              <p:cNvSpPr>
                <a:spLocks/>
              </p:cNvSpPr>
              <p:nvPr/>
            </p:nvSpPr>
            <p:spPr bwMode="auto">
              <a:xfrm>
                <a:off x="9912351" y="5732463"/>
                <a:ext cx="241300" cy="280988"/>
              </a:xfrm>
              <a:custGeom>
                <a:avLst/>
                <a:gdLst>
                  <a:gd name="T0" fmla="*/ 28 w 152"/>
                  <a:gd name="T1" fmla="*/ 170 h 177"/>
                  <a:gd name="T2" fmla="*/ 21 w 152"/>
                  <a:gd name="T3" fmla="*/ 164 h 177"/>
                  <a:gd name="T4" fmla="*/ 14 w 152"/>
                  <a:gd name="T5" fmla="*/ 158 h 177"/>
                  <a:gd name="T6" fmla="*/ 7 w 152"/>
                  <a:gd name="T7" fmla="*/ 158 h 177"/>
                  <a:gd name="T8" fmla="*/ 4 w 152"/>
                  <a:gd name="T9" fmla="*/ 147 h 177"/>
                  <a:gd name="T10" fmla="*/ 0 w 152"/>
                  <a:gd name="T11" fmla="*/ 143 h 177"/>
                  <a:gd name="T12" fmla="*/ 7 w 152"/>
                  <a:gd name="T13" fmla="*/ 136 h 177"/>
                  <a:gd name="T14" fmla="*/ 14 w 152"/>
                  <a:gd name="T15" fmla="*/ 133 h 177"/>
                  <a:gd name="T16" fmla="*/ 14 w 152"/>
                  <a:gd name="T17" fmla="*/ 127 h 177"/>
                  <a:gd name="T18" fmla="*/ 21 w 152"/>
                  <a:gd name="T19" fmla="*/ 122 h 177"/>
                  <a:gd name="T20" fmla="*/ 30 w 152"/>
                  <a:gd name="T21" fmla="*/ 115 h 177"/>
                  <a:gd name="T22" fmla="*/ 41 w 152"/>
                  <a:gd name="T23" fmla="*/ 109 h 177"/>
                  <a:gd name="T24" fmla="*/ 50 w 152"/>
                  <a:gd name="T25" fmla="*/ 93 h 177"/>
                  <a:gd name="T26" fmla="*/ 68 w 152"/>
                  <a:gd name="T27" fmla="*/ 88 h 177"/>
                  <a:gd name="T28" fmla="*/ 105 w 152"/>
                  <a:gd name="T29" fmla="*/ 63 h 177"/>
                  <a:gd name="T30" fmla="*/ 117 w 152"/>
                  <a:gd name="T31" fmla="*/ 35 h 177"/>
                  <a:gd name="T32" fmla="*/ 130 w 152"/>
                  <a:gd name="T33" fmla="*/ 22 h 177"/>
                  <a:gd name="T34" fmla="*/ 139 w 152"/>
                  <a:gd name="T35" fmla="*/ 0 h 177"/>
                  <a:gd name="T36" fmla="*/ 139 w 152"/>
                  <a:gd name="T37" fmla="*/ 10 h 177"/>
                  <a:gd name="T38" fmla="*/ 139 w 152"/>
                  <a:gd name="T39" fmla="*/ 20 h 177"/>
                  <a:gd name="T40" fmla="*/ 141 w 152"/>
                  <a:gd name="T41" fmla="*/ 22 h 177"/>
                  <a:gd name="T42" fmla="*/ 145 w 152"/>
                  <a:gd name="T43" fmla="*/ 26 h 177"/>
                  <a:gd name="T44" fmla="*/ 148 w 152"/>
                  <a:gd name="T45" fmla="*/ 31 h 177"/>
                  <a:gd name="T46" fmla="*/ 141 w 152"/>
                  <a:gd name="T47" fmla="*/ 50 h 177"/>
                  <a:gd name="T48" fmla="*/ 130 w 152"/>
                  <a:gd name="T49" fmla="*/ 75 h 177"/>
                  <a:gd name="T50" fmla="*/ 120 w 152"/>
                  <a:gd name="T51" fmla="*/ 90 h 177"/>
                  <a:gd name="T52" fmla="*/ 117 w 152"/>
                  <a:gd name="T53" fmla="*/ 97 h 177"/>
                  <a:gd name="T54" fmla="*/ 111 w 152"/>
                  <a:gd name="T55" fmla="*/ 93 h 177"/>
                  <a:gd name="T56" fmla="*/ 102 w 152"/>
                  <a:gd name="T57" fmla="*/ 106 h 177"/>
                  <a:gd name="T58" fmla="*/ 89 w 152"/>
                  <a:gd name="T59" fmla="*/ 127 h 177"/>
                  <a:gd name="T60" fmla="*/ 73 w 152"/>
                  <a:gd name="T61" fmla="*/ 143 h 177"/>
                  <a:gd name="T62" fmla="*/ 71 w 152"/>
                  <a:gd name="T63" fmla="*/ 152 h 177"/>
                  <a:gd name="T64" fmla="*/ 62 w 152"/>
                  <a:gd name="T65" fmla="*/ 161 h 177"/>
                  <a:gd name="T66" fmla="*/ 50 w 152"/>
                  <a:gd name="T67" fmla="*/ 17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2" h="177">
                    <a:moveTo>
                      <a:pt x="30" y="177"/>
                    </a:moveTo>
                    <a:lnTo>
                      <a:pt x="28" y="170"/>
                    </a:lnTo>
                    <a:lnTo>
                      <a:pt x="21" y="168"/>
                    </a:lnTo>
                    <a:lnTo>
                      <a:pt x="21" y="164"/>
                    </a:lnTo>
                    <a:lnTo>
                      <a:pt x="13" y="161"/>
                    </a:lnTo>
                    <a:lnTo>
                      <a:pt x="14" y="158"/>
                    </a:lnTo>
                    <a:lnTo>
                      <a:pt x="13" y="154"/>
                    </a:lnTo>
                    <a:lnTo>
                      <a:pt x="7" y="158"/>
                    </a:lnTo>
                    <a:lnTo>
                      <a:pt x="0" y="152"/>
                    </a:lnTo>
                    <a:lnTo>
                      <a:pt x="4" y="147"/>
                    </a:lnTo>
                    <a:lnTo>
                      <a:pt x="0" y="147"/>
                    </a:lnTo>
                    <a:lnTo>
                      <a:pt x="0" y="143"/>
                    </a:lnTo>
                    <a:lnTo>
                      <a:pt x="7" y="143"/>
                    </a:lnTo>
                    <a:lnTo>
                      <a:pt x="7" y="136"/>
                    </a:lnTo>
                    <a:lnTo>
                      <a:pt x="9" y="131"/>
                    </a:lnTo>
                    <a:lnTo>
                      <a:pt x="14" y="133"/>
                    </a:lnTo>
                    <a:lnTo>
                      <a:pt x="13" y="127"/>
                    </a:lnTo>
                    <a:lnTo>
                      <a:pt x="14" y="127"/>
                    </a:lnTo>
                    <a:lnTo>
                      <a:pt x="14" y="124"/>
                    </a:lnTo>
                    <a:lnTo>
                      <a:pt x="21" y="122"/>
                    </a:lnTo>
                    <a:lnTo>
                      <a:pt x="25" y="118"/>
                    </a:lnTo>
                    <a:lnTo>
                      <a:pt x="30" y="115"/>
                    </a:lnTo>
                    <a:lnTo>
                      <a:pt x="37" y="106"/>
                    </a:lnTo>
                    <a:lnTo>
                      <a:pt x="41" y="109"/>
                    </a:lnTo>
                    <a:lnTo>
                      <a:pt x="43" y="102"/>
                    </a:lnTo>
                    <a:lnTo>
                      <a:pt x="50" y="93"/>
                    </a:lnTo>
                    <a:lnTo>
                      <a:pt x="56" y="93"/>
                    </a:lnTo>
                    <a:lnTo>
                      <a:pt x="68" y="88"/>
                    </a:lnTo>
                    <a:lnTo>
                      <a:pt x="86" y="75"/>
                    </a:lnTo>
                    <a:lnTo>
                      <a:pt x="105" y="63"/>
                    </a:lnTo>
                    <a:lnTo>
                      <a:pt x="114" y="44"/>
                    </a:lnTo>
                    <a:lnTo>
                      <a:pt x="117" y="35"/>
                    </a:lnTo>
                    <a:lnTo>
                      <a:pt x="120" y="35"/>
                    </a:lnTo>
                    <a:lnTo>
                      <a:pt x="130" y="22"/>
                    </a:lnTo>
                    <a:lnTo>
                      <a:pt x="130" y="10"/>
                    </a:lnTo>
                    <a:lnTo>
                      <a:pt x="139" y="0"/>
                    </a:lnTo>
                    <a:lnTo>
                      <a:pt x="139" y="4"/>
                    </a:lnTo>
                    <a:lnTo>
                      <a:pt x="139" y="10"/>
                    </a:lnTo>
                    <a:lnTo>
                      <a:pt x="141" y="13"/>
                    </a:lnTo>
                    <a:lnTo>
                      <a:pt x="139" y="20"/>
                    </a:lnTo>
                    <a:lnTo>
                      <a:pt x="139" y="26"/>
                    </a:lnTo>
                    <a:lnTo>
                      <a:pt x="141" y="22"/>
                    </a:lnTo>
                    <a:lnTo>
                      <a:pt x="145" y="20"/>
                    </a:lnTo>
                    <a:lnTo>
                      <a:pt x="145" y="26"/>
                    </a:lnTo>
                    <a:lnTo>
                      <a:pt x="152" y="26"/>
                    </a:lnTo>
                    <a:lnTo>
                      <a:pt x="148" y="31"/>
                    </a:lnTo>
                    <a:lnTo>
                      <a:pt x="148" y="42"/>
                    </a:lnTo>
                    <a:lnTo>
                      <a:pt x="141" y="50"/>
                    </a:lnTo>
                    <a:lnTo>
                      <a:pt x="136" y="63"/>
                    </a:lnTo>
                    <a:lnTo>
                      <a:pt x="130" y="75"/>
                    </a:lnTo>
                    <a:lnTo>
                      <a:pt x="123" y="81"/>
                    </a:lnTo>
                    <a:lnTo>
                      <a:pt x="120" y="90"/>
                    </a:lnTo>
                    <a:lnTo>
                      <a:pt x="123" y="99"/>
                    </a:lnTo>
                    <a:lnTo>
                      <a:pt x="117" y="97"/>
                    </a:lnTo>
                    <a:lnTo>
                      <a:pt x="114" y="99"/>
                    </a:lnTo>
                    <a:lnTo>
                      <a:pt x="111" y="93"/>
                    </a:lnTo>
                    <a:lnTo>
                      <a:pt x="111" y="99"/>
                    </a:lnTo>
                    <a:lnTo>
                      <a:pt x="102" y="106"/>
                    </a:lnTo>
                    <a:lnTo>
                      <a:pt x="93" y="115"/>
                    </a:lnTo>
                    <a:lnTo>
                      <a:pt x="89" y="127"/>
                    </a:lnTo>
                    <a:lnTo>
                      <a:pt x="82" y="133"/>
                    </a:lnTo>
                    <a:lnTo>
                      <a:pt x="73" y="143"/>
                    </a:lnTo>
                    <a:lnTo>
                      <a:pt x="71" y="149"/>
                    </a:lnTo>
                    <a:lnTo>
                      <a:pt x="71" y="152"/>
                    </a:lnTo>
                    <a:lnTo>
                      <a:pt x="68" y="154"/>
                    </a:lnTo>
                    <a:lnTo>
                      <a:pt x="62" y="161"/>
                    </a:lnTo>
                    <a:lnTo>
                      <a:pt x="52" y="164"/>
                    </a:lnTo>
                    <a:lnTo>
                      <a:pt x="50" y="170"/>
                    </a:lnTo>
                    <a:lnTo>
                      <a:pt x="30" y="17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431"/>
              <p:cNvSpPr>
                <a:spLocks/>
              </p:cNvSpPr>
              <p:nvPr/>
            </p:nvSpPr>
            <p:spPr bwMode="auto">
              <a:xfrm>
                <a:off x="9912351" y="5732463"/>
                <a:ext cx="241300" cy="280988"/>
              </a:xfrm>
              <a:custGeom>
                <a:avLst/>
                <a:gdLst>
                  <a:gd name="T0" fmla="*/ 28 w 152"/>
                  <a:gd name="T1" fmla="*/ 170 h 177"/>
                  <a:gd name="T2" fmla="*/ 21 w 152"/>
                  <a:gd name="T3" fmla="*/ 164 h 177"/>
                  <a:gd name="T4" fmla="*/ 14 w 152"/>
                  <a:gd name="T5" fmla="*/ 158 h 177"/>
                  <a:gd name="T6" fmla="*/ 7 w 152"/>
                  <a:gd name="T7" fmla="*/ 158 h 177"/>
                  <a:gd name="T8" fmla="*/ 4 w 152"/>
                  <a:gd name="T9" fmla="*/ 147 h 177"/>
                  <a:gd name="T10" fmla="*/ 0 w 152"/>
                  <a:gd name="T11" fmla="*/ 143 h 177"/>
                  <a:gd name="T12" fmla="*/ 7 w 152"/>
                  <a:gd name="T13" fmla="*/ 136 h 177"/>
                  <a:gd name="T14" fmla="*/ 14 w 152"/>
                  <a:gd name="T15" fmla="*/ 133 h 177"/>
                  <a:gd name="T16" fmla="*/ 14 w 152"/>
                  <a:gd name="T17" fmla="*/ 127 h 177"/>
                  <a:gd name="T18" fmla="*/ 21 w 152"/>
                  <a:gd name="T19" fmla="*/ 122 h 177"/>
                  <a:gd name="T20" fmla="*/ 30 w 152"/>
                  <a:gd name="T21" fmla="*/ 115 h 177"/>
                  <a:gd name="T22" fmla="*/ 41 w 152"/>
                  <a:gd name="T23" fmla="*/ 109 h 177"/>
                  <a:gd name="T24" fmla="*/ 50 w 152"/>
                  <a:gd name="T25" fmla="*/ 93 h 177"/>
                  <a:gd name="T26" fmla="*/ 68 w 152"/>
                  <a:gd name="T27" fmla="*/ 88 h 177"/>
                  <a:gd name="T28" fmla="*/ 105 w 152"/>
                  <a:gd name="T29" fmla="*/ 63 h 177"/>
                  <a:gd name="T30" fmla="*/ 117 w 152"/>
                  <a:gd name="T31" fmla="*/ 35 h 177"/>
                  <a:gd name="T32" fmla="*/ 130 w 152"/>
                  <a:gd name="T33" fmla="*/ 22 h 177"/>
                  <a:gd name="T34" fmla="*/ 139 w 152"/>
                  <a:gd name="T35" fmla="*/ 0 h 177"/>
                  <a:gd name="T36" fmla="*/ 139 w 152"/>
                  <a:gd name="T37" fmla="*/ 10 h 177"/>
                  <a:gd name="T38" fmla="*/ 139 w 152"/>
                  <a:gd name="T39" fmla="*/ 20 h 177"/>
                  <a:gd name="T40" fmla="*/ 141 w 152"/>
                  <a:gd name="T41" fmla="*/ 22 h 177"/>
                  <a:gd name="T42" fmla="*/ 145 w 152"/>
                  <a:gd name="T43" fmla="*/ 26 h 177"/>
                  <a:gd name="T44" fmla="*/ 148 w 152"/>
                  <a:gd name="T45" fmla="*/ 31 h 177"/>
                  <a:gd name="T46" fmla="*/ 141 w 152"/>
                  <a:gd name="T47" fmla="*/ 50 h 177"/>
                  <a:gd name="T48" fmla="*/ 130 w 152"/>
                  <a:gd name="T49" fmla="*/ 75 h 177"/>
                  <a:gd name="T50" fmla="*/ 120 w 152"/>
                  <a:gd name="T51" fmla="*/ 90 h 177"/>
                  <a:gd name="T52" fmla="*/ 117 w 152"/>
                  <a:gd name="T53" fmla="*/ 97 h 177"/>
                  <a:gd name="T54" fmla="*/ 111 w 152"/>
                  <a:gd name="T55" fmla="*/ 93 h 177"/>
                  <a:gd name="T56" fmla="*/ 102 w 152"/>
                  <a:gd name="T57" fmla="*/ 106 h 177"/>
                  <a:gd name="T58" fmla="*/ 89 w 152"/>
                  <a:gd name="T59" fmla="*/ 127 h 177"/>
                  <a:gd name="T60" fmla="*/ 73 w 152"/>
                  <a:gd name="T61" fmla="*/ 143 h 177"/>
                  <a:gd name="T62" fmla="*/ 71 w 152"/>
                  <a:gd name="T63" fmla="*/ 152 h 177"/>
                  <a:gd name="T64" fmla="*/ 62 w 152"/>
                  <a:gd name="T65" fmla="*/ 161 h 177"/>
                  <a:gd name="T66" fmla="*/ 50 w 152"/>
                  <a:gd name="T67" fmla="*/ 17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2" h="177">
                    <a:moveTo>
                      <a:pt x="30" y="177"/>
                    </a:moveTo>
                    <a:lnTo>
                      <a:pt x="28" y="170"/>
                    </a:lnTo>
                    <a:lnTo>
                      <a:pt x="21" y="168"/>
                    </a:lnTo>
                    <a:lnTo>
                      <a:pt x="21" y="164"/>
                    </a:lnTo>
                    <a:lnTo>
                      <a:pt x="13" y="161"/>
                    </a:lnTo>
                    <a:lnTo>
                      <a:pt x="14" y="158"/>
                    </a:lnTo>
                    <a:lnTo>
                      <a:pt x="13" y="154"/>
                    </a:lnTo>
                    <a:lnTo>
                      <a:pt x="7" y="158"/>
                    </a:lnTo>
                    <a:lnTo>
                      <a:pt x="0" y="152"/>
                    </a:lnTo>
                    <a:lnTo>
                      <a:pt x="4" y="147"/>
                    </a:lnTo>
                    <a:lnTo>
                      <a:pt x="0" y="147"/>
                    </a:lnTo>
                    <a:lnTo>
                      <a:pt x="0" y="143"/>
                    </a:lnTo>
                    <a:lnTo>
                      <a:pt x="7" y="143"/>
                    </a:lnTo>
                    <a:lnTo>
                      <a:pt x="7" y="136"/>
                    </a:lnTo>
                    <a:lnTo>
                      <a:pt x="9" y="131"/>
                    </a:lnTo>
                    <a:lnTo>
                      <a:pt x="14" y="133"/>
                    </a:lnTo>
                    <a:lnTo>
                      <a:pt x="13" y="127"/>
                    </a:lnTo>
                    <a:lnTo>
                      <a:pt x="14" y="127"/>
                    </a:lnTo>
                    <a:lnTo>
                      <a:pt x="14" y="124"/>
                    </a:lnTo>
                    <a:lnTo>
                      <a:pt x="21" y="122"/>
                    </a:lnTo>
                    <a:lnTo>
                      <a:pt x="25" y="118"/>
                    </a:lnTo>
                    <a:lnTo>
                      <a:pt x="30" y="115"/>
                    </a:lnTo>
                    <a:lnTo>
                      <a:pt x="37" y="106"/>
                    </a:lnTo>
                    <a:lnTo>
                      <a:pt x="41" y="109"/>
                    </a:lnTo>
                    <a:lnTo>
                      <a:pt x="43" y="102"/>
                    </a:lnTo>
                    <a:lnTo>
                      <a:pt x="50" y="93"/>
                    </a:lnTo>
                    <a:lnTo>
                      <a:pt x="56" y="93"/>
                    </a:lnTo>
                    <a:lnTo>
                      <a:pt x="68" y="88"/>
                    </a:lnTo>
                    <a:lnTo>
                      <a:pt x="86" y="75"/>
                    </a:lnTo>
                    <a:lnTo>
                      <a:pt x="105" y="63"/>
                    </a:lnTo>
                    <a:lnTo>
                      <a:pt x="114" y="44"/>
                    </a:lnTo>
                    <a:lnTo>
                      <a:pt x="117" y="35"/>
                    </a:lnTo>
                    <a:lnTo>
                      <a:pt x="120" y="35"/>
                    </a:lnTo>
                    <a:lnTo>
                      <a:pt x="130" y="22"/>
                    </a:lnTo>
                    <a:lnTo>
                      <a:pt x="130" y="10"/>
                    </a:lnTo>
                    <a:lnTo>
                      <a:pt x="139" y="0"/>
                    </a:lnTo>
                    <a:lnTo>
                      <a:pt x="139" y="4"/>
                    </a:lnTo>
                    <a:lnTo>
                      <a:pt x="139" y="10"/>
                    </a:lnTo>
                    <a:lnTo>
                      <a:pt x="141" y="13"/>
                    </a:lnTo>
                    <a:lnTo>
                      <a:pt x="139" y="20"/>
                    </a:lnTo>
                    <a:lnTo>
                      <a:pt x="139" y="26"/>
                    </a:lnTo>
                    <a:lnTo>
                      <a:pt x="141" y="22"/>
                    </a:lnTo>
                    <a:lnTo>
                      <a:pt x="145" y="20"/>
                    </a:lnTo>
                    <a:lnTo>
                      <a:pt x="145" y="26"/>
                    </a:lnTo>
                    <a:lnTo>
                      <a:pt x="152" y="26"/>
                    </a:lnTo>
                    <a:lnTo>
                      <a:pt x="148" y="31"/>
                    </a:lnTo>
                    <a:lnTo>
                      <a:pt x="148" y="42"/>
                    </a:lnTo>
                    <a:lnTo>
                      <a:pt x="141" y="50"/>
                    </a:lnTo>
                    <a:lnTo>
                      <a:pt x="136" y="63"/>
                    </a:lnTo>
                    <a:lnTo>
                      <a:pt x="130" y="75"/>
                    </a:lnTo>
                    <a:lnTo>
                      <a:pt x="123" y="81"/>
                    </a:lnTo>
                    <a:lnTo>
                      <a:pt x="120" y="90"/>
                    </a:lnTo>
                    <a:lnTo>
                      <a:pt x="123" y="99"/>
                    </a:lnTo>
                    <a:lnTo>
                      <a:pt x="117" y="97"/>
                    </a:lnTo>
                    <a:lnTo>
                      <a:pt x="114" y="99"/>
                    </a:lnTo>
                    <a:lnTo>
                      <a:pt x="111" y="93"/>
                    </a:lnTo>
                    <a:lnTo>
                      <a:pt x="111" y="99"/>
                    </a:lnTo>
                    <a:lnTo>
                      <a:pt x="102" y="106"/>
                    </a:lnTo>
                    <a:lnTo>
                      <a:pt x="93" y="115"/>
                    </a:lnTo>
                    <a:lnTo>
                      <a:pt x="89" y="127"/>
                    </a:lnTo>
                    <a:lnTo>
                      <a:pt x="82" y="133"/>
                    </a:lnTo>
                    <a:lnTo>
                      <a:pt x="73" y="143"/>
                    </a:lnTo>
                    <a:lnTo>
                      <a:pt x="71" y="149"/>
                    </a:lnTo>
                    <a:lnTo>
                      <a:pt x="71" y="152"/>
                    </a:lnTo>
                    <a:lnTo>
                      <a:pt x="68" y="154"/>
                    </a:lnTo>
                    <a:lnTo>
                      <a:pt x="62" y="161"/>
                    </a:lnTo>
                    <a:lnTo>
                      <a:pt x="52" y="164"/>
                    </a:lnTo>
                    <a:lnTo>
                      <a:pt x="50" y="170"/>
                    </a:lnTo>
                    <a:lnTo>
                      <a:pt x="30" y="177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432"/>
              <p:cNvSpPr>
                <a:spLocks/>
              </p:cNvSpPr>
              <p:nvPr/>
            </p:nvSpPr>
            <p:spPr bwMode="auto">
              <a:xfrm>
                <a:off x="10153651" y="5475288"/>
                <a:ext cx="155575" cy="317500"/>
              </a:xfrm>
              <a:custGeom>
                <a:avLst/>
                <a:gdLst>
                  <a:gd name="T0" fmla="*/ 5 w 98"/>
                  <a:gd name="T1" fmla="*/ 200 h 200"/>
                  <a:gd name="T2" fmla="*/ 5 w 98"/>
                  <a:gd name="T3" fmla="*/ 193 h 200"/>
                  <a:gd name="T4" fmla="*/ 2 w 98"/>
                  <a:gd name="T5" fmla="*/ 193 h 200"/>
                  <a:gd name="T6" fmla="*/ 0 w 98"/>
                  <a:gd name="T7" fmla="*/ 191 h 200"/>
                  <a:gd name="T8" fmla="*/ 2 w 98"/>
                  <a:gd name="T9" fmla="*/ 184 h 200"/>
                  <a:gd name="T10" fmla="*/ 9 w 98"/>
                  <a:gd name="T11" fmla="*/ 166 h 200"/>
                  <a:gd name="T12" fmla="*/ 9 w 98"/>
                  <a:gd name="T13" fmla="*/ 151 h 200"/>
                  <a:gd name="T14" fmla="*/ 5 w 98"/>
                  <a:gd name="T15" fmla="*/ 148 h 200"/>
                  <a:gd name="T16" fmla="*/ 2 w 98"/>
                  <a:gd name="T17" fmla="*/ 141 h 200"/>
                  <a:gd name="T18" fmla="*/ 2 w 98"/>
                  <a:gd name="T19" fmla="*/ 132 h 200"/>
                  <a:gd name="T20" fmla="*/ 5 w 98"/>
                  <a:gd name="T21" fmla="*/ 125 h 200"/>
                  <a:gd name="T22" fmla="*/ 12 w 98"/>
                  <a:gd name="T23" fmla="*/ 123 h 200"/>
                  <a:gd name="T24" fmla="*/ 17 w 98"/>
                  <a:gd name="T25" fmla="*/ 102 h 200"/>
                  <a:gd name="T26" fmla="*/ 21 w 98"/>
                  <a:gd name="T27" fmla="*/ 104 h 200"/>
                  <a:gd name="T28" fmla="*/ 21 w 98"/>
                  <a:gd name="T29" fmla="*/ 93 h 200"/>
                  <a:gd name="T30" fmla="*/ 21 w 98"/>
                  <a:gd name="T31" fmla="*/ 73 h 200"/>
                  <a:gd name="T32" fmla="*/ 23 w 98"/>
                  <a:gd name="T33" fmla="*/ 73 h 200"/>
                  <a:gd name="T34" fmla="*/ 27 w 98"/>
                  <a:gd name="T35" fmla="*/ 66 h 200"/>
                  <a:gd name="T36" fmla="*/ 21 w 98"/>
                  <a:gd name="T37" fmla="*/ 70 h 200"/>
                  <a:gd name="T38" fmla="*/ 21 w 98"/>
                  <a:gd name="T39" fmla="*/ 58 h 200"/>
                  <a:gd name="T40" fmla="*/ 23 w 98"/>
                  <a:gd name="T41" fmla="*/ 58 h 200"/>
                  <a:gd name="T42" fmla="*/ 23 w 98"/>
                  <a:gd name="T43" fmla="*/ 49 h 200"/>
                  <a:gd name="T44" fmla="*/ 21 w 98"/>
                  <a:gd name="T45" fmla="*/ 49 h 200"/>
                  <a:gd name="T46" fmla="*/ 17 w 98"/>
                  <a:gd name="T47" fmla="*/ 52 h 200"/>
                  <a:gd name="T48" fmla="*/ 12 w 98"/>
                  <a:gd name="T49" fmla="*/ 18 h 200"/>
                  <a:gd name="T50" fmla="*/ 12 w 98"/>
                  <a:gd name="T51" fmla="*/ 3 h 200"/>
                  <a:gd name="T52" fmla="*/ 14 w 98"/>
                  <a:gd name="T53" fmla="*/ 0 h 200"/>
                  <a:gd name="T54" fmla="*/ 14 w 98"/>
                  <a:gd name="T55" fmla="*/ 3 h 200"/>
                  <a:gd name="T56" fmla="*/ 14 w 98"/>
                  <a:gd name="T57" fmla="*/ 9 h 200"/>
                  <a:gd name="T58" fmla="*/ 17 w 98"/>
                  <a:gd name="T59" fmla="*/ 13 h 200"/>
                  <a:gd name="T60" fmla="*/ 23 w 98"/>
                  <a:gd name="T61" fmla="*/ 14 h 200"/>
                  <a:gd name="T62" fmla="*/ 27 w 98"/>
                  <a:gd name="T63" fmla="*/ 24 h 200"/>
                  <a:gd name="T64" fmla="*/ 30 w 98"/>
                  <a:gd name="T65" fmla="*/ 20 h 200"/>
                  <a:gd name="T66" fmla="*/ 30 w 98"/>
                  <a:gd name="T67" fmla="*/ 36 h 200"/>
                  <a:gd name="T68" fmla="*/ 27 w 98"/>
                  <a:gd name="T69" fmla="*/ 39 h 200"/>
                  <a:gd name="T70" fmla="*/ 30 w 98"/>
                  <a:gd name="T71" fmla="*/ 45 h 200"/>
                  <a:gd name="T72" fmla="*/ 30 w 98"/>
                  <a:gd name="T73" fmla="*/ 58 h 200"/>
                  <a:gd name="T74" fmla="*/ 33 w 98"/>
                  <a:gd name="T75" fmla="*/ 64 h 200"/>
                  <a:gd name="T76" fmla="*/ 39 w 98"/>
                  <a:gd name="T77" fmla="*/ 77 h 200"/>
                  <a:gd name="T78" fmla="*/ 46 w 98"/>
                  <a:gd name="T79" fmla="*/ 73 h 200"/>
                  <a:gd name="T80" fmla="*/ 48 w 98"/>
                  <a:gd name="T81" fmla="*/ 61 h 200"/>
                  <a:gd name="T82" fmla="*/ 52 w 98"/>
                  <a:gd name="T83" fmla="*/ 61 h 200"/>
                  <a:gd name="T84" fmla="*/ 48 w 98"/>
                  <a:gd name="T85" fmla="*/ 52 h 200"/>
                  <a:gd name="T86" fmla="*/ 57 w 98"/>
                  <a:gd name="T87" fmla="*/ 52 h 200"/>
                  <a:gd name="T88" fmla="*/ 57 w 98"/>
                  <a:gd name="T89" fmla="*/ 61 h 200"/>
                  <a:gd name="T90" fmla="*/ 69 w 98"/>
                  <a:gd name="T91" fmla="*/ 73 h 200"/>
                  <a:gd name="T92" fmla="*/ 78 w 98"/>
                  <a:gd name="T93" fmla="*/ 73 h 200"/>
                  <a:gd name="T94" fmla="*/ 89 w 98"/>
                  <a:gd name="T95" fmla="*/ 61 h 200"/>
                  <a:gd name="T96" fmla="*/ 98 w 98"/>
                  <a:gd name="T97" fmla="*/ 61 h 200"/>
                  <a:gd name="T98" fmla="*/ 98 w 98"/>
                  <a:gd name="T99" fmla="*/ 73 h 200"/>
                  <a:gd name="T100" fmla="*/ 89 w 98"/>
                  <a:gd name="T101" fmla="*/ 82 h 200"/>
                  <a:gd name="T102" fmla="*/ 57 w 98"/>
                  <a:gd name="T103" fmla="*/ 141 h 200"/>
                  <a:gd name="T104" fmla="*/ 39 w 98"/>
                  <a:gd name="T105" fmla="*/ 161 h 200"/>
                  <a:gd name="T106" fmla="*/ 27 w 98"/>
                  <a:gd name="T107" fmla="*/ 172 h 200"/>
                  <a:gd name="T108" fmla="*/ 17 w 98"/>
                  <a:gd name="T109" fmla="*/ 184 h 200"/>
                  <a:gd name="T110" fmla="*/ 5 w 98"/>
                  <a:gd name="T111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" h="200">
                    <a:moveTo>
                      <a:pt x="5" y="200"/>
                    </a:moveTo>
                    <a:lnTo>
                      <a:pt x="5" y="193"/>
                    </a:lnTo>
                    <a:lnTo>
                      <a:pt x="2" y="193"/>
                    </a:lnTo>
                    <a:lnTo>
                      <a:pt x="0" y="191"/>
                    </a:lnTo>
                    <a:lnTo>
                      <a:pt x="2" y="184"/>
                    </a:lnTo>
                    <a:lnTo>
                      <a:pt x="9" y="166"/>
                    </a:lnTo>
                    <a:lnTo>
                      <a:pt x="9" y="151"/>
                    </a:lnTo>
                    <a:lnTo>
                      <a:pt x="5" y="148"/>
                    </a:lnTo>
                    <a:lnTo>
                      <a:pt x="2" y="141"/>
                    </a:lnTo>
                    <a:lnTo>
                      <a:pt x="2" y="132"/>
                    </a:lnTo>
                    <a:lnTo>
                      <a:pt x="5" y="125"/>
                    </a:lnTo>
                    <a:lnTo>
                      <a:pt x="12" y="123"/>
                    </a:lnTo>
                    <a:lnTo>
                      <a:pt x="17" y="102"/>
                    </a:lnTo>
                    <a:lnTo>
                      <a:pt x="21" y="104"/>
                    </a:lnTo>
                    <a:lnTo>
                      <a:pt x="21" y="93"/>
                    </a:lnTo>
                    <a:lnTo>
                      <a:pt x="21" y="73"/>
                    </a:lnTo>
                    <a:lnTo>
                      <a:pt x="23" y="73"/>
                    </a:lnTo>
                    <a:lnTo>
                      <a:pt x="27" y="66"/>
                    </a:lnTo>
                    <a:lnTo>
                      <a:pt x="21" y="70"/>
                    </a:lnTo>
                    <a:lnTo>
                      <a:pt x="21" y="58"/>
                    </a:lnTo>
                    <a:lnTo>
                      <a:pt x="23" y="58"/>
                    </a:lnTo>
                    <a:lnTo>
                      <a:pt x="23" y="49"/>
                    </a:lnTo>
                    <a:lnTo>
                      <a:pt x="21" y="49"/>
                    </a:lnTo>
                    <a:lnTo>
                      <a:pt x="17" y="52"/>
                    </a:lnTo>
                    <a:lnTo>
                      <a:pt x="12" y="18"/>
                    </a:lnTo>
                    <a:lnTo>
                      <a:pt x="12" y="3"/>
                    </a:lnTo>
                    <a:lnTo>
                      <a:pt x="14" y="0"/>
                    </a:lnTo>
                    <a:lnTo>
                      <a:pt x="14" y="3"/>
                    </a:lnTo>
                    <a:lnTo>
                      <a:pt x="14" y="9"/>
                    </a:lnTo>
                    <a:lnTo>
                      <a:pt x="17" y="13"/>
                    </a:lnTo>
                    <a:lnTo>
                      <a:pt x="23" y="14"/>
                    </a:lnTo>
                    <a:lnTo>
                      <a:pt x="27" y="24"/>
                    </a:lnTo>
                    <a:lnTo>
                      <a:pt x="30" y="20"/>
                    </a:lnTo>
                    <a:lnTo>
                      <a:pt x="30" y="36"/>
                    </a:lnTo>
                    <a:lnTo>
                      <a:pt x="27" y="39"/>
                    </a:lnTo>
                    <a:lnTo>
                      <a:pt x="30" y="45"/>
                    </a:lnTo>
                    <a:lnTo>
                      <a:pt x="30" y="58"/>
                    </a:lnTo>
                    <a:lnTo>
                      <a:pt x="33" y="64"/>
                    </a:lnTo>
                    <a:lnTo>
                      <a:pt x="39" y="77"/>
                    </a:lnTo>
                    <a:lnTo>
                      <a:pt x="46" y="73"/>
                    </a:lnTo>
                    <a:lnTo>
                      <a:pt x="48" y="61"/>
                    </a:lnTo>
                    <a:lnTo>
                      <a:pt x="52" y="61"/>
                    </a:lnTo>
                    <a:lnTo>
                      <a:pt x="48" y="52"/>
                    </a:lnTo>
                    <a:lnTo>
                      <a:pt x="57" y="52"/>
                    </a:lnTo>
                    <a:lnTo>
                      <a:pt x="57" y="61"/>
                    </a:lnTo>
                    <a:lnTo>
                      <a:pt x="69" y="73"/>
                    </a:lnTo>
                    <a:lnTo>
                      <a:pt x="78" y="73"/>
                    </a:lnTo>
                    <a:lnTo>
                      <a:pt x="89" y="61"/>
                    </a:lnTo>
                    <a:lnTo>
                      <a:pt x="98" y="61"/>
                    </a:lnTo>
                    <a:lnTo>
                      <a:pt x="98" y="73"/>
                    </a:lnTo>
                    <a:lnTo>
                      <a:pt x="89" y="82"/>
                    </a:lnTo>
                    <a:lnTo>
                      <a:pt x="57" y="141"/>
                    </a:lnTo>
                    <a:lnTo>
                      <a:pt x="39" y="161"/>
                    </a:lnTo>
                    <a:lnTo>
                      <a:pt x="27" y="172"/>
                    </a:lnTo>
                    <a:lnTo>
                      <a:pt x="17" y="184"/>
                    </a:lnTo>
                    <a:lnTo>
                      <a:pt x="5" y="20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433"/>
              <p:cNvSpPr>
                <a:spLocks/>
              </p:cNvSpPr>
              <p:nvPr/>
            </p:nvSpPr>
            <p:spPr bwMode="auto">
              <a:xfrm>
                <a:off x="10153651" y="5475288"/>
                <a:ext cx="155575" cy="317500"/>
              </a:xfrm>
              <a:custGeom>
                <a:avLst/>
                <a:gdLst>
                  <a:gd name="T0" fmla="*/ 5 w 98"/>
                  <a:gd name="T1" fmla="*/ 200 h 200"/>
                  <a:gd name="T2" fmla="*/ 5 w 98"/>
                  <a:gd name="T3" fmla="*/ 193 h 200"/>
                  <a:gd name="T4" fmla="*/ 2 w 98"/>
                  <a:gd name="T5" fmla="*/ 193 h 200"/>
                  <a:gd name="T6" fmla="*/ 0 w 98"/>
                  <a:gd name="T7" fmla="*/ 191 h 200"/>
                  <a:gd name="T8" fmla="*/ 2 w 98"/>
                  <a:gd name="T9" fmla="*/ 184 h 200"/>
                  <a:gd name="T10" fmla="*/ 9 w 98"/>
                  <a:gd name="T11" fmla="*/ 166 h 200"/>
                  <a:gd name="T12" fmla="*/ 9 w 98"/>
                  <a:gd name="T13" fmla="*/ 151 h 200"/>
                  <a:gd name="T14" fmla="*/ 5 w 98"/>
                  <a:gd name="T15" fmla="*/ 148 h 200"/>
                  <a:gd name="T16" fmla="*/ 2 w 98"/>
                  <a:gd name="T17" fmla="*/ 141 h 200"/>
                  <a:gd name="T18" fmla="*/ 2 w 98"/>
                  <a:gd name="T19" fmla="*/ 132 h 200"/>
                  <a:gd name="T20" fmla="*/ 5 w 98"/>
                  <a:gd name="T21" fmla="*/ 125 h 200"/>
                  <a:gd name="T22" fmla="*/ 12 w 98"/>
                  <a:gd name="T23" fmla="*/ 123 h 200"/>
                  <a:gd name="T24" fmla="*/ 17 w 98"/>
                  <a:gd name="T25" fmla="*/ 102 h 200"/>
                  <a:gd name="T26" fmla="*/ 21 w 98"/>
                  <a:gd name="T27" fmla="*/ 104 h 200"/>
                  <a:gd name="T28" fmla="*/ 21 w 98"/>
                  <a:gd name="T29" fmla="*/ 93 h 200"/>
                  <a:gd name="T30" fmla="*/ 21 w 98"/>
                  <a:gd name="T31" fmla="*/ 73 h 200"/>
                  <a:gd name="T32" fmla="*/ 23 w 98"/>
                  <a:gd name="T33" fmla="*/ 73 h 200"/>
                  <a:gd name="T34" fmla="*/ 27 w 98"/>
                  <a:gd name="T35" fmla="*/ 66 h 200"/>
                  <a:gd name="T36" fmla="*/ 21 w 98"/>
                  <a:gd name="T37" fmla="*/ 70 h 200"/>
                  <a:gd name="T38" fmla="*/ 21 w 98"/>
                  <a:gd name="T39" fmla="*/ 58 h 200"/>
                  <a:gd name="T40" fmla="*/ 23 w 98"/>
                  <a:gd name="T41" fmla="*/ 58 h 200"/>
                  <a:gd name="T42" fmla="*/ 23 w 98"/>
                  <a:gd name="T43" fmla="*/ 49 h 200"/>
                  <a:gd name="T44" fmla="*/ 21 w 98"/>
                  <a:gd name="T45" fmla="*/ 49 h 200"/>
                  <a:gd name="T46" fmla="*/ 17 w 98"/>
                  <a:gd name="T47" fmla="*/ 52 h 200"/>
                  <a:gd name="T48" fmla="*/ 12 w 98"/>
                  <a:gd name="T49" fmla="*/ 18 h 200"/>
                  <a:gd name="T50" fmla="*/ 12 w 98"/>
                  <a:gd name="T51" fmla="*/ 3 h 200"/>
                  <a:gd name="T52" fmla="*/ 14 w 98"/>
                  <a:gd name="T53" fmla="*/ 0 h 200"/>
                  <a:gd name="T54" fmla="*/ 14 w 98"/>
                  <a:gd name="T55" fmla="*/ 3 h 200"/>
                  <a:gd name="T56" fmla="*/ 14 w 98"/>
                  <a:gd name="T57" fmla="*/ 9 h 200"/>
                  <a:gd name="T58" fmla="*/ 17 w 98"/>
                  <a:gd name="T59" fmla="*/ 13 h 200"/>
                  <a:gd name="T60" fmla="*/ 23 w 98"/>
                  <a:gd name="T61" fmla="*/ 14 h 200"/>
                  <a:gd name="T62" fmla="*/ 27 w 98"/>
                  <a:gd name="T63" fmla="*/ 24 h 200"/>
                  <a:gd name="T64" fmla="*/ 30 w 98"/>
                  <a:gd name="T65" fmla="*/ 20 h 200"/>
                  <a:gd name="T66" fmla="*/ 30 w 98"/>
                  <a:gd name="T67" fmla="*/ 36 h 200"/>
                  <a:gd name="T68" fmla="*/ 27 w 98"/>
                  <a:gd name="T69" fmla="*/ 39 h 200"/>
                  <a:gd name="T70" fmla="*/ 30 w 98"/>
                  <a:gd name="T71" fmla="*/ 45 h 200"/>
                  <a:gd name="T72" fmla="*/ 30 w 98"/>
                  <a:gd name="T73" fmla="*/ 58 h 200"/>
                  <a:gd name="T74" fmla="*/ 33 w 98"/>
                  <a:gd name="T75" fmla="*/ 64 h 200"/>
                  <a:gd name="T76" fmla="*/ 39 w 98"/>
                  <a:gd name="T77" fmla="*/ 77 h 200"/>
                  <a:gd name="T78" fmla="*/ 46 w 98"/>
                  <a:gd name="T79" fmla="*/ 73 h 200"/>
                  <a:gd name="T80" fmla="*/ 48 w 98"/>
                  <a:gd name="T81" fmla="*/ 61 h 200"/>
                  <a:gd name="T82" fmla="*/ 52 w 98"/>
                  <a:gd name="T83" fmla="*/ 61 h 200"/>
                  <a:gd name="T84" fmla="*/ 48 w 98"/>
                  <a:gd name="T85" fmla="*/ 52 h 200"/>
                  <a:gd name="T86" fmla="*/ 57 w 98"/>
                  <a:gd name="T87" fmla="*/ 52 h 200"/>
                  <a:gd name="T88" fmla="*/ 57 w 98"/>
                  <a:gd name="T89" fmla="*/ 61 h 200"/>
                  <a:gd name="T90" fmla="*/ 69 w 98"/>
                  <a:gd name="T91" fmla="*/ 73 h 200"/>
                  <a:gd name="T92" fmla="*/ 78 w 98"/>
                  <a:gd name="T93" fmla="*/ 73 h 200"/>
                  <a:gd name="T94" fmla="*/ 89 w 98"/>
                  <a:gd name="T95" fmla="*/ 61 h 200"/>
                  <a:gd name="T96" fmla="*/ 98 w 98"/>
                  <a:gd name="T97" fmla="*/ 61 h 200"/>
                  <a:gd name="T98" fmla="*/ 98 w 98"/>
                  <a:gd name="T99" fmla="*/ 73 h 200"/>
                  <a:gd name="T100" fmla="*/ 89 w 98"/>
                  <a:gd name="T101" fmla="*/ 82 h 200"/>
                  <a:gd name="T102" fmla="*/ 57 w 98"/>
                  <a:gd name="T103" fmla="*/ 141 h 200"/>
                  <a:gd name="T104" fmla="*/ 39 w 98"/>
                  <a:gd name="T105" fmla="*/ 161 h 200"/>
                  <a:gd name="T106" fmla="*/ 27 w 98"/>
                  <a:gd name="T107" fmla="*/ 172 h 200"/>
                  <a:gd name="T108" fmla="*/ 17 w 98"/>
                  <a:gd name="T109" fmla="*/ 184 h 200"/>
                  <a:gd name="T110" fmla="*/ 5 w 98"/>
                  <a:gd name="T111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" h="200">
                    <a:moveTo>
                      <a:pt x="5" y="200"/>
                    </a:moveTo>
                    <a:lnTo>
                      <a:pt x="5" y="193"/>
                    </a:lnTo>
                    <a:lnTo>
                      <a:pt x="2" y="193"/>
                    </a:lnTo>
                    <a:lnTo>
                      <a:pt x="0" y="191"/>
                    </a:lnTo>
                    <a:lnTo>
                      <a:pt x="2" y="184"/>
                    </a:lnTo>
                    <a:lnTo>
                      <a:pt x="9" y="166"/>
                    </a:lnTo>
                    <a:lnTo>
                      <a:pt x="9" y="151"/>
                    </a:lnTo>
                    <a:lnTo>
                      <a:pt x="5" y="148"/>
                    </a:lnTo>
                    <a:lnTo>
                      <a:pt x="2" y="141"/>
                    </a:lnTo>
                    <a:lnTo>
                      <a:pt x="2" y="132"/>
                    </a:lnTo>
                    <a:lnTo>
                      <a:pt x="5" y="125"/>
                    </a:lnTo>
                    <a:lnTo>
                      <a:pt x="12" y="123"/>
                    </a:lnTo>
                    <a:lnTo>
                      <a:pt x="17" y="102"/>
                    </a:lnTo>
                    <a:lnTo>
                      <a:pt x="21" y="104"/>
                    </a:lnTo>
                    <a:lnTo>
                      <a:pt x="21" y="93"/>
                    </a:lnTo>
                    <a:lnTo>
                      <a:pt x="21" y="73"/>
                    </a:lnTo>
                    <a:lnTo>
                      <a:pt x="23" y="73"/>
                    </a:lnTo>
                    <a:lnTo>
                      <a:pt x="27" y="66"/>
                    </a:lnTo>
                    <a:lnTo>
                      <a:pt x="21" y="70"/>
                    </a:lnTo>
                    <a:lnTo>
                      <a:pt x="21" y="58"/>
                    </a:lnTo>
                    <a:lnTo>
                      <a:pt x="23" y="58"/>
                    </a:lnTo>
                    <a:lnTo>
                      <a:pt x="23" y="49"/>
                    </a:lnTo>
                    <a:lnTo>
                      <a:pt x="21" y="49"/>
                    </a:lnTo>
                    <a:lnTo>
                      <a:pt x="17" y="52"/>
                    </a:lnTo>
                    <a:lnTo>
                      <a:pt x="12" y="18"/>
                    </a:lnTo>
                    <a:lnTo>
                      <a:pt x="12" y="3"/>
                    </a:lnTo>
                    <a:lnTo>
                      <a:pt x="14" y="0"/>
                    </a:lnTo>
                    <a:lnTo>
                      <a:pt x="14" y="3"/>
                    </a:lnTo>
                    <a:lnTo>
                      <a:pt x="14" y="9"/>
                    </a:lnTo>
                    <a:lnTo>
                      <a:pt x="17" y="13"/>
                    </a:lnTo>
                    <a:lnTo>
                      <a:pt x="23" y="14"/>
                    </a:lnTo>
                    <a:lnTo>
                      <a:pt x="27" y="24"/>
                    </a:lnTo>
                    <a:lnTo>
                      <a:pt x="30" y="20"/>
                    </a:lnTo>
                    <a:lnTo>
                      <a:pt x="30" y="36"/>
                    </a:lnTo>
                    <a:lnTo>
                      <a:pt x="27" y="39"/>
                    </a:lnTo>
                    <a:lnTo>
                      <a:pt x="30" y="45"/>
                    </a:lnTo>
                    <a:lnTo>
                      <a:pt x="30" y="58"/>
                    </a:lnTo>
                    <a:lnTo>
                      <a:pt x="33" y="64"/>
                    </a:lnTo>
                    <a:lnTo>
                      <a:pt x="39" y="77"/>
                    </a:lnTo>
                    <a:lnTo>
                      <a:pt x="46" y="73"/>
                    </a:lnTo>
                    <a:lnTo>
                      <a:pt x="48" y="61"/>
                    </a:lnTo>
                    <a:lnTo>
                      <a:pt x="52" y="61"/>
                    </a:lnTo>
                    <a:lnTo>
                      <a:pt x="48" y="52"/>
                    </a:lnTo>
                    <a:lnTo>
                      <a:pt x="57" y="52"/>
                    </a:lnTo>
                    <a:lnTo>
                      <a:pt x="57" y="61"/>
                    </a:lnTo>
                    <a:lnTo>
                      <a:pt x="69" y="73"/>
                    </a:lnTo>
                    <a:lnTo>
                      <a:pt x="78" y="73"/>
                    </a:lnTo>
                    <a:lnTo>
                      <a:pt x="89" y="61"/>
                    </a:lnTo>
                    <a:lnTo>
                      <a:pt x="98" y="61"/>
                    </a:lnTo>
                    <a:lnTo>
                      <a:pt x="98" y="73"/>
                    </a:lnTo>
                    <a:lnTo>
                      <a:pt x="89" y="82"/>
                    </a:lnTo>
                    <a:lnTo>
                      <a:pt x="57" y="141"/>
                    </a:lnTo>
                    <a:lnTo>
                      <a:pt x="39" y="161"/>
                    </a:lnTo>
                    <a:lnTo>
                      <a:pt x="27" y="172"/>
                    </a:lnTo>
                    <a:lnTo>
                      <a:pt x="17" y="184"/>
                    </a:lnTo>
                    <a:lnTo>
                      <a:pt x="5" y="200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434"/>
              <p:cNvSpPr>
                <a:spLocks/>
              </p:cNvSpPr>
              <p:nvPr/>
            </p:nvSpPr>
            <p:spPr bwMode="auto">
              <a:xfrm>
                <a:off x="9486901" y="4387850"/>
                <a:ext cx="269875" cy="236538"/>
              </a:xfrm>
              <a:custGeom>
                <a:avLst/>
                <a:gdLst>
                  <a:gd name="T0" fmla="*/ 0 w 170"/>
                  <a:gd name="T1" fmla="*/ 120 h 149"/>
                  <a:gd name="T2" fmla="*/ 6 w 170"/>
                  <a:gd name="T3" fmla="*/ 0 h 149"/>
                  <a:gd name="T4" fmla="*/ 22 w 170"/>
                  <a:gd name="T5" fmla="*/ 10 h 149"/>
                  <a:gd name="T6" fmla="*/ 43 w 170"/>
                  <a:gd name="T7" fmla="*/ 15 h 149"/>
                  <a:gd name="T8" fmla="*/ 56 w 170"/>
                  <a:gd name="T9" fmla="*/ 22 h 149"/>
                  <a:gd name="T10" fmla="*/ 61 w 170"/>
                  <a:gd name="T11" fmla="*/ 22 h 149"/>
                  <a:gd name="T12" fmla="*/ 74 w 170"/>
                  <a:gd name="T13" fmla="*/ 31 h 149"/>
                  <a:gd name="T14" fmla="*/ 81 w 170"/>
                  <a:gd name="T15" fmla="*/ 31 h 149"/>
                  <a:gd name="T16" fmla="*/ 86 w 170"/>
                  <a:gd name="T17" fmla="*/ 40 h 149"/>
                  <a:gd name="T18" fmla="*/ 86 w 170"/>
                  <a:gd name="T19" fmla="*/ 52 h 149"/>
                  <a:gd name="T20" fmla="*/ 114 w 170"/>
                  <a:gd name="T21" fmla="*/ 63 h 149"/>
                  <a:gd name="T22" fmla="*/ 124 w 170"/>
                  <a:gd name="T23" fmla="*/ 74 h 149"/>
                  <a:gd name="T24" fmla="*/ 108 w 170"/>
                  <a:gd name="T25" fmla="*/ 77 h 149"/>
                  <a:gd name="T26" fmla="*/ 111 w 170"/>
                  <a:gd name="T27" fmla="*/ 90 h 149"/>
                  <a:gd name="T28" fmla="*/ 127 w 170"/>
                  <a:gd name="T29" fmla="*/ 99 h 149"/>
                  <a:gd name="T30" fmla="*/ 127 w 170"/>
                  <a:gd name="T31" fmla="*/ 102 h 149"/>
                  <a:gd name="T32" fmla="*/ 129 w 170"/>
                  <a:gd name="T33" fmla="*/ 111 h 149"/>
                  <a:gd name="T34" fmla="*/ 133 w 170"/>
                  <a:gd name="T35" fmla="*/ 120 h 149"/>
                  <a:gd name="T36" fmla="*/ 145 w 170"/>
                  <a:gd name="T37" fmla="*/ 118 h 149"/>
                  <a:gd name="T38" fmla="*/ 145 w 170"/>
                  <a:gd name="T39" fmla="*/ 120 h 149"/>
                  <a:gd name="T40" fmla="*/ 145 w 170"/>
                  <a:gd name="T41" fmla="*/ 127 h 149"/>
                  <a:gd name="T42" fmla="*/ 157 w 170"/>
                  <a:gd name="T43" fmla="*/ 129 h 149"/>
                  <a:gd name="T44" fmla="*/ 154 w 170"/>
                  <a:gd name="T45" fmla="*/ 136 h 149"/>
                  <a:gd name="T46" fmla="*/ 161 w 170"/>
                  <a:gd name="T47" fmla="*/ 139 h 149"/>
                  <a:gd name="T48" fmla="*/ 166 w 170"/>
                  <a:gd name="T49" fmla="*/ 142 h 149"/>
                  <a:gd name="T50" fmla="*/ 163 w 170"/>
                  <a:gd name="T51" fmla="*/ 145 h 149"/>
                  <a:gd name="T52" fmla="*/ 166 w 170"/>
                  <a:gd name="T53" fmla="*/ 145 h 149"/>
                  <a:gd name="T54" fmla="*/ 170 w 170"/>
                  <a:gd name="T55" fmla="*/ 149 h 149"/>
                  <a:gd name="T56" fmla="*/ 157 w 170"/>
                  <a:gd name="T57" fmla="*/ 149 h 149"/>
                  <a:gd name="T58" fmla="*/ 157 w 170"/>
                  <a:gd name="T59" fmla="*/ 145 h 149"/>
                  <a:gd name="T60" fmla="*/ 129 w 170"/>
                  <a:gd name="T61" fmla="*/ 139 h 149"/>
                  <a:gd name="T62" fmla="*/ 120 w 170"/>
                  <a:gd name="T63" fmla="*/ 139 h 149"/>
                  <a:gd name="T64" fmla="*/ 104 w 170"/>
                  <a:gd name="T65" fmla="*/ 127 h 149"/>
                  <a:gd name="T66" fmla="*/ 102 w 170"/>
                  <a:gd name="T67" fmla="*/ 120 h 149"/>
                  <a:gd name="T68" fmla="*/ 98 w 170"/>
                  <a:gd name="T69" fmla="*/ 118 h 149"/>
                  <a:gd name="T70" fmla="*/ 95 w 170"/>
                  <a:gd name="T71" fmla="*/ 114 h 149"/>
                  <a:gd name="T72" fmla="*/ 86 w 170"/>
                  <a:gd name="T73" fmla="*/ 99 h 149"/>
                  <a:gd name="T74" fmla="*/ 83 w 170"/>
                  <a:gd name="T75" fmla="*/ 99 h 149"/>
                  <a:gd name="T76" fmla="*/ 81 w 170"/>
                  <a:gd name="T77" fmla="*/ 95 h 149"/>
                  <a:gd name="T78" fmla="*/ 70 w 170"/>
                  <a:gd name="T79" fmla="*/ 95 h 149"/>
                  <a:gd name="T80" fmla="*/ 68 w 170"/>
                  <a:gd name="T81" fmla="*/ 90 h 149"/>
                  <a:gd name="T82" fmla="*/ 61 w 170"/>
                  <a:gd name="T83" fmla="*/ 90 h 149"/>
                  <a:gd name="T84" fmla="*/ 61 w 170"/>
                  <a:gd name="T85" fmla="*/ 93 h 149"/>
                  <a:gd name="T86" fmla="*/ 56 w 170"/>
                  <a:gd name="T87" fmla="*/ 95 h 149"/>
                  <a:gd name="T88" fmla="*/ 52 w 170"/>
                  <a:gd name="T89" fmla="*/ 90 h 149"/>
                  <a:gd name="T90" fmla="*/ 52 w 170"/>
                  <a:gd name="T91" fmla="*/ 99 h 149"/>
                  <a:gd name="T92" fmla="*/ 46 w 170"/>
                  <a:gd name="T93" fmla="*/ 99 h 149"/>
                  <a:gd name="T94" fmla="*/ 46 w 170"/>
                  <a:gd name="T95" fmla="*/ 102 h 149"/>
                  <a:gd name="T96" fmla="*/ 31 w 170"/>
                  <a:gd name="T97" fmla="*/ 102 h 149"/>
                  <a:gd name="T98" fmla="*/ 38 w 170"/>
                  <a:gd name="T99" fmla="*/ 108 h 149"/>
                  <a:gd name="T100" fmla="*/ 43 w 170"/>
                  <a:gd name="T101" fmla="*/ 118 h 149"/>
                  <a:gd name="T102" fmla="*/ 31 w 170"/>
                  <a:gd name="T103" fmla="*/ 123 h 149"/>
                  <a:gd name="T104" fmla="*/ 0 w 170"/>
                  <a:gd name="T105" fmla="*/ 120 h 149"/>
                  <a:gd name="T106" fmla="*/ 0 w 170"/>
                  <a:gd name="T107" fmla="*/ 12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0" h="149">
                    <a:moveTo>
                      <a:pt x="0" y="120"/>
                    </a:moveTo>
                    <a:lnTo>
                      <a:pt x="6" y="0"/>
                    </a:lnTo>
                    <a:lnTo>
                      <a:pt x="22" y="10"/>
                    </a:lnTo>
                    <a:lnTo>
                      <a:pt x="43" y="15"/>
                    </a:lnTo>
                    <a:lnTo>
                      <a:pt x="56" y="22"/>
                    </a:lnTo>
                    <a:lnTo>
                      <a:pt x="61" y="22"/>
                    </a:lnTo>
                    <a:lnTo>
                      <a:pt x="74" y="31"/>
                    </a:lnTo>
                    <a:lnTo>
                      <a:pt x="81" y="31"/>
                    </a:lnTo>
                    <a:lnTo>
                      <a:pt x="86" y="40"/>
                    </a:lnTo>
                    <a:lnTo>
                      <a:pt x="86" y="52"/>
                    </a:lnTo>
                    <a:lnTo>
                      <a:pt x="114" y="63"/>
                    </a:lnTo>
                    <a:lnTo>
                      <a:pt x="124" y="74"/>
                    </a:lnTo>
                    <a:lnTo>
                      <a:pt x="108" y="77"/>
                    </a:lnTo>
                    <a:lnTo>
                      <a:pt x="111" y="90"/>
                    </a:lnTo>
                    <a:lnTo>
                      <a:pt x="127" y="99"/>
                    </a:lnTo>
                    <a:lnTo>
                      <a:pt x="127" y="102"/>
                    </a:lnTo>
                    <a:lnTo>
                      <a:pt x="129" y="111"/>
                    </a:lnTo>
                    <a:lnTo>
                      <a:pt x="133" y="120"/>
                    </a:lnTo>
                    <a:lnTo>
                      <a:pt x="145" y="118"/>
                    </a:lnTo>
                    <a:lnTo>
                      <a:pt x="145" y="120"/>
                    </a:lnTo>
                    <a:lnTo>
                      <a:pt x="145" y="127"/>
                    </a:lnTo>
                    <a:lnTo>
                      <a:pt x="157" y="129"/>
                    </a:lnTo>
                    <a:lnTo>
                      <a:pt x="154" y="136"/>
                    </a:lnTo>
                    <a:lnTo>
                      <a:pt x="161" y="139"/>
                    </a:lnTo>
                    <a:lnTo>
                      <a:pt x="166" y="142"/>
                    </a:lnTo>
                    <a:lnTo>
                      <a:pt x="163" y="145"/>
                    </a:lnTo>
                    <a:lnTo>
                      <a:pt x="166" y="145"/>
                    </a:lnTo>
                    <a:lnTo>
                      <a:pt x="170" y="149"/>
                    </a:lnTo>
                    <a:lnTo>
                      <a:pt x="157" y="149"/>
                    </a:lnTo>
                    <a:lnTo>
                      <a:pt x="157" y="145"/>
                    </a:lnTo>
                    <a:lnTo>
                      <a:pt x="129" y="139"/>
                    </a:lnTo>
                    <a:lnTo>
                      <a:pt x="120" y="139"/>
                    </a:lnTo>
                    <a:lnTo>
                      <a:pt x="104" y="127"/>
                    </a:lnTo>
                    <a:lnTo>
                      <a:pt x="102" y="120"/>
                    </a:lnTo>
                    <a:lnTo>
                      <a:pt x="98" y="118"/>
                    </a:lnTo>
                    <a:lnTo>
                      <a:pt x="95" y="114"/>
                    </a:lnTo>
                    <a:lnTo>
                      <a:pt x="86" y="99"/>
                    </a:lnTo>
                    <a:lnTo>
                      <a:pt x="83" y="99"/>
                    </a:lnTo>
                    <a:lnTo>
                      <a:pt x="81" y="95"/>
                    </a:lnTo>
                    <a:lnTo>
                      <a:pt x="70" y="95"/>
                    </a:lnTo>
                    <a:lnTo>
                      <a:pt x="68" y="90"/>
                    </a:lnTo>
                    <a:lnTo>
                      <a:pt x="61" y="90"/>
                    </a:lnTo>
                    <a:lnTo>
                      <a:pt x="61" y="93"/>
                    </a:lnTo>
                    <a:lnTo>
                      <a:pt x="56" y="95"/>
                    </a:lnTo>
                    <a:lnTo>
                      <a:pt x="52" y="90"/>
                    </a:lnTo>
                    <a:lnTo>
                      <a:pt x="52" y="99"/>
                    </a:lnTo>
                    <a:lnTo>
                      <a:pt x="46" y="99"/>
                    </a:lnTo>
                    <a:lnTo>
                      <a:pt x="46" y="102"/>
                    </a:lnTo>
                    <a:lnTo>
                      <a:pt x="31" y="102"/>
                    </a:lnTo>
                    <a:lnTo>
                      <a:pt x="38" y="108"/>
                    </a:lnTo>
                    <a:lnTo>
                      <a:pt x="43" y="118"/>
                    </a:lnTo>
                    <a:lnTo>
                      <a:pt x="31" y="123"/>
                    </a:lnTo>
                    <a:lnTo>
                      <a:pt x="0" y="120"/>
                    </a:lnTo>
                    <a:lnTo>
                      <a:pt x="0" y="12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435"/>
              <p:cNvSpPr>
                <a:spLocks/>
              </p:cNvSpPr>
              <p:nvPr/>
            </p:nvSpPr>
            <p:spPr bwMode="auto">
              <a:xfrm>
                <a:off x="9698038" y="4437063"/>
                <a:ext cx="106363" cy="58738"/>
              </a:xfrm>
              <a:custGeom>
                <a:avLst/>
                <a:gdLst>
                  <a:gd name="T0" fmla="*/ 37 w 67"/>
                  <a:gd name="T1" fmla="*/ 37 h 37"/>
                  <a:gd name="T2" fmla="*/ 21 w 67"/>
                  <a:gd name="T3" fmla="*/ 37 h 37"/>
                  <a:gd name="T4" fmla="*/ 17 w 67"/>
                  <a:gd name="T5" fmla="*/ 34 h 37"/>
                  <a:gd name="T6" fmla="*/ 12 w 67"/>
                  <a:gd name="T7" fmla="*/ 34 h 37"/>
                  <a:gd name="T8" fmla="*/ 5 w 67"/>
                  <a:gd name="T9" fmla="*/ 32 h 37"/>
                  <a:gd name="T10" fmla="*/ 0 w 67"/>
                  <a:gd name="T11" fmla="*/ 28 h 37"/>
                  <a:gd name="T12" fmla="*/ 0 w 67"/>
                  <a:gd name="T13" fmla="*/ 21 h 37"/>
                  <a:gd name="T14" fmla="*/ 3 w 67"/>
                  <a:gd name="T15" fmla="*/ 25 h 37"/>
                  <a:gd name="T16" fmla="*/ 8 w 67"/>
                  <a:gd name="T17" fmla="*/ 21 h 37"/>
                  <a:gd name="T18" fmla="*/ 15 w 67"/>
                  <a:gd name="T19" fmla="*/ 25 h 37"/>
                  <a:gd name="T20" fmla="*/ 24 w 67"/>
                  <a:gd name="T21" fmla="*/ 21 h 37"/>
                  <a:gd name="T22" fmla="*/ 28 w 67"/>
                  <a:gd name="T23" fmla="*/ 12 h 37"/>
                  <a:gd name="T24" fmla="*/ 30 w 67"/>
                  <a:gd name="T25" fmla="*/ 12 h 37"/>
                  <a:gd name="T26" fmla="*/ 30 w 67"/>
                  <a:gd name="T27" fmla="*/ 25 h 37"/>
                  <a:gd name="T28" fmla="*/ 33 w 67"/>
                  <a:gd name="T29" fmla="*/ 21 h 37"/>
                  <a:gd name="T30" fmla="*/ 37 w 67"/>
                  <a:gd name="T31" fmla="*/ 25 h 37"/>
                  <a:gd name="T32" fmla="*/ 42 w 67"/>
                  <a:gd name="T33" fmla="*/ 21 h 37"/>
                  <a:gd name="T34" fmla="*/ 49 w 67"/>
                  <a:gd name="T35" fmla="*/ 12 h 37"/>
                  <a:gd name="T36" fmla="*/ 55 w 67"/>
                  <a:gd name="T37" fmla="*/ 12 h 37"/>
                  <a:gd name="T38" fmla="*/ 58 w 67"/>
                  <a:gd name="T39" fmla="*/ 12 h 37"/>
                  <a:gd name="T40" fmla="*/ 55 w 67"/>
                  <a:gd name="T41" fmla="*/ 0 h 37"/>
                  <a:gd name="T42" fmla="*/ 67 w 67"/>
                  <a:gd name="T43" fmla="*/ 0 h 37"/>
                  <a:gd name="T44" fmla="*/ 67 w 67"/>
                  <a:gd name="T45" fmla="*/ 3 h 37"/>
                  <a:gd name="T46" fmla="*/ 67 w 67"/>
                  <a:gd name="T47" fmla="*/ 9 h 37"/>
                  <a:gd name="T48" fmla="*/ 60 w 67"/>
                  <a:gd name="T49" fmla="*/ 12 h 37"/>
                  <a:gd name="T50" fmla="*/ 64 w 67"/>
                  <a:gd name="T51" fmla="*/ 21 h 37"/>
                  <a:gd name="T52" fmla="*/ 58 w 67"/>
                  <a:gd name="T53" fmla="*/ 25 h 37"/>
                  <a:gd name="T54" fmla="*/ 51 w 67"/>
                  <a:gd name="T55" fmla="*/ 25 h 37"/>
                  <a:gd name="T56" fmla="*/ 51 w 67"/>
                  <a:gd name="T57" fmla="*/ 28 h 37"/>
                  <a:gd name="T58" fmla="*/ 37 w 67"/>
                  <a:gd name="T59" fmla="*/ 37 h 37"/>
                  <a:gd name="T60" fmla="*/ 37 w 67"/>
                  <a:gd name="T6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7" h="37">
                    <a:moveTo>
                      <a:pt x="37" y="37"/>
                    </a:moveTo>
                    <a:lnTo>
                      <a:pt x="21" y="37"/>
                    </a:lnTo>
                    <a:lnTo>
                      <a:pt x="17" y="34"/>
                    </a:lnTo>
                    <a:lnTo>
                      <a:pt x="12" y="34"/>
                    </a:lnTo>
                    <a:lnTo>
                      <a:pt x="5" y="32"/>
                    </a:lnTo>
                    <a:lnTo>
                      <a:pt x="0" y="28"/>
                    </a:lnTo>
                    <a:lnTo>
                      <a:pt x="0" y="21"/>
                    </a:lnTo>
                    <a:lnTo>
                      <a:pt x="3" y="25"/>
                    </a:lnTo>
                    <a:lnTo>
                      <a:pt x="8" y="21"/>
                    </a:lnTo>
                    <a:lnTo>
                      <a:pt x="15" y="25"/>
                    </a:lnTo>
                    <a:lnTo>
                      <a:pt x="24" y="21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0" y="25"/>
                    </a:lnTo>
                    <a:lnTo>
                      <a:pt x="33" y="21"/>
                    </a:lnTo>
                    <a:lnTo>
                      <a:pt x="37" y="25"/>
                    </a:lnTo>
                    <a:lnTo>
                      <a:pt x="42" y="21"/>
                    </a:lnTo>
                    <a:lnTo>
                      <a:pt x="49" y="12"/>
                    </a:lnTo>
                    <a:lnTo>
                      <a:pt x="55" y="12"/>
                    </a:lnTo>
                    <a:lnTo>
                      <a:pt x="58" y="12"/>
                    </a:lnTo>
                    <a:lnTo>
                      <a:pt x="55" y="0"/>
                    </a:lnTo>
                    <a:lnTo>
                      <a:pt x="67" y="0"/>
                    </a:lnTo>
                    <a:lnTo>
                      <a:pt x="67" y="3"/>
                    </a:lnTo>
                    <a:lnTo>
                      <a:pt x="67" y="9"/>
                    </a:lnTo>
                    <a:lnTo>
                      <a:pt x="60" y="12"/>
                    </a:lnTo>
                    <a:lnTo>
                      <a:pt x="64" y="21"/>
                    </a:lnTo>
                    <a:lnTo>
                      <a:pt x="58" y="25"/>
                    </a:lnTo>
                    <a:lnTo>
                      <a:pt x="51" y="25"/>
                    </a:lnTo>
                    <a:lnTo>
                      <a:pt x="51" y="28"/>
                    </a:lnTo>
                    <a:lnTo>
                      <a:pt x="37" y="37"/>
                    </a:lnTo>
                    <a:lnTo>
                      <a:pt x="37" y="3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436"/>
              <p:cNvSpPr>
                <a:spLocks/>
              </p:cNvSpPr>
              <p:nvPr/>
            </p:nvSpPr>
            <p:spPr bwMode="auto">
              <a:xfrm>
                <a:off x="9759951" y="4387850"/>
                <a:ext cx="65088" cy="63500"/>
              </a:xfrm>
              <a:custGeom>
                <a:avLst/>
                <a:gdLst>
                  <a:gd name="T0" fmla="*/ 37 w 41"/>
                  <a:gd name="T1" fmla="*/ 40 h 40"/>
                  <a:gd name="T2" fmla="*/ 37 w 41"/>
                  <a:gd name="T3" fmla="*/ 34 h 40"/>
                  <a:gd name="T4" fmla="*/ 35 w 41"/>
                  <a:gd name="T5" fmla="*/ 25 h 40"/>
                  <a:gd name="T6" fmla="*/ 21 w 41"/>
                  <a:gd name="T7" fmla="*/ 15 h 40"/>
                  <a:gd name="T8" fmla="*/ 7 w 41"/>
                  <a:gd name="T9" fmla="*/ 6 h 40"/>
                  <a:gd name="T10" fmla="*/ 0 w 41"/>
                  <a:gd name="T11" fmla="*/ 4 h 40"/>
                  <a:gd name="T12" fmla="*/ 3 w 41"/>
                  <a:gd name="T13" fmla="*/ 0 h 40"/>
                  <a:gd name="T14" fmla="*/ 25 w 41"/>
                  <a:gd name="T15" fmla="*/ 13 h 40"/>
                  <a:gd name="T16" fmla="*/ 37 w 41"/>
                  <a:gd name="T17" fmla="*/ 22 h 40"/>
                  <a:gd name="T18" fmla="*/ 37 w 41"/>
                  <a:gd name="T19" fmla="*/ 25 h 40"/>
                  <a:gd name="T20" fmla="*/ 41 w 41"/>
                  <a:gd name="T21" fmla="*/ 34 h 40"/>
                  <a:gd name="T22" fmla="*/ 37 w 41"/>
                  <a:gd name="T23" fmla="*/ 40 h 40"/>
                  <a:gd name="T24" fmla="*/ 37 w 41"/>
                  <a:gd name="T2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40">
                    <a:moveTo>
                      <a:pt x="37" y="40"/>
                    </a:moveTo>
                    <a:lnTo>
                      <a:pt x="37" y="34"/>
                    </a:lnTo>
                    <a:lnTo>
                      <a:pt x="35" y="25"/>
                    </a:lnTo>
                    <a:lnTo>
                      <a:pt x="21" y="15"/>
                    </a:lnTo>
                    <a:lnTo>
                      <a:pt x="7" y="6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25" y="13"/>
                    </a:lnTo>
                    <a:lnTo>
                      <a:pt x="37" y="22"/>
                    </a:lnTo>
                    <a:lnTo>
                      <a:pt x="37" y="25"/>
                    </a:lnTo>
                    <a:lnTo>
                      <a:pt x="41" y="34"/>
                    </a:lnTo>
                    <a:lnTo>
                      <a:pt x="37" y="40"/>
                    </a:lnTo>
                    <a:lnTo>
                      <a:pt x="37" y="4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437"/>
              <p:cNvSpPr>
                <a:spLocks/>
              </p:cNvSpPr>
              <p:nvPr/>
            </p:nvSpPr>
            <p:spPr bwMode="auto">
              <a:xfrm>
                <a:off x="9869488" y="4456113"/>
                <a:ext cx="31750" cy="53975"/>
              </a:xfrm>
              <a:custGeom>
                <a:avLst/>
                <a:gdLst>
                  <a:gd name="T0" fmla="*/ 20 w 20"/>
                  <a:gd name="T1" fmla="*/ 34 h 34"/>
                  <a:gd name="T2" fmla="*/ 11 w 20"/>
                  <a:gd name="T3" fmla="*/ 34 h 34"/>
                  <a:gd name="T4" fmla="*/ 9 w 20"/>
                  <a:gd name="T5" fmla="*/ 25 h 34"/>
                  <a:gd name="T6" fmla="*/ 2 w 20"/>
                  <a:gd name="T7" fmla="*/ 22 h 34"/>
                  <a:gd name="T8" fmla="*/ 2 w 20"/>
                  <a:gd name="T9" fmla="*/ 13 h 34"/>
                  <a:gd name="T10" fmla="*/ 0 w 20"/>
                  <a:gd name="T11" fmla="*/ 6 h 34"/>
                  <a:gd name="T12" fmla="*/ 0 w 20"/>
                  <a:gd name="T13" fmla="*/ 0 h 34"/>
                  <a:gd name="T14" fmla="*/ 2 w 20"/>
                  <a:gd name="T15" fmla="*/ 6 h 34"/>
                  <a:gd name="T16" fmla="*/ 2 w 20"/>
                  <a:gd name="T17" fmla="*/ 9 h 34"/>
                  <a:gd name="T18" fmla="*/ 11 w 20"/>
                  <a:gd name="T19" fmla="*/ 16 h 34"/>
                  <a:gd name="T20" fmla="*/ 11 w 20"/>
                  <a:gd name="T21" fmla="*/ 22 h 34"/>
                  <a:gd name="T22" fmla="*/ 15 w 20"/>
                  <a:gd name="T23" fmla="*/ 25 h 34"/>
                  <a:gd name="T24" fmla="*/ 20 w 20"/>
                  <a:gd name="T25" fmla="*/ 31 h 34"/>
                  <a:gd name="T26" fmla="*/ 20 w 20"/>
                  <a:gd name="T27" fmla="*/ 34 h 34"/>
                  <a:gd name="T28" fmla="*/ 20 w 20"/>
                  <a:gd name="T2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34">
                    <a:moveTo>
                      <a:pt x="20" y="34"/>
                    </a:moveTo>
                    <a:lnTo>
                      <a:pt x="11" y="34"/>
                    </a:lnTo>
                    <a:lnTo>
                      <a:pt x="9" y="25"/>
                    </a:lnTo>
                    <a:lnTo>
                      <a:pt x="2" y="22"/>
                    </a:lnTo>
                    <a:lnTo>
                      <a:pt x="2" y="13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11" y="16"/>
                    </a:lnTo>
                    <a:lnTo>
                      <a:pt x="11" y="22"/>
                    </a:lnTo>
                    <a:lnTo>
                      <a:pt x="15" y="25"/>
                    </a:lnTo>
                    <a:lnTo>
                      <a:pt x="20" y="31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438"/>
              <p:cNvSpPr>
                <a:spLocks/>
              </p:cNvSpPr>
              <p:nvPr/>
            </p:nvSpPr>
            <p:spPr bwMode="auto">
              <a:xfrm>
                <a:off x="10028238" y="4556125"/>
                <a:ext cx="25400" cy="47625"/>
              </a:xfrm>
              <a:custGeom>
                <a:avLst/>
                <a:gdLst>
                  <a:gd name="T0" fmla="*/ 16 w 16"/>
                  <a:gd name="T1" fmla="*/ 30 h 30"/>
                  <a:gd name="T2" fmla="*/ 9 w 16"/>
                  <a:gd name="T3" fmla="*/ 21 h 30"/>
                  <a:gd name="T4" fmla="*/ 4 w 16"/>
                  <a:gd name="T5" fmla="*/ 12 h 30"/>
                  <a:gd name="T6" fmla="*/ 0 w 16"/>
                  <a:gd name="T7" fmla="*/ 0 h 30"/>
                  <a:gd name="T8" fmla="*/ 4 w 16"/>
                  <a:gd name="T9" fmla="*/ 2 h 30"/>
                  <a:gd name="T10" fmla="*/ 7 w 16"/>
                  <a:gd name="T11" fmla="*/ 8 h 30"/>
                  <a:gd name="T12" fmla="*/ 9 w 16"/>
                  <a:gd name="T13" fmla="*/ 12 h 30"/>
                  <a:gd name="T14" fmla="*/ 13 w 16"/>
                  <a:gd name="T15" fmla="*/ 21 h 30"/>
                  <a:gd name="T16" fmla="*/ 16 w 16"/>
                  <a:gd name="T17" fmla="*/ 30 h 30"/>
                  <a:gd name="T18" fmla="*/ 16 w 16"/>
                  <a:gd name="T1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30">
                    <a:moveTo>
                      <a:pt x="16" y="30"/>
                    </a:moveTo>
                    <a:lnTo>
                      <a:pt x="9" y="21"/>
                    </a:lnTo>
                    <a:lnTo>
                      <a:pt x="4" y="12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7" y="8"/>
                    </a:lnTo>
                    <a:lnTo>
                      <a:pt x="9" y="12"/>
                    </a:lnTo>
                    <a:lnTo>
                      <a:pt x="13" y="21"/>
                    </a:lnTo>
                    <a:lnTo>
                      <a:pt x="16" y="30"/>
                    </a:lnTo>
                    <a:lnTo>
                      <a:pt x="16" y="3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439"/>
              <p:cNvSpPr>
                <a:spLocks/>
              </p:cNvSpPr>
              <p:nvPr/>
            </p:nvSpPr>
            <p:spPr bwMode="auto">
              <a:xfrm>
                <a:off x="9977438" y="4535488"/>
                <a:ext cx="33338" cy="28575"/>
              </a:xfrm>
              <a:custGeom>
                <a:avLst/>
                <a:gdLst>
                  <a:gd name="T0" fmla="*/ 21 w 21"/>
                  <a:gd name="T1" fmla="*/ 18 h 18"/>
                  <a:gd name="T2" fmla="*/ 11 w 21"/>
                  <a:gd name="T3" fmla="*/ 13 h 18"/>
                  <a:gd name="T4" fmla="*/ 5 w 21"/>
                  <a:gd name="T5" fmla="*/ 9 h 18"/>
                  <a:gd name="T6" fmla="*/ 0 w 21"/>
                  <a:gd name="T7" fmla="*/ 0 h 18"/>
                  <a:gd name="T8" fmla="*/ 2 w 21"/>
                  <a:gd name="T9" fmla="*/ 0 h 18"/>
                  <a:gd name="T10" fmla="*/ 9 w 21"/>
                  <a:gd name="T11" fmla="*/ 6 h 18"/>
                  <a:gd name="T12" fmla="*/ 11 w 21"/>
                  <a:gd name="T13" fmla="*/ 6 h 18"/>
                  <a:gd name="T14" fmla="*/ 21 w 21"/>
                  <a:gd name="T15" fmla="*/ 15 h 18"/>
                  <a:gd name="T16" fmla="*/ 21 w 21"/>
                  <a:gd name="T17" fmla="*/ 18 h 18"/>
                  <a:gd name="T18" fmla="*/ 21 w 21"/>
                  <a:gd name="T1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8">
                    <a:moveTo>
                      <a:pt x="21" y="18"/>
                    </a:moveTo>
                    <a:lnTo>
                      <a:pt x="11" y="13"/>
                    </a:lnTo>
                    <a:lnTo>
                      <a:pt x="5" y="9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9" y="6"/>
                    </a:lnTo>
                    <a:lnTo>
                      <a:pt x="11" y="6"/>
                    </a:lnTo>
                    <a:lnTo>
                      <a:pt x="21" y="15"/>
                    </a:lnTo>
                    <a:lnTo>
                      <a:pt x="21" y="18"/>
                    </a:lnTo>
                    <a:lnTo>
                      <a:pt x="21" y="1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440"/>
              <p:cNvSpPr>
                <a:spLocks/>
              </p:cNvSpPr>
              <p:nvPr/>
            </p:nvSpPr>
            <p:spPr bwMode="auto">
              <a:xfrm>
                <a:off x="10001251" y="4589463"/>
                <a:ext cx="26988" cy="9525"/>
              </a:xfrm>
              <a:custGeom>
                <a:avLst/>
                <a:gdLst>
                  <a:gd name="T0" fmla="*/ 17 w 17"/>
                  <a:gd name="T1" fmla="*/ 6 h 6"/>
                  <a:gd name="T2" fmla="*/ 12 w 17"/>
                  <a:gd name="T3" fmla="*/ 6 h 6"/>
                  <a:gd name="T4" fmla="*/ 3 w 17"/>
                  <a:gd name="T5" fmla="*/ 6 h 6"/>
                  <a:gd name="T6" fmla="*/ 0 w 17"/>
                  <a:gd name="T7" fmla="*/ 0 h 6"/>
                  <a:gd name="T8" fmla="*/ 15 w 17"/>
                  <a:gd name="T9" fmla="*/ 0 h 6"/>
                  <a:gd name="T10" fmla="*/ 17 w 17"/>
                  <a:gd name="T11" fmla="*/ 6 h 6"/>
                  <a:gd name="T12" fmla="*/ 17 w 17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6">
                    <a:moveTo>
                      <a:pt x="17" y="6"/>
                    </a:moveTo>
                    <a:lnTo>
                      <a:pt x="12" y="6"/>
                    </a:lnTo>
                    <a:lnTo>
                      <a:pt x="3" y="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7" y="6"/>
                    </a:lnTo>
                    <a:lnTo>
                      <a:pt x="17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441"/>
              <p:cNvSpPr>
                <a:spLocks/>
              </p:cNvSpPr>
              <p:nvPr/>
            </p:nvSpPr>
            <p:spPr bwMode="auto">
              <a:xfrm>
                <a:off x="9918701" y="4505325"/>
                <a:ext cx="22225" cy="25400"/>
              </a:xfrm>
              <a:custGeom>
                <a:avLst/>
                <a:gdLst>
                  <a:gd name="T0" fmla="*/ 9 w 14"/>
                  <a:gd name="T1" fmla="*/ 16 h 16"/>
                  <a:gd name="T2" fmla="*/ 3 w 14"/>
                  <a:gd name="T3" fmla="*/ 7 h 16"/>
                  <a:gd name="T4" fmla="*/ 0 w 14"/>
                  <a:gd name="T5" fmla="*/ 0 h 16"/>
                  <a:gd name="T6" fmla="*/ 5 w 14"/>
                  <a:gd name="T7" fmla="*/ 3 h 16"/>
                  <a:gd name="T8" fmla="*/ 10 w 14"/>
                  <a:gd name="T9" fmla="*/ 10 h 16"/>
                  <a:gd name="T10" fmla="*/ 14 w 14"/>
                  <a:gd name="T11" fmla="*/ 12 h 16"/>
                  <a:gd name="T12" fmla="*/ 9 w 14"/>
                  <a:gd name="T13" fmla="*/ 16 h 16"/>
                  <a:gd name="T14" fmla="*/ 9 w 14"/>
                  <a:gd name="T1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6">
                    <a:moveTo>
                      <a:pt x="9" y="16"/>
                    </a:moveTo>
                    <a:lnTo>
                      <a:pt x="3" y="7"/>
                    </a:lnTo>
                    <a:lnTo>
                      <a:pt x="0" y="0"/>
                    </a:lnTo>
                    <a:lnTo>
                      <a:pt x="5" y="3"/>
                    </a:lnTo>
                    <a:lnTo>
                      <a:pt x="10" y="10"/>
                    </a:lnTo>
                    <a:lnTo>
                      <a:pt x="14" y="12"/>
                    </a:lnTo>
                    <a:lnTo>
                      <a:pt x="9" y="16"/>
                    </a:lnTo>
                    <a:lnTo>
                      <a:pt x="9" y="1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442"/>
              <p:cNvSpPr>
                <a:spLocks/>
              </p:cNvSpPr>
              <p:nvPr/>
            </p:nvSpPr>
            <p:spPr bwMode="auto">
              <a:xfrm>
                <a:off x="9402763" y="5670550"/>
                <a:ext cx="98425" cy="128588"/>
              </a:xfrm>
              <a:custGeom>
                <a:avLst/>
                <a:gdLst>
                  <a:gd name="T0" fmla="*/ 16 w 62"/>
                  <a:gd name="T1" fmla="*/ 81 h 81"/>
                  <a:gd name="T2" fmla="*/ 7 w 62"/>
                  <a:gd name="T3" fmla="*/ 77 h 81"/>
                  <a:gd name="T4" fmla="*/ 7 w 62"/>
                  <a:gd name="T5" fmla="*/ 74 h 81"/>
                  <a:gd name="T6" fmla="*/ 10 w 62"/>
                  <a:gd name="T7" fmla="*/ 70 h 81"/>
                  <a:gd name="T8" fmla="*/ 10 w 62"/>
                  <a:gd name="T9" fmla="*/ 68 h 81"/>
                  <a:gd name="T10" fmla="*/ 3 w 62"/>
                  <a:gd name="T11" fmla="*/ 68 h 81"/>
                  <a:gd name="T12" fmla="*/ 0 w 62"/>
                  <a:gd name="T13" fmla="*/ 55 h 81"/>
                  <a:gd name="T14" fmla="*/ 0 w 62"/>
                  <a:gd name="T15" fmla="*/ 43 h 81"/>
                  <a:gd name="T16" fmla="*/ 3 w 62"/>
                  <a:gd name="T17" fmla="*/ 45 h 81"/>
                  <a:gd name="T18" fmla="*/ 7 w 62"/>
                  <a:gd name="T19" fmla="*/ 43 h 81"/>
                  <a:gd name="T20" fmla="*/ 0 w 62"/>
                  <a:gd name="T21" fmla="*/ 6 h 81"/>
                  <a:gd name="T22" fmla="*/ 3 w 62"/>
                  <a:gd name="T23" fmla="*/ 0 h 81"/>
                  <a:gd name="T24" fmla="*/ 10 w 62"/>
                  <a:gd name="T25" fmla="*/ 0 h 81"/>
                  <a:gd name="T26" fmla="*/ 12 w 62"/>
                  <a:gd name="T27" fmla="*/ 2 h 81"/>
                  <a:gd name="T28" fmla="*/ 23 w 62"/>
                  <a:gd name="T29" fmla="*/ 9 h 81"/>
                  <a:gd name="T30" fmla="*/ 38 w 62"/>
                  <a:gd name="T31" fmla="*/ 13 h 81"/>
                  <a:gd name="T32" fmla="*/ 46 w 62"/>
                  <a:gd name="T33" fmla="*/ 13 h 81"/>
                  <a:gd name="T34" fmla="*/ 50 w 62"/>
                  <a:gd name="T35" fmla="*/ 9 h 81"/>
                  <a:gd name="T36" fmla="*/ 59 w 62"/>
                  <a:gd name="T37" fmla="*/ 6 h 81"/>
                  <a:gd name="T38" fmla="*/ 62 w 62"/>
                  <a:gd name="T39" fmla="*/ 13 h 81"/>
                  <a:gd name="T40" fmla="*/ 53 w 62"/>
                  <a:gd name="T41" fmla="*/ 45 h 81"/>
                  <a:gd name="T42" fmla="*/ 53 w 62"/>
                  <a:gd name="T43" fmla="*/ 43 h 81"/>
                  <a:gd name="T44" fmla="*/ 46 w 62"/>
                  <a:gd name="T45" fmla="*/ 45 h 81"/>
                  <a:gd name="T46" fmla="*/ 46 w 62"/>
                  <a:gd name="T47" fmla="*/ 52 h 81"/>
                  <a:gd name="T48" fmla="*/ 44 w 62"/>
                  <a:gd name="T49" fmla="*/ 61 h 81"/>
                  <a:gd name="T50" fmla="*/ 41 w 62"/>
                  <a:gd name="T51" fmla="*/ 70 h 81"/>
                  <a:gd name="T52" fmla="*/ 34 w 62"/>
                  <a:gd name="T53" fmla="*/ 70 h 81"/>
                  <a:gd name="T54" fmla="*/ 34 w 62"/>
                  <a:gd name="T55" fmla="*/ 65 h 81"/>
                  <a:gd name="T56" fmla="*/ 38 w 62"/>
                  <a:gd name="T57" fmla="*/ 65 h 81"/>
                  <a:gd name="T58" fmla="*/ 38 w 62"/>
                  <a:gd name="T59" fmla="*/ 61 h 81"/>
                  <a:gd name="T60" fmla="*/ 34 w 62"/>
                  <a:gd name="T61" fmla="*/ 59 h 81"/>
                  <a:gd name="T62" fmla="*/ 28 w 62"/>
                  <a:gd name="T63" fmla="*/ 70 h 81"/>
                  <a:gd name="T64" fmla="*/ 25 w 62"/>
                  <a:gd name="T65" fmla="*/ 70 h 81"/>
                  <a:gd name="T66" fmla="*/ 19 w 62"/>
                  <a:gd name="T67" fmla="*/ 77 h 81"/>
                  <a:gd name="T68" fmla="*/ 16 w 62"/>
                  <a:gd name="T6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2" h="81">
                    <a:moveTo>
                      <a:pt x="16" y="81"/>
                    </a:moveTo>
                    <a:lnTo>
                      <a:pt x="7" y="77"/>
                    </a:lnTo>
                    <a:lnTo>
                      <a:pt x="7" y="74"/>
                    </a:lnTo>
                    <a:lnTo>
                      <a:pt x="10" y="70"/>
                    </a:lnTo>
                    <a:lnTo>
                      <a:pt x="10" y="68"/>
                    </a:lnTo>
                    <a:lnTo>
                      <a:pt x="3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3" y="45"/>
                    </a:lnTo>
                    <a:lnTo>
                      <a:pt x="7" y="43"/>
                    </a:lnTo>
                    <a:lnTo>
                      <a:pt x="0" y="6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23" y="9"/>
                    </a:lnTo>
                    <a:lnTo>
                      <a:pt x="38" y="13"/>
                    </a:lnTo>
                    <a:lnTo>
                      <a:pt x="46" y="13"/>
                    </a:lnTo>
                    <a:lnTo>
                      <a:pt x="50" y="9"/>
                    </a:lnTo>
                    <a:lnTo>
                      <a:pt x="59" y="6"/>
                    </a:lnTo>
                    <a:lnTo>
                      <a:pt x="62" y="13"/>
                    </a:lnTo>
                    <a:lnTo>
                      <a:pt x="53" y="45"/>
                    </a:lnTo>
                    <a:lnTo>
                      <a:pt x="53" y="43"/>
                    </a:lnTo>
                    <a:lnTo>
                      <a:pt x="46" y="45"/>
                    </a:lnTo>
                    <a:lnTo>
                      <a:pt x="46" y="52"/>
                    </a:lnTo>
                    <a:lnTo>
                      <a:pt x="44" y="61"/>
                    </a:lnTo>
                    <a:lnTo>
                      <a:pt x="41" y="70"/>
                    </a:lnTo>
                    <a:lnTo>
                      <a:pt x="34" y="70"/>
                    </a:lnTo>
                    <a:lnTo>
                      <a:pt x="34" y="65"/>
                    </a:lnTo>
                    <a:lnTo>
                      <a:pt x="38" y="65"/>
                    </a:lnTo>
                    <a:lnTo>
                      <a:pt x="38" y="61"/>
                    </a:lnTo>
                    <a:lnTo>
                      <a:pt x="34" y="59"/>
                    </a:lnTo>
                    <a:lnTo>
                      <a:pt x="28" y="70"/>
                    </a:lnTo>
                    <a:lnTo>
                      <a:pt x="25" y="70"/>
                    </a:lnTo>
                    <a:lnTo>
                      <a:pt x="19" y="77"/>
                    </a:lnTo>
                    <a:lnTo>
                      <a:pt x="16" y="8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443"/>
              <p:cNvSpPr>
                <a:spLocks/>
              </p:cNvSpPr>
              <p:nvPr/>
            </p:nvSpPr>
            <p:spPr bwMode="auto">
              <a:xfrm>
                <a:off x="9402763" y="5670550"/>
                <a:ext cx="98425" cy="128588"/>
              </a:xfrm>
              <a:custGeom>
                <a:avLst/>
                <a:gdLst>
                  <a:gd name="T0" fmla="*/ 16 w 62"/>
                  <a:gd name="T1" fmla="*/ 81 h 81"/>
                  <a:gd name="T2" fmla="*/ 7 w 62"/>
                  <a:gd name="T3" fmla="*/ 77 h 81"/>
                  <a:gd name="T4" fmla="*/ 7 w 62"/>
                  <a:gd name="T5" fmla="*/ 74 h 81"/>
                  <a:gd name="T6" fmla="*/ 10 w 62"/>
                  <a:gd name="T7" fmla="*/ 70 h 81"/>
                  <a:gd name="T8" fmla="*/ 10 w 62"/>
                  <a:gd name="T9" fmla="*/ 68 h 81"/>
                  <a:gd name="T10" fmla="*/ 3 w 62"/>
                  <a:gd name="T11" fmla="*/ 68 h 81"/>
                  <a:gd name="T12" fmla="*/ 0 w 62"/>
                  <a:gd name="T13" fmla="*/ 55 h 81"/>
                  <a:gd name="T14" fmla="*/ 0 w 62"/>
                  <a:gd name="T15" fmla="*/ 43 h 81"/>
                  <a:gd name="T16" fmla="*/ 3 w 62"/>
                  <a:gd name="T17" fmla="*/ 45 h 81"/>
                  <a:gd name="T18" fmla="*/ 7 w 62"/>
                  <a:gd name="T19" fmla="*/ 43 h 81"/>
                  <a:gd name="T20" fmla="*/ 0 w 62"/>
                  <a:gd name="T21" fmla="*/ 6 h 81"/>
                  <a:gd name="T22" fmla="*/ 3 w 62"/>
                  <a:gd name="T23" fmla="*/ 0 h 81"/>
                  <a:gd name="T24" fmla="*/ 10 w 62"/>
                  <a:gd name="T25" fmla="*/ 0 h 81"/>
                  <a:gd name="T26" fmla="*/ 12 w 62"/>
                  <a:gd name="T27" fmla="*/ 2 h 81"/>
                  <a:gd name="T28" fmla="*/ 23 w 62"/>
                  <a:gd name="T29" fmla="*/ 9 h 81"/>
                  <a:gd name="T30" fmla="*/ 38 w 62"/>
                  <a:gd name="T31" fmla="*/ 13 h 81"/>
                  <a:gd name="T32" fmla="*/ 46 w 62"/>
                  <a:gd name="T33" fmla="*/ 13 h 81"/>
                  <a:gd name="T34" fmla="*/ 50 w 62"/>
                  <a:gd name="T35" fmla="*/ 9 h 81"/>
                  <a:gd name="T36" fmla="*/ 59 w 62"/>
                  <a:gd name="T37" fmla="*/ 6 h 81"/>
                  <a:gd name="T38" fmla="*/ 62 w 62"/>
                  <a:gd name="T39" fmla="*/ 13 h 81"/>
                  <a:gd name="T40" fmla="*/ 53 w 62"/>
                  <a:gd name="T41" fmla="*/ 45 h 81"/>
                  <a:gd name="T42" fmla="*/ 53 w 62"/>
                  <a:gd name="T43" fmla="*/ 43 h 81"/>
                  <a:gd name="T44" fmla="*/ 46 w 62"/>
                  <a:gd name="T45" fmla="*/ 45 h 81"/>
                  <a:gd name="T46" fmla="*/ 46 w 62"/>
                  <a:gd name="T47" fmla="*/ 52 h 81"/>
                  <a:gd name="T48" fmla="*/ 44 w 62"/>
                  <a:gd name="T49" fmla="*/ 61 h 81"/>
                  <a:gd name="T50" fmla="*/ 41 w 62"/>
                  <a:gd name="T51" fmla="*/ 70 h 81"/>
                  <a:gd name="T52" fmla="*/ 34 w 62"/>
                  <a:gd name="T53" fmla="*/ 70 h 81"/>
                  <a:gd name="T54" fmla="*/ 34 w 62"/>
                  <a:gd name="T55" fmla="*/ 65 h 81"/>
                  <a:gd name="T56" fmla="*/ 38 w 62"/>
                  <a:gd name="T57" fmla="*/ 65 h 81"/>
                  <a:gd name="T58" fmla="*/ 38 w 62"/>
                  <a:gd name="T59" fmla="*/ 61 h 81"/>
                  <a:gd name="T60" fmla="*/ 34 w 62"/>
                  <a:gd name="T61" fmla="*/ 59 h 81"/>
                  <a:gd name="T62" fmla="*/ 28 w 62"/>
                  <a:gd name="T63" fmla="*/ 70 h 81"/>
                  <a:gd name="T64" fmla="*/ 25 w 62"/>
                  <a:gd name="T65" fmla="*/ 70 h 81"/>
                  <a:gd name="T66" fmla="*/ 19 w 62"/>
                  <a:gd name="T67" fmla="*/ 77 h 81"/>
                  <a:gd name="T68" fmla="*/ 16 w 62"/>
                  <a:gd name="T6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2" h="81">
                    <a:moveTo>
                      <a:pt x="16" y="81"/>
                    </a:moveTo>
                    <a:lnTo>
                      <a:pt x="7" y="77"/>
                    </a:lnTo>
                    <a:lnTo>
                      <a:pt x="7" y="74"/>
                    </a:lnTo>
                    <a:lnTo>
                      <a:pt x="10" y="70"/>
                    </a:lnTo>
                    <a:lnTo>
                      <a:pt x="10" y="68"/>
                    </a:lnTo>
                    <a:lnTo>
                      <a:pt x="3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3" y="45"/>
                    </a:lnTo>
                    <a:lnTo>
                      <a:pt x="7" y="43"/>
                    </a:lnTo>
                    <a:lnTo>
                      <a:pt x="0" y="6"/>
                    </a:lnTo>
                    <a:lnTo>
                      <a:pt x="3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23" y="9"/>
                    </a:lnTo>
                    <a:lnTo>
                      <a:pt x="38" y="13"/>
                    </a:lnTo>
                    <a:lnTo>
                      <a:pt x="46" y="13"/>
                    </a:lnTo>
                    <a:lnTo>
                      <a:pt x="50" y="9"/>
                    </a:lnTo>
                    <a:lnTo>
                      <a:pt x="59" y="6"/>
                    </a:lnTo>
                    <a:lnTo>
                      <a:pt x="62" y="13"/>
                    </a:lnTo>
                    <a:lnTo>
                      <a:pt x="53" y="45"/>
                    </a:lnTo>
                    <a:lnTo>
                      <a:pt x="53" y="43"/>
                    </a:lnTo>
                    <a:lnTo>
                      <a:pt x="46" y="45"/>
                    </a:lnTo>
                    <a:lnTo>
                      <a:pt x="46" y="52"/>
                    </a:lnTo>
                    <a:lnTo>
                      <a:pt x="44" y="61"/>
                    </a:lnTo>
                    <a:lnTo>
                      <a:pt x="41" y="70"/>
                    </a:lnTo>
                    <a:lnTo>
                      <a:pt x="34" y="70"/>
                    </a:lnTo>
                    <a:lnTo>
                      <a:pt x="34" y="65"/>
                    </a:lnTo>
                    <a:lnTo>
                      <a:pt x="38" y="65"/>
                    </a:lnTo>
                    <a:lnTo>
                      <a:pt x="38" y="61"/>
                    </a:lnTo>
                    <a:lnTo>
                      <a:pt x="34" y="59"/>
                    </a:lnTo>
                    <a:lnTo>
                      <a:pt x="28" y="70"/>
                    </a:lnTo>
                    <a:lnTo>
                      <a:pt x="25" y="70"/>
                    </a:lnTo>
                    <a:lnTo>
                      <a:pt x="19" y="77"/>
                    </a:lnTo>
                    <a:lnTo>
                      <a:pt x="16" y="81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444"/>
              <p:cNvSpPr>
                <a:spLocks/>
              </p:cNvSpPr>
              <p:nvPr/>
            </p:nvSpPr>
            <p:spPr bwMode="auto">
              <a:xfrm>
                <a:off x="10088563" y="4932363"/>
                <a:ext cx="47625" cy="76200"/>
              </a:xfrm>
              <a:custGeom>
                <a:avLst/>
                <a:gdLst>
                  <a:gd name="T0" fmla="*/ 30 w 30"/>
                  <a:gd name="T1" fmla="*/ 48 h 48"/>
                  <a:gd name="T2" fmla="*/ 21 w 30"/>
                  <a:gd name="T3" fmla="*/ 46 h 48"/>
                  <a:gd name="T4" fmla="*/ 21 w 30"/>
                  <a:gd name="T5" fmla="*/ 43 h 48"/>
                  <a:gd name="T6" fmla="*/ 12 w 30"/>
                  <a:gd name="T7" fmla="*/ 33 h 48"/>
                  <a:gd name="T8" fmla="*/ 3 w 30"/>
                  <a:gd name="T9" fmla="*/ 14 h 48"/>
                  <a:gd name="T10" fmla="*/ 0 w 30"/>
                  <a:gd name="T11" fmla="*/ 0 h 48"/>
                  <a:gd name="T12" fmla="*/ 3 w 30"/>
                  <a:gd name="T13" fmla="*/ 2 h 48"/>
                  <a:gd name="T14" fmla="*/ 12 w 30"/>
                  <a:gd name="T15" fmla="*/ 14 h 48"/>
                  <a:gd name="T16" fmla="*/ 15 w 30"/>
                  <a:gd name="T17" fmla="*/ 14 h 48"/>
                  <a:gd name="T18" fmla="*/ 15 w 30"/>
                  <a:gd name="T19" fmla="*/ 23 h 48"/>
                  <a:gd name="T20" fmla="*/ 21 w 30"/>
                  <a:gd name="T21" fmla="*/ 30 h 48"/>
                  <a:gd name="T22" fmla="*/ 30 w 30"/>
                  <a:gd name="T23" fmla="*/ 43 h 48"/>
                  <a:gd name="T24" fmla="*/ 30 w 30"/>
                  <a:gd name="T2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48">
                    <a:moveTo>
                      <a:pt x="30" y="48"/>
                    </a:moveTo>
                    <a:lnTo>
                      <a:pt x="21" y="46"/>
                    </a:lnTo>
                    <a:lnTo>
                      <a:pt x="21" y="43"/>
                    </a:lnTo>
                    <a:lnTo>
                      <a:pt x="12" y="33"/>
                    </a:lnTo>
                    <a:lnTo>
                      <a:pt x="3" y="14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12" y="14"/>
                    </a:lnTo>
                    <a:lnTo>
                      <a:pt x="15" y="14"/>
                    </a:lnTo>
                    <a:lnTo>
                      <a:pt x="15" y="23"/>
                    </a:lnTo>
                    <a:lnTo>
                      <a:pt x="21" y="30"/>
                    </a:lnTo>
                    <a:lnTo>
                      <a:pt x="30" y="43"/>
                    </a:lnTo>
                    <a:lnTo>
                      <a:pt x="30" y="4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445"/>
              <p:cNvSpPr>
                <a:spLocks/>
              </p:cNvSpPr>
              <p:nvPr/>
            </p:nvSpPr>
            <p:spPr bwMode="auto">
              <a:xfrm>
                <a:off x="10088563" y="4932363"/>
                <a:ext cx="47625" cy="76200"/>
              </a:xfrm>
              <a:custGeom>
                <a:avLst/>
                <a:gdLst>
                  <a:gd name="T0" fmla="*/ 30 w 30"/>
                  <a:gd name="T1" fmla="*/ 48 h 48"/>
                  <a:gd name="T2" fmla="*/ 21 w 30"/>
                  <a:gd name="T3" fmla="*/ 46 h 48"/>
                  <a:gd name="T4" fmla="*/ 21 w 30"/>
                  <a:gd name="T5" fmla="*/ 43 h 48"/>
                  <a:gd name="T6" fmla="*/ 12 w 30"/>
                  <a:gd name="T7" fmla="*/ 33 h 48"/>
                  <a:gd name="T8" fmla="*/ 3 w 30"/>
                  <a:gd name="T9" fmla="*/ 14 h 48"/>
                  <a:gd name="T10" fmla="*/ 0 w 30"/>
                  <a:gd name="T11" fmla="*/ 0 h 48"/>
                  <a:gd name="T12" fmla="*/ 3 w 30"/>
                  <a:gd name="T13" fmla="*/ 2 h 48"/>
                  <a:gd name="T14" fmla="*/ 12 w 30"/>
                  <a:gd name="T15" fmla="*/ 14 h 48"/>
                  <a:gd name="T16" fmla="*/ 15 w 30"/>
                  <a:gd name="T17" fmla="*/ 14 h 48"/>
                  <a:gd name="T18" fmla="*/ 15 w 30"/>
                  <a:gd name="T19" fmla="*/ 23 h 48"/>
                  <a:gd name="T20" fmla="*/ 21 w 30"/>
                  <a:gd name="T21" fmla="*/ 30 h 48"/>
                  <a:gd name="T22" fmla="*/ 30 w 30"/>
                  <a:gd name="T23" fmla="*/ 43 h 48"/>
                  <a:gd name="T24" fmla="*/ 30 w 30"/>
                  <a:gd name="T2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48">
                    <a:moveTo>
                      <a:pt x="30" y="48"/>
                    </a:moveTo>
                    <a:lnTo>
                      <a:pt x="21" y="46"/>
                    </a:lnTo>
                    <a:lnTo>
                      <a:pt x="21" y="43"/>
                    </a:lnTo>
                    <a:lnTo>
                      <a:pt x="12" y="33"/>
                    </a:lnTo>
                    <a:lnTo>
                      <a:pt x="3" y="14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12" y="14"/>
                    </a:lnTo>
                    <a:lnTo>
                      <a:pt x="15" y="14"/>
                    </a:lnTo>
                    <a:lnTo>
                      <a:pt x="15" y="23"/>
                    </a:lnTo>
                    <a:lnTo>
                      <a:pt x="21" y="30"/>
                    </a:lnTo>
                    <a:lnTo>
                      <a:pt x="30" y="43"/>
                    </a:lnTo>
                    <a:lnTo>
                      <a:pt x="30" y="48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446"/>
              <p:cNvSpPr>
                <a:spLocks/>
              </p:cNvSpPr>
              <p:nvPr/>
            </p:nvSpPr>
            <p:spPr bwMode="auto">
              <a:xfrm>
                <a:off x="8612188" y="4202113"/>
                <a:ext cx="277813" cy="225425"/>
              </a:xfrm>
              <a:custGeom>
                <a:avLst/>
                <a:gdLst>
                  <a:gd name="T0" fmla="*/ 14 w 175"/>
                  <a:gd name="T1" fmla="*/ 37 h 142"/>
                  <a:gd name="T2" fmla="*/ 21 w 175"/>
                  <a:gd name="T3" fmla="*/ 50 h 142"/>
                  <a:gd name="T4" fmla="*/ 40 w 175"/>
                  <a:gd name="T5" fmla="*/ 55 h 142"/>
                  <a:gd name="T6" fmla="*/ 49 w 175"/>
                  <a:gd name="T7" fmla="*/ 55 h 142"/>
                  <a:gd name="T8" fmla="*/ 70 w 175"/>
                  <a:gd name="T9" fmla="*/ 55 h 142"/>
                  <a:gd name="T10" fmla="*/ 86 w 175"/>
                  <a:gd name="T11" fmla="*/ 53 h 142"/>
                  <a:gd name="T12" fmla="*/ 100 w 175"/>
                  <a:gd name="T13" fmla="*/ 39 h 142"/>
                  <a:gd name="T14" fmla="*/ 107 w 175"/>
                  <a:gd name="T15" fmla="*/ 25 h 142"/>
                  <a:gd name="T16" fmla="*/ 114 w 175"/>
                  <a:gd name="T17" fmla="*/ 22 h 142"/>
                  <a:gd name="T18" fmla="*/ 123 w 175"/>
                  <a:gd name="T19" fmla="*/ 0 h 142"/>
                  <a:gd name="T20" fmla="*/ 153 w 175"/>
                  <a:gd name="T21" fmla="*/ 3 h 142"/>
                  <a:gd name="T22" fmla="*/ 150 w 175"/>
                  <a:gd name="T23" fmla="*/ 7 h 142"/>
                  <a:gd name="T24" fmla="*/ 150 w 175"/>
                  <a:gd name="T25" fmla="*/ 12 h 142"/>
                  <a:gd name="T26" fmla="*/ 148 w 175"/>
                  <a:gd name="T27" fmla="*/ 12 h 142"/>
                  <a:gd name="T28" fmla="*/ 145 w 175"/>
                  <a:gd name="T29" fmla="*/ 16 h 142"/>
                  <a:gd name="T30" fmla="*/ 150 w 175"/>
                  <a:gd name="T31" fmla="*/ 19 h 142"/>
                  <a:gd name="T32" fmla="*/ 153 w 175"/>
                  <a:gd name="T33" fmla="*/ 25 h 142"/>
                  <a:gd name="T34" fmla="*/ 157 w 175"/>
                  <a:gd name="T35" fmla="*/ 28 h 142"/>
                  <a:gd name="T36" fmla="*/ 153 w 175"/>
                  <a:gd name="T37" fmla="*/ 34 h 142"/>
                  <a:gd name="T38" fmla="*/ 157 w 175"/>
                  <a:gd name="T39" fmla="*/ 39 h 142"/>
                  <a:gd name="T40" fmla="*/ 169 w 175"/>
                  <a:gd name="T41" fmla="*/ 50 h 142"/>
                  <a:gd name="T42" fmla="*/ 175 w 175"/>
                  <a:gd name="T43" fmla="*/ 53 h 142"/>
                  <a:gd name="T44" fmla="*/ 169 w 175"/>
                  <a:gd name="T45" fmla="*/ 55 h 142"/>
                  <a:gd name="T46" fmla="*/ 157 w 175"/>
                  <a:gd name="T47" fmla="*/ 55 h 142"/>
                  <a:gd name="T48" fmla="*/ 148 w 175"/>
                  <a:gd name="T49" fmla="*/ 62 h 142"/>
                  <a:gd name="T50" fmla="*/ 148 w 175"/>
                  <a:gd name="T51" fmla="*/ 75 h 142"/>
                  <a:gd name="T52" fmla="*/ 150 w 175"/>
                  <a:gd name="T53" fmla="*/ 83 h 142"/>
                  <a:gd name="T54" fmla="*/ 136 w 175"/>
                  <a:gd name="T55" fmla="*/ 92 h 142"/>
                  <a:gd name="T56" fmla="*/ 125 w 175"/>
                  <a:gd name="T57" fmla="*/ 101 h 142"/>
                  <a:gd name="T58" fmla="*/ 132 w 175"/>
                  <a:gd name="T59" fmla="*/ 105 h 142"/>
                  <a:gd name="T60" fmla="*/ 125 w 175"/>
                  <a:gd name="T61" fmla="*/ 121 h 142"/>
                  <a:gd name="T62" fmla="*/ 120 w 175"/>
                  <a:gd name="T63" fmla="*/ 132 h 142"/>
                  <a:gd name="T64" fmla="*/ 98 w 175"/>
                  <a:gd name="T65" fmla="*/ 142 h 142"/>
                  <a:gd name="T66" fmla="*/ 95 w 175"/>
                  <a:gd name="T67" fmla="*/ 130 h 142"/>
                  <a:gd name="T68" fmla="*/ 89 w 175"/>
                  <a:gd name="T69" fmla="*/ 130 h 142"/>
                  <a:gd name="T70" fmla="*/ 83 w 175"/>
                  <a:gd name="T71" fmla="*/ 130 h 142"/>
                  <a:gd name="T72" fmla="*/ 79 w 175"/>
                  <a:gd name="T73" fmla="*/ 123 h 142"/>
                  <a:gd name="T74" fmla="*/ 77 w 175"/>
                  <a:gd name="T75" fmla="*/ 127 h 142"/>
                  <a:gd name="T76" fmla="*/ 70 w 175"/>
                  <a:gd name="T77" fmla="*/ 123 h 142"/>
                  <a:gd name="T78" fmla="*/ 68 w 175"/>
                  <a:gd name="T79" fmla="*/ 127 h 142"/>
                  <a:gd name="T80" fmla="*/ 61 w 175"/>
                  <a:gd name="T81" fmla="*/ 130 h 142"/>
                  <a:gd name="T82" fmla="*/ 57 w 175"/>
                  <a:gd name="T83" fmla="*/ 127 h 142"/>
                  <a:gd name="T84" fmla="*/ 49 w 175"/>
                  <a:gd name="T85" fmla="*/ 130 h 142"/>
                  <a:gd name="T86" fmla="*/ 49 w 175"/>
                  <a:gd name="T87" fmla="*/ 123 h 142"/>
                  <a:gd name="T88" fmla="*/ 40 w 175"/>
                  <a:gd name="T89" fmla="*/ 121 h 142"/>
                  <a:gd name="T90" fmla="*/ 34 w 175"/>
                  <a:gd name="T91" fmla="*/ 123 h 142"/>
                  <a:gd name="T92" fmla="*/ 27 w 175"/>
                  <a:gd name="T93" fmla="*/ 121 h 142"/>
                  <a:gd name="T94" fmla="*/ 25 w 175"/>
                  <a:gd name="T95" fmla="*/ 123 h 142"/>
                  <a:gd name="T96" fmla="*/ 21 w 175"/>
                  <a:gd name="T97" fmla="*/ 111 h 142"/>
                  <a:gd name="T98" fmla="*/ 21 w 175"/>
                  <a:gd name="T99" fmla="*/ 101 h 142"/>
                  <a:gd name="T100" fmla="*/ 18 w 175"/>
                  <a:gd name="T101" fmla="*/ 89 h 142"/>
                  <a:gd name="T102" fmla="*/ 11 w 175"/>
                  <a:gd name="T103" fmla="*/ 83 h 142"/>
                  <a:gd name="T104" fmla="*/ 5 w 175"/>
                  <a:gd name="T105" fmla="*/ 83 h 142"/>
                  <a:gd name="T106" fmla="*/ 9 w 175"/>
                  <a:gd name="T107" fmla="*/ 80 h 142"/>
                  <a:gd name="T108" fmla="*/ 2 w 175"/>
                  <a:gd name="T109" fmla="*/ 77 h 142"/>
                  <a:gd name="T110" fmla="*/ 5 w 175"/>
                  <a:gd name="T111" fmla="*/ 71 h 142"/>
                  <a:gd name="T112" fmla="*/ 0 w 175"/>
                  <a:gd name="T113" fmla="*/ 62 h 142"/>
                  <a:gd name="T114" fmla="*/ 0 w 175"/>
                  <a:gd name="T115" fmla="*/ 55 h 142"/>
                  <a:gd name="T116" fmla="*/ 2 w 175"/>
                  <a:gd name="T117" fmla="*/ 46 h 142"/>
                  <a:gd name="T118" fmla="*/ 5 w 175"/>
                  <a:gd name="T119" fmla="*/ 39 h 142"/>
                  <a:gd name="T120" fmla="*/ 9 w 175"/>
                  <a:gd name="T121" fmla="*/ 34 h 142"/>
                  <a:gd name="T122" fmla="*/ 11 w 175"/>
                  <a:gd name="T123" fmla="*/ 34 h 142"/>
                  <a:gd name="T124" fmla="*/ 14 w 175"/>
                  <a:gd name="T125" fmla="*/ 3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" h="142">
                    <a:moveTo>
                      <a:pt x="14" y="37"/>
                    </a:moveTo>
                    <a:lnTo>
                      <a:pt x="21" y="50"/>
                    </a:lnTo>
                    <a:lnTo>
                      <a:pt x="40" y="55"/>
                    </a:lnTo>
                    <a:lnTo>
                      <a:pt x="49" y="55"/>
                    </a:lnTo>
                    <a:lnTo>
                      <a:pt x="70" y="55"/>
                    </a:lnTo>
                    <a:lnTo>
                      <a:pt x="86" y="53"/>
                    </a:lnTo>
                    <a:lnTo>
                      <a:pt x="100" y="39"/>
                    </a:lnTo>
                    <a:lnTo>
                      <a:pt x="107" y="25"/>
                    </a:lnTo>
                    <a:lnTo>
                      <a:pt x="114" y="22"/>
                    </a:lnTo>
                    <a:lnTo>
                      <a:pt x="123" y="0"/>
                    </a:lnTo>
                    <a:lnTo>
                      <a:pt x="153" y="3"/>
                    </a:lnTo>
                    <a:lnTo>
                      <a:pt x="150" y="7"/>
                    </a:lnTo>
                    <a:lnTo>
                      <a:pt x="150" y="12"/>
                    </a:lnTo>
                    <a:lnTo>
                      <a:pt x="148" y="12"/>
                    </a:lnTo>
                    <a:lnTo>
                      <a:pt x="145" y="16"/>
                    </a:lnTo>
                    <a:lnTo>
                      <a:pt x="150" y="19"/>
                    </a:lnTo>
                    <a:lnTo>
                      <a:pt x="153" y="25"/>
                    </a:lnTo>
                    <a:lnTo>
                      <a:pt x="157" y="28"/>
                    </a:lnTo>
                    <a:lnTo>
                      <a:pt x="153" y="34"/>
                    </a:lnTo>
                    <a:lnTo>
                      <a:pt x="157" y="39"/>
                    </a:lnTo>
                    <a:lnTo>
                      <a:pt x="169" y="50"/>
                    </a:lnTo>
                    <a:lnTo>
                      <a:pt x="175" y="53"/>
                    </a:lnTo>
                    <a:lnTo>
                      <a:pt x="169" y="55"/>
                    </a:lnTo>
                    <a:lnTo>
                      <a:pt x="157" y="55"/>
                    </a:lnTo>
                    <a:lnTo>
                      <a:pt x="148" y="62"/>
                    </a:lnTo>
                    <a:lnTo>
                      <a:pt x="148" y="75"/>
                    </a:lnTo>
                    <a:lnTo>
                      <a:pt x="150" y="83"/>
                    </a:lnTo>
                    <a:lnTo>
                      <a:pt x="136" y="92"/>
                    </a:lnTo>
                    <a:lnTo>
                      <a:pt x="125" y="101"/>
                    </a:lnTo>
                    <a:lnTo>
                      <a:pt x="132" y="105"/>
                    </a:lnTo>
                    <a:lnTo>
                      <a:pt x="125" y="121"/>
                    </a:lnTo>
                    <a:lnTo>
                      <a:pt x="120" y="132"/>
                    </a:lnTo>
                    <a:lnTo>
                      <a:pt x="98" y="142"/>
                    </a:lnTo>
                    <a:lnTo>
                      <a:pt x="95" y="130"/>
                    </a:lnTo>
                    <a:lnTo>
                      <a:pt x="89" y="130"/>
                    </a:lnTo>
                    <a:lnTo>
                      <a:pt x="83" y="130"/>
                    </a:lnTo>
                    <a:lnTo>
                      <a:pt x="79" y="123"/>
                    </a:lnTo>
                    <a:lnTo>
                      <a:pt x="77" y="127"/>
                    </a:lnTo>
                    <a:lnTo>
                      <a:pt x="70" y="123"/>
                    </a:lnTo>
                    <a:lnTo>
                      <a:pt x="68" y="127"/>
                    </a:lnTo>
                    <a:lnTo>
                      <a:pt x="61" y="130"/>
                    </a:lnTo>
                    <a:lnTo>
                      <a:pt x="57" y="127"/>
                    </a:lnTo>
                    <a:lnTo>
                      <a:pt x="49" y="130"/>
                    </a:lnTo>
                    <a:lnTo>
                      <a:pt x="49" y="123"/>
                    </a:lnTo>
                    <a:lnTo>
                      <a:pt x="40" y="121"/>
                    </a:lnTo>
                    <a:lnTo>
                      <a:pt x="34" y="123"/>
                    </a:lnTo>
                    <a:lnTo>
                      <a:pt x="27" y="121"/>
                    </a:lnTo>
                    <a:lnTo>
                      <a:pt x="25" y="123"/>
                    </a:lnTo>
                    <a:lnTo>
                      <a:pt x="21" y="111"/>
                    </a:lnTo>
                    <a:lnTo>
                      <a:pt x="21" y="101"/>
                    </a:lnTo>
                    <a:lnTo>
                      <a:pt x="18" y="89"/>
                    </a:lnTo>
                    <a:lnTo>
                      <a:pt x="11" y="83"/>
                    </a:lnTo>
                    <a:lnTo>
                      <a:pt x="5" y="83"/>
                    </a:lnTo>
                    <a:lnTo>
                      <a:pt x="9" y="80"/>
                    </a:lnTo>
                    <a:lnTo>
                      <a:pt x="2" y="77"/>
                    </a:lnTo>
                    <a:lnTo>
                      <a:pt x="5" y="71"/>
                    </a:lnTo>
                    <a:lnTo>
                      <a:pt x="0" y="62"/>
                    </a:lnTo>
                    <a:lnTo>
                      <a:pt x="0" y="55"/>
                    </a:lnTo>
                    <a:lnTo>
                      <a:pt x="2" y="46"/>
                    </a:lnTo>
                    <a:lnTo>
                      <a:pt x="5" y="39"/>
                    </a:lnTo>
                    <a:lnTo>
                      <a:pt x="9" y="34"/>
                    </a:lnTo>
                    <a:lnTo>
                      <a:pt x="11" y="34"/>
                    </a:lnTo>
                    <a:lnTo>
                      <a:pt x="14" y="3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447"/>
              <p:cNvSpPr>
                <a:spLocks/>
              </p:cNvSpPr>
              <p:nvPr/>
            </p:nvSpPr>
            <p:spPr bwMode="auto">
              <a:xfrm>
                <a:off x="8612188" y="4202113"/>
                <a:ext cx="277813" cy="225425"/>
              </a:xfrm>
              <a:custGeom>
                <a:avLst/>
                <a:gdLst>
                  <a:gd name="T0" fmla="*/ 14 w 175"/>
                  <a:gd name="T1" fmla="*/ 37 h 142"/>
                  <a:gd name="T2" fmla="*/ 21 w 175"/>
                  <a:gd name="T3" fmla="*/ 50 h 142"/>
                  <a:gd name="T4" fmla="*/ 40 w 175"/>
                  <a:gd name="T5" fmla="*/ 55 h 142"/>
                  <a:gd name="T6" fmla="*/ 49 w 175"/>
                  <a:gd name="T7" fmla="*/ 55 h 142"/>
                  <a:gd name="T8" fmla="*/ 70 w 175"/>
                  <a:gd name="T9" fmla="*/ 55 h 142"/>
                  <a:gd name="T10" fmla="*/ 86 w 175"/>
                  <a:gd name="T11" fmla="*/ 53 h 142"/>
                  <a:gd name="T12" fmla="*/ 100 w 175"/>
                  <a:gd name="T13" fmla="*/ 39 h 142"/>
                  <a:gd name="T14" fmla="*/ 107 w 175"/>
                  <a:gd name="T15" fmla="*/ 25 h 142"/>
                  <a:gd name="T16" fmla="*/ 114 w 175"/>
                  <a:gd name="T17" fmla="*/ 22 h 142"/>
                  <a:gd name="T18" fmla="*/ 123 w 175"/>
                  <a:gd name="T19" fmla="*/ 0 h 142"/>
                  <a:gd name="T20" fmla="*/ 153 w 175"/>
                  <a:gd name="T21" fmla="*/ 3 h 142"/>
                  <a:gd name="T22" fmla="*/ 150 w 175"/>
                  <a:gd name="T23" fmla="*/ 7 h 142"/>
                  <a:gd name="T24" fmla="*/ 150 w 175"/>
                  <a:gd name="T25" fmla="*/ 12 h 142"/>
                  <a:gd name="T26" fmla="*/ 148 w 175"/>
                  <a:gd name="T27" fmla="*/ 12 h 142"/>
                  <a:gd name="T28" fmla="*/ 145 w 175"/>
                  <a:gd name="T29" fmla="*/ 16 h 142"/>
                  <a:gd name="T30" fmla="*/ 150 w 175"/>
                  <a:gd name="T31" fmla="*/ 19 h 142"/>
                  <a:gd name="T32" fmla="*/ 153 w 175"/>
                  <a:gd name="T33" fmla="*/ 25 h 142"/>
                  <a:gd name="T34" fmla="*/ 157 w 175"/>
                  <a:gd name="T35" fmla="*/ 28 h 142"/>
                  <a:gd name="T36" fmla="*/ 153 w 175"/>
                  <a:gd name="T37" fmla="*/ 34 h 142"/>
                  <a:gd name="T38" fmla="*/ 157 w 175"/>
                  <a:gd name="T39" fmla="*/ 39 h 142"/>
                  <a:gd name="T40" fmla="*/ 169 w 175"/>
                  <a:gd name="T41" fmla="*/ 50 h 142"/>
                  <a:gd name="T42" fmla="*/ 175 w 175"/>
                  <a:gd name="T43" fmla="*/ 53 h 142"/>
                  <a:gd name="T44" fmla="*/ 169 w 175"/>
                  <a:gd name="T45" fmla="*/ 55 h 142"/>
                  <a:gd name="T46" fmla="*/ 157 w 175"/>
                  <a:gd name="T47" fmla="*/ 55 h 142"/>
                  <a:gd name="T48" fmla="*/ 148 w 175"/>
                  <a:gd name="T49" fmla="*/ 62 h 142"/>
                  <a:gd name="T50" fmla="*/ 148 w 175"/>
                  <a:gd name="T51" fmla="*/ 75 h 142"/>
                  <a:gd name="T52" fmla="*/ 150 w 175"/>
                  <a:gd name="T53" fmla="*/ 83 h 142"/>
                  <a:gd name="T54" fmla="*/ 136 w 175"/>
                  <a:gd name="T55" fmla="*/ 92 h 142"/>
                  <a:gd name="T56" fmla="*/ 125 w 175"/>
                  <a:gd name="T57" fmla="*/ 101 h 142"/>
                  <a:gd name="T58" fmla="*/ 132 w 175"/>
                  <a:gd name="T59" fmla="*/ 105 h 142"/>
                  <a:gd name="T60" fmla="*/ 125 w 175"/>
                  <a:gd name="T61" fmla="*/ 121 h 142"/>
                  <a:gd name="T62" fmla="*/ 120 w 175"/>
                  <a:gd name="T63" fmla="*/ 132 h 142"/>
                  <a:gd name="T64" fmla="*/ 98 w 175"/>
                  <a:gd name="T65" fmla="*/ 142 h 142"/>
                  <a:gd name="T66" fmla="*/ 95 w 175"/>
                  <a:gd name="T67" fmla="*/ 130 h 142"/>
                  <a:gd name="T68" fmla="*/ 89 w 175"/>
                  <a:gd name="T69" fmla="*/ 130 h 142"/>
                  <a:gd name="T70" fmla="*/ 83 w 175"/>
                  <a:gd name="T71" fmla="*/ 130 h 142"/>
                  <a:gd name="T72" fmla="*/ 79 w 175"/>
                  <a:gd name="T73" fmla="*/ 123 h 142"/>
                  <a:gd name="T74" fmla="*/ 77 w 175"/>
                  <a:gd name="T75" fmla="*/ 127 h 142"/>
                  <a:gd name="T76" fmla="*/ 70 w 175"/>
                  <a:gd name="T77" fmla="*/ 123 h 142"/>
                  <a:gd name="T78" fmla="*/ 68 w 175"/>
                  <a:gd name="T79" fmla="*/ 127 h 142"/>
                  <a:gd name="T80" fmla="*/ 61 w 175"/>
                  <a:gd name="T81" fmla="*/ 130 h 142"/>
                  <a:gd name="T82" fmla="*/ 57 w 175"/>
                  <a:gd name="T83" fmla="*/ 127 h 142"/>
                  <a:gd name="T84" fmla="*/ 49 w 175"/>
                  <a:gd name="T85" fmla="*/ 130 h 142"/>
                  <a:gd name="T86" fmla="*/ 49 w 175"/>
                  <a:gd name="T87" fmla="*/ 123 h 142"/>
                  <a:gd name="T88" fmla="*/ 40 w 175"/>
                  <a:gd name="T89" fmla="*/ 121 h 142"/>
                  <a:gd name="T90" fmla="*/ 34 w 175"/>
                  <a:gd name="T91" fmla="*/ 123 h 142"/>
                  <a:gd name="T92" fmla="*/ 27 w 175"/>
                  <a:gd name="T93" fmla="*/ 121 h 142"/>
                  <a:gd name="T94" fmla="*/ 25 w 175"/>
                  <a:gd name="T95" fmla="*/ 123 h 142"/>
                  <a:gd name="T96" fmla="*/ 21 w 175"/>
                  <a:gd name="T97" fmla="*/ 111 h 142"/>
                  <a:gd name="T98" fmla="*/ 21 w 175"/>
                  <a:gd name="T99" fmla="*/ 101 h 142"/>
                  <a:gd name="T100" fmla="*/ 18 w 175"/>
                  <a:gd name="T101" fmla="*/ 89 h 142"/>
                  <a:gd name="T102" fmla="*/ 11 w 175"/>
                  <a:gd name="T103" fmla="*/ 83 h 142"/>
                  <a:gd name="T104" fmla="*/ 5 w 175"/>
                  <a:gd name="T105" fmla="*/ 83 h 142"/>
                  <a:gd name="T106" fmla="*/ 9 w 175"/>
                  <a:gd name="T107" fmla="*/ 80 h 142"/>
                  <a:gd name="T108" fmla="*/ 2 w 175"/>
                  <a:gd name="T109" fmla="*/ 77 h 142"/>
                  <a:gd name="T110" fmla="*/ 5 w 175"/>
                  <a:gd name="T111" fmla="*/ 71 h 142"/>
                  <a:gd name="T112" fmla="*/ 0 w 175"/>
                  <a:gd name="T113" fmla="*/ 62 h 142"/>
                  <a:gd name="T114" fmla="*/ 0 w 175"/>
                  <a:gd name="T115" fmla="*/ 55 h 142"/>
                  <a:gd name="T116" fmla="*/ 2 w 175"/>
                  <a:gd name="T117" fmla="*/ 46 h 142"/>
                  <a:gd name="T118" fmla="*/ 5 w 175"/>
                  <a:gd name="T119" fmla="*/ 39 h 142"/>
                  <a:gd name="T120" fmla="*/ 9 w 175"/>
                  <a:gd name="T121" fmla="*/ 34 h 142"/>
                  <a:gd name="T122" fmla="*/ 11 w 175"/>
                  <a:gd name="T123" fmla="*/ 34 h 142"/>
                  <a:gd name="T124" fmla="*/ 14 w 175"/>
                  <a:gd name="T125" fmla="*/ 3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5" h="142">
                    <a:moveTo>
                      <a:pt x="14" y="37"/>
                    </a:moveTo>
                    <a:lnTo>
                      <a:pt x="21" y="50"/>
                    </a:lnTo>
                    <a:lnTo>
                      <a:pt x="40" y="55"/>
                    </a:lnTo>
                    <a:lnTo>
                      <a:pt x="49" y="55"/>
                    </a:lnTo>
                    <a:lnTo>
                      <a:pt x="70" y="55"/>
                    </a:lnTo>
                    <a:lnTo>
                      <a:pt x="86" y="53"/>
                    </a:lnTo>
                    <a:lnTo>
                      <a:pt x="100" y="39"/>
                    </a:lnTo>
                    <a:lnTo>
                      <a:pt x="107" y="25"/>
                    </a:lnTo>
                    <a:lnTo>
                      <a:pt x="114" y="22"/>
                    </a:lnTo>
                    <a:lnTo>
                      <a:pt x="123" y="0"/>
                    </a:lnTo>
                    <a:lnTo>
                      <a:pt x="153" y="3"/>
                    </a:lnTo>
                    <a:lnTo>
                      <a:pt x="150" y="7"/>
                    </a:lnTo>
                    <a:lnTo>
                      <a:pt x="150" y="12"/>
                    </a:lnTo>
                    <a:lnTo>
                      <a:pt x="148" y="12"/>
                    </a:lnTo>
                    <a:lnTo>
                      <a:pt x="145" y="16"/>
                    </a:lnTo>
                    <a:lnTo>
                      <a:pt x="150" y="19"/>
                    </a:lnTo>
                    <a:lnTo>
                      <a:pt x="153" y="25"/>
                    </a:lnTo>
                    <a:lnTo>
                      <a:pt x="157" y="28"/>
                    </a:lnTo>
                    <a:lnTo>
                      <a:pt x="153" y="34"/>
                    </a:lnTo>
                    <a:lnTo>
                      <a:pt x="157" y="39"/>
                    </a:lnTo>
                    <a:lnTo>
                      <a:pt x="169" y="50"/>
                    </a:lnTo>
                    <a:lnTo>
                      <a:pt x="175" y="53"/>
                    </a:lnTo>
                    <a:lnTo>
                      <a:pt x="169" y="55"/>
                    </a:lnTo>
                    <a:lnTo>
                      <a:pt x="157" y="55"/>
                    </a:lnTo>
                    <a:lnTo>
                      <a:pt x="148" y="62"/>
                    </a:lnTo>
                    <a:lnTo>
                      <a:pt x="148" y="75"/>
                    </a:lnTo>
                    <a:lnTo>
                      <a:pt x="150" y="83"/>
                    </a:lnTo>
                    <a:lnTo>
                      <a:pt x="136" y="92"/>
                    </a:lnTo>
                    <a:lnTo>
                      <a:pt x="125" y="101"/>
                    </a:lnTo>
                    <a:lnTo>
                      <a:pt x="132" y="105"/>
                    </a:lnTo>
                    <a:lnTo>
                      <a:pt x="125" y="121"/>
                    </a:lnTo>
                    <a:lnTo>
                      <a:pt x="120" y="132"/>
                    </a:lnTo>
                    <a:lnTo>
                      <a:pt x="98" y="142"/>
                    </a:lnTo>
                    <a:lnTo>
                      <a:pt x="95" y="130"/>
                    </a:lnTo>
                    <a:lnTo>
                      <a:pt x="89" y="130"/>
                    </a:lnTo>
                    <a:lnTo>
                      <a:pt x="83" y="130"/>
                    </a:lnTo>
                    <a:lnTo>
                      <a:pt x="79" y="123"/>
                    </a:lnTo>
                    <a:lnTo>
                      <a:pt x="77" y="127"/>
                    </a:lnTo>
                    <a:lnTo>
                      <a:pt x="70" y="123"/>
                    </a:lnTo>
                    <a:lnTo>
                      <a:pt x="68" y="127"/>
                    </a:lnTo>
                    <a:lnTo>
                      <a:pt x="61" y="130"/>
                    </a:lnTo>
                    <a:lnTo>
                      <a:pt x="57" y="127"/>
                    </a:lnTo>
                    <a:lnTo>
                      <a:pt x="49" y="130"/>
                    </a:lnTo>
                    <a:lnTo>
                      <a:pt x="49" y="123"/>
                    </a:lnTo>
                    <a:lnTo>
                      <a:pt x="40" y="121"/>
                    </a:lnTo>
                    <a:lnTo>
                      <a:pt x="34" y="123"/>
                    </a:lnTo>
                    <a:lnTo>
                      <a:pt x="27" y="121"/>
                    </a:lnTo>
                    <a:lnTo>
                      <a:pt x="25" y="123"/>
                    </a:lnTo>
                    <a:lnTo>
                      <a:pt x="21" y="111"/>
                    </a:lnTo>
                    <a:lnTo>
                      <a:pt x="21" y="101"/>
                    </a:lnTo>
                    <a:lnTo>
                      <a:pt x="18" y="89"/>
                    </a:lnTo>
                    <a:lnTo>
                      <a:pt x="11" y="83"/>
                    </a:lnTo>
                    <a:lnTo>
                      <a:pt x="5" y="83"/>
                    </a:lnTo>
                    <a:lnTo>
                      <a:pt x="9" y="80"/>
                    </a:lnTo>
                    <a:lnTo>
                      <a:pt x="2" y="77"/>
                    </a:lnTo>
                    <a:lnTo>
                      <a:pt x="5" y="71"/>
                    </a:lnTo>
                    <a:lnTo>
                      <a:pt x="0" y="62"/>
                    </a:lnTo>
                    <a:lnTo>
                      <a:pt x="0" y="55"/>
                    </a:lnTo>
                    <a:lnTo>
                      <a:pt x="2" y="46"/>
                    </a:lnTo>
                    <a:lnTo>
                      <a:pt x="5" y="39"/>
                    </a:lnTo>
                    <a:lnTo>
                      <a:pt x="9" y="34"/>
                    </a:lnTo>
                    <a:lnTo>
                      <a:pt x="11" y="34"/>
                    </a:lnTo>
                    <a:lnTo>
                      <a:pt x="14" y="37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448"/>
              <p:cNvSpPr>
                <a:spLocks/>
              </p:cNvSpPr>
              <p:nvPr/>
            </p:nvSpPr>
            <p:spPr bwMode="auto">
              <a:xfrm>
                <a:off x="8759826" y="4173538"/>
                <a:ext cx="26988" cy="28575"/>
              </a:xfrm>
              <a:custGeom>
                <a:avLst/>
                <a:gdLst>
                  <a:gd name="T0" fmla="*/ 0 w 17"/>
                  <a:gd name="T1" fmla="*/ 2 h 18"/>
                  <a:gd name="T2" fmla="*/ 10 w 17"/>
                  <a:gd name="T3" fmla="*/ 0 h 18"/>
                  <a:gd name="T4" fmla="*/ 10 w 17"/>
                  <a:gd name="T5" fmla="*/ 2 h 18"/>
                  <a:gd name="T6" fmla="*/ 17 w 17"/>
                  <a:gd name="T7" fmla="*/ 12 h 18"/>
                  <a:gd name="T8" fmla="*/ 7 w 17"/>
                  <a:gd name="T9" fmla="*/ 9 h 18"/>
                  <a:gd name="T10" fmla="*/ 5 w 17"/>
                  <a:gd name="T11" fmla="*/ 18 h 18"/>
                  <a:gd name="T12" fmla="*/ 0 w 17"/>
                  <a:gd name="T13" fmla="*/ 2 h 18"/>
                  <a:gd name="T14" fmla="*/ 0 w 17"/>
                  <a:gd name="T1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8">
                    <a:moveTo>
                      <a:pt x="0" y="2"/>
                    </a:moveTo>
                    <a:lnTo>
                      <a:pt x="10" y="0"/>
                    </a:lnTo>
                    <a:lnTo>
                      <a:pt x="10" y="2"/>
                    </a:lnTo>
                    <a:lnTo>
                      <a:pt x="17" y="12"/>
                    </a:lnTo>
                    <a:lnTo>
                      <a:pt x="7" y="9"/>
                    </a:lnTo>
                    <a:lnTo>
                      <a:pt x="5" y="18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449"/>
              <p:cNvSpPr>
                <a:spLocks/>
              </p:cNvSpPr>
              <p:nvPr/>
            </p:nvSpPr>
            <p:spPr bwMode="auto">
              <a:xfrm>
                <a:off x="9396413" y="4524375"/>
                <a:ext cx="36513" cy="34925"/>
              </a:xfrm>
              <a:custGeom>
                <a:avLst/>
                <a:gdLst>
                  <a:gd name="T0" fmla="*/ 0 w 23"/>
                  <a:gd name="T1" fmla="*/ 22 h 22"/>
                  <a:gd name="T2" fmla="*/ 4 w 23"/>
                  <a:gd name="T3" fmla="*/ 7 h 22"/>
                  <a:gd name="T4" fmla="*/ 20 w 23"/>
                  <a:gd name="T5" fmla="*/ 0 h 22"/>
                  <a:gd name="T6" fmla="*/ 23 w 23"/>
                  <a:gd name="T7" fmla="*/ 4 h 22"/>
                  <a:gd name="T8" fmla="*/ 23 w 23"/>
                  <a:gd name="T9" fmla="*/ 9 h 22"/>
                  <a:gd name="T10" fmla="*/ 14 w 23"/>
                  <a:gd name="T11" fmla="*/ 20 h 22"/>
                  <a:gd name="T12" fmla="*/ 0 w 23"/>
                  <a:gd name="T13" fmla="*/ 22 h 22"/>
                  <a:gd name="T14" fmla="*/ 0 w 23"/>
                  <a:gd name="T1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22">
                    <a:moveTo>
                      <a:pt x="0" y="22"/>
                    </a:moveTo>
                    <a:lnTo>
                      <a:pt x="4" y="7"/>
                    </a:lnTo>
                    <a:lnTo>
                      <a:pt x="20" y="0"/>
                    </a:lnTo>
                    <a:lnTo>
                      <a:pt x="23" y="4"/>
                    </a:lnTo>
                    <a:lnTo>
                      <a:pt x="23" y="9"/>
                    </a:lnTo>
                    <a:lnTo>
                      <a:pt x="14" y="20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450"/>
              <p:cNvSpPr>
                <a:spLocks/>
              </p:cNvSpPr>
              <p:nvPr/>
            </p:nvSpPr>
            <p:spPr bwMode="auto">
              <a:xfrm>
                <a:off x="8459788" y="4264025"/>
                <a:ext cx="14288" cy="17463"/>
              </a:xfrm>
              <a:custGeom>
                <a:avLst/>
                <a:gdLst>
                  <a:gd name="T0" fmla="*/ 9 w 9"/>
                  <a:gd name="T1" fmla="*/ 0 h 11"/>
                  <a:gd name="T2" fmla="*/ 9 w 9"/>
                  <a:gd name="T3" fmla="*/ 7 h 11"/>
                  <a:gd name="T4" fmla="*/ 3 w 9"/>
                  <a:gd name="T5" fmla="*/ 11 h 11"/>
                  <a:gd name="T6" fmla="*/ 0 w 9"/>
                  <a:gd name="T7" fmla="*/ 4 h 11"/>
                  <a:gd name="T8" fmla="*/ 3 w 9"/>
                  <a:gd name="T9" fmla="*/ 0 h 11"/>
                  <a:gd name="T10" fmla="*/ 9 w 9"/>
                  <a:gd name="T11" fmla="*/ 0 h 11"/>
                  <a:gd name="T12" fmla="*/ 9 w 9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9" y="0"/>
                    </a:moveTo>
                    <a:lnTo>
                      <a:pt x="9" y="7"/>
                    </a:lnTo>
                    <a:lnTo>
                      <a:pt x="3" y="11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2267"/>
            <p:cNvGrpSpPr/>
            <p:nvPr/>
          </p:nvGrpSpPr>
          <p:grpSpPr>
            <a:xfrm>
              <a:off x="3491822" y="1117776"/>
              <a:ext cx="3900979" cy="2893133"/>
              <a:chOff x="4303713" y="1141413"/>
              <a:chExt cx="5603876" cy="4156075"/>
            </a:xfrm>
            <a:grpFill/>
          </p:grpSpPr>
          <p:sp>
            <p:nvSpPr>
              <p:cNvPr id="109" name="Freeform 427"/>
              <p:cNvSpPr>
                <a:spLocks/>
              </p:cNvSpPr>
              <p:nvPr/>
            </p:nvSpPr>
            <p:spPr bwMode="auto">
              <a:xfrm>
                <a:off x="7667626" y="4176713"/>
                <a:ext cx="4763" cy="11113"/>
              </a:xfrm>
              <a:custGeom>
                <a:avLst/>
                <a:gdLst>
                  <a:gd name="T0" fmla="*/ 3 w 3"/>
                  <a:gd name="T1" fmla="*/ 0 h 7"/>
                  <a:gd name="T2" fmla="*/ 3 w 3"/>
                  <a:gd name="T3" fmla="*/ 7 h 7"/>
                  <a:gd name="T4" fmla="*/ 0 w 3"/>
                  <a:gd name="T5" fmla="*/ 3 h 7"/>
                  <a:gd name="T6" fmla="*/ 0 w 3"/>
                  <a:gd name="T7" fmla="*/ 0 h 7"/>
                  <a:gd name="T8" fmla="*/ 3 w 3"/>
                  <a:gd name="T9" fmla="*/ 0 h 7"/>
                  <a:gd name="T10" fmla="*/ 3 w 3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7">
                    <a:moveTo>
                      <a:pt x="3" y="0"/>
                    </a:moveTo>
                    <a:lnTo>
                      <a:pt x="3" y="7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451"/>
              <p:cNvSpPr>
                <a:spLocks/>
              </p:cNvSpPr>
              <p:nvPr/>
            </p:nvSpPr>
            <p:spPr bwMode="auto">
              <a:xfrm>
                <a:off x="6111876" y="3048000"/>
                <a:ext cx="53975" cy="103188"/>
              </a:xfrm>
              <a:custGeom>
                <a:avLst/>
                <a:gdLst>
                  <a:gd name="T0" fmla="*/ 0 w 34"/>
                  <a:gd name="T1" fmla="*/ 16 h 65"/>
                  <a:gd name="T2" fmla="*/ 7 w 34"/>
                  <a:gd name="T3" fmla="*/ 7 h 65"/>
                  <a:gd name="T4" fmla="*/ 12 w 34"/>
                  <a:gd name="T5" fmla="*/ 0 h 65"/>
                  <a:gd name="T6" fmla="*/ 25 w 34"/>
                  <a:gd name="T7" fmla="*/ 10 h 65"/>
                  <a:gd name="T8" fmla="*/ 25 w 34"/>
                  <a:gd name="T9" fmla="*/ 16 h 65"/>
                  <a:gd name="T10" fmla="*/ 25 w 34"/>
                  <a:gd name="T11" fmla="*/ 19 h 65"/>
                  <a:gd name="T12" fmla="*/ 25 w 34"/>
                  <a:gd name="T13" fmla="*/ 25 h 65"/>
                  <a:gd name="T14" fmla="*/ 28 w 34"/>
                  <a:gd name="T15" fmla="*/ 35 h 65"/>
                  <a:gd name="T16" fmla="*/ 34 w 34"/>
                  <a:gd name="T17" fmla="*/ 40 h 65"/>
                  <a:gd name="T18" fmla="*/ 25 w 34"/>
                  <a:gd name="T19" fmla="*/ 59 h 65"/>
                  <a:gd name="T20" fmla="*/ 18 w 34"/>
                  <a:gd name="T21" fmla="*/ 65 h 65"/>
                  <a:gd name="T22" fmla="*/ 18 w 34"/>
                  <a:gd name="T23" fmla="*/ 62 h 65"/>
                  <a:gd name="T24" fmla="*/ 12 w 34"/>
                  <a:gd name="T25" fmla="*/ 53 h 65"/>
                  <a:gd name="T26" fmla="*/ 3 w 34"/>
                  <a:gd name="T27" fmla="*/ 46 h 65"/>
                  <a:gd name="T28" fmla="*/ 7 w 34"/>
                  <a:gd name="T29" fmla="*/ 46 h 65"/>
                  <a:gd name="T30" fmla="*/ 7 w 34"/>
                  <a:gd name="T31" fmla="*/ 37 h 65"/>
                  <a:gd name="T32" fmla="*/ 9 w 34"/>
                  <a:gd name="T33" fmla="*/ 35 h 65"/>
                  <a:gd name="T34" fmla="*/ 7 w 34"/>
                  <a:gd name="T35" fmla="*/ 35 h 65"/>
                  <a:gd name="T36" fmla="*/ 7 w 34"/>
                  <a:gd name="T37" fmla="*/ 19 h 65"/>
                  <a:gd name="T38" fmla="*/ 0 w 34"/>
                  <a:gd name="T39" fmla="*/ 16 h 65"/>
                  <a:gd name="T40" fmla="*/ 0 w 34"/>
                  <a:gd name="T41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65">
                    <a:moveTo>
                      <a:pt x="0" y="16"/>
                    </a:moveTo>
                    <a:lnTo>
                      <a:pt x="7" y="7"/>
                    </a:lnTo>
                    <a:lnTo>
                      <a:pt x="12" y="0"/>
                    </a:lnTo>
                    <a:lnTo>
                      <a:pt x="25" y="10"/>
                    </a:lnTo>
                    <a:lnTo>
                      <a:pt x="25" y="16"/>
                    </a:lnTo>
                    <a:lnTo>
                      <a:pt x="25" y="19"/>
                    </a:lnTo>
                    <a:lnTo>
                      <a:pt x="25" y="25"/>
                    </a:lnTo>
                    <a:lnTo>
                      <a:pt x="28" y="35"/>
                    </a:lnTo>
                    <a:lnTo>
                      <a:pt x="34" y="40"/>
                    </a:lnTo>
                    <a:lnTo>
                      <a:pt x="25" y="59"/>
                    </a:lnTo>
                    <a:lnTo>
                      <a:pt x="18" y="65"/>
                    </a:lnTo>
                    <a:lnTo>
                      <a:pt x="18" y="62"/>
                    </a:lnTo>
                    <a:lnTo>
                      <a:pt x="12" y="53"/>
                    </a:lnTo>
                    <a:lnTo>
                      <a:pt x="3" y="46"/>
                    </a:lnTo>
                    <a:lnTo>
                      <a:pt x="7" y="46"/>
                    </a:lnTo>
                    <a:lnTo>
                      <a:pt x="7" y="37"/>
                    </a:lnTo>
                    <a:lnTo>
                      <a:pt x="9" y="35"/>
                    </a:lnTo>
                    <a:lnTo>
                      <a:pt x="7" y="35"/>
                    </a:lnTo>
                    <a:lnTo>
                      <a:pt x="7" y="19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452"/>
              <p:cNvSpPr>
                <a:spLocks/>
              </p:cNvSpPr>
              <p:nvPr/>
            </p:nvSpPr>
            <p:spPr bwMode="auto">
              <a:xfrm>
                <a:off x="5688013" y="2741613"/>
                <a:ext cx="92075" cy="66675"/>
              </a:xfrm>
              <a:custGeom>
                <a:avLst/>
                <a:gdLst>
                  <a:gd name="T0" fmla="*/ 0 w 58"/>
                  <a:gd name="T1" fmla="*/ 9 h 42"/>
                  <a:gd name="T2" fmla="*/ 9 w 58"/>
                  <a:gd name="T3" fmla="*/ 2 h 42"/>
                  <a:gd name="T4" fmla="*/ 12 w 58"/>
                  <a:gd name="T5" fmla="*/ 2 h 42"/>
                  <a:gd name="T6" fmla="*/ 16 w 58"/>
                  <a:gd name="T7" fmla="*/ 6 h 42"/>
                  <a:gd name="T8" fmla="*/ 21 w 58"/>
                  <a:gd name="T9" fmla="*/ 6 h 42"/>
                  <a:gd name="T10" fmla="*/ 28 w 58"/>
                  <a:gd name="T11" fmla="*/ 0 h 42"/>
                  <a:gd name="T12" fmla="*/ 34 w 58"/>
                  <a:gd name="T13" fmla="*/ 0 h 42"/>
                  <a:gd name="T14" fmla="*/ 39 w 58"/>
                  <a:gd name="T15" fmla="*/ 6 h 42"/>
                  <a:gd name="T16" fmla="*/ 52 w 58"/>
                  <a:gd name="T17" fmla="*/ 6 h 42"/>
                  <a:gd name="T18" fmla="*/ 46 w 58"/>
                  <a:gd name="T19" fmla="*/ 15 h 42"/>
                  <a:gd name="T20" fmla="*/ 55 w 58"/>
                  <a:gd name="T21" fmla="*/ 15 h 42"/>
                  <a:gd name="T22" fmla="*/ 55 w 58"/>
                  <a:gd name="T23" fmla="*/ 18 h 42"/>
                  <a:gd name="T24" fmla="*/ 58 w 58"/>
                  <a:gd name="T25" fmla="*/ 27 h 42"/>
                  <a:gd name="T26" fmla="*/ 52 w 58"/>
                  <a:gd name="T27" fmla="*/ 30 h 42"/>
                  <a:gd name="T28" fmla="*/ 48 w 58"/>
                  <a:gd name="T29" fmla="*/ 32 h 42"/>
                  <a:gd name="T30" fmla="*/ 52 w 58"/>
                  <a:gd name="T31" fmla="*/ 42 h 42"/>
                  <a:gd name="T32" fmla="*/ 46 w 58"/>
                  <a:gd name="T33" fmla="*/ 42 h 42"/>
                  <a:gd name="T34" fmla="*/ 37 w 58"/>
                  <a:gd name="T35" fmla="*/ 39 h 42"/>
                  <a:gd name="T36" fmla="*/ 34 w 58"/>
                  <a:gd name="T37" fmla="*/ 30 h 42"/>
                  <a:gd name="T38" fmla="*/ 30 w 58"/>
                  <a:gd name="T39" fmla="*/ 32 h 42"/>
                  <a:gd name="T40" fmla="*/ 18 w 58"/>
                  <a:gd name="T41" fmla="*/ 25 h 42"/>
                  <a:gd name="T42" fmla="*/ 12 w 58"/>
                  <a:gd name="T43" fmla="*/ 22 h 42"/>
                  <a:gd name="T44" fmla="*/ 12 w 58"/>
                  <a:gd name="T45" fmla="*/ 15 h 42"/>
                  <a:gd name="T46" fmla="*/ 5 w 58"/>
                  <a:gd name="T47" fmla="*/ 15 h 42"/>
                  <a:gd name="T48" fmla="*/ 0 w 58"/>
                  <a:gd name="T49" fmla="*/ 15 h 42"/>
                  <a:gd name="T50" fmla="*/ 0 w 58"/>
                  <a:gd name="T51" fmla="*/ 9 h 42"/>
                  <a:gd name="T52" fmla="*/ 0 w 58"/>
                  <a:gd name="T53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8" h="42">
                    <a:moveTo>
                      <a:pt x="0" y="9"/>
                    </a:moveTo>
                    <a:lnTo>
                      <a:pt x="9" y="2"/>
                    </a:lnTo>
                    <a:lnTo>
                      <a:pt x="12" y="2"/>
                    </a:lnTo>
                    <a:lnTo>
                      <a:pt x="16" y="6"/>
                    </a:lnTo>
                    <a:lnTo>
                      <a:pt x="21" y="6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39" y="6"/>
                    </a:lnTo>
                    <a:lnTo>
                      <a:pt x="52" y="6"/>
                    </a:lnTo>
                    <a:lnTo>
                      <a:pt x="46" y="15"/>
                    </a:lnTo>
                    <a:lnTo>
                      <a:pt x="55" y="15"/>
                    </a:lnTo>
                    <a:lnTo>
                      <a:pt x="55" y="18"/>
                    </a:lnTo>
                    <a:lnTo>
                      <a:pt x="58" y="27"/>
                    </a:lnTo>
                    <a:lnTo>
                      <a:pt x="52" y="30"/>
                    </a:lnTo>
                    <a:lnTo>
                      <a:pt x="48" y="32"/>
                    </a:lnTo>
                    <a:lnTo>
                      <a:pt x="52" y="42"/>
                    </a:lnTo>
                    <a:lnTo>
                      <a:pt x="46" y="42"/>
                    </a:lnTo>
                    <a:lnTo>
                      <a:pt x="37" y="39"/>
                    </a:lnTo>
                    <a:lnTo>
                      <a:pt x="34" y="30"/>
                    </a:lnTo>
                    <a:lnTo>
                      <a:pt x="30" y="32"/>
                    </a:lnTo>
                    <a:lnTo>
                      <a:pt x="18" y="25"/>
                    </a:lnTo>
                    <a:lnTo>
                      <a:pt x="12" y="22"/>
                    </a:lnTo>
                    <a:lnTo>
                      <a:pt x="12" y="15"/>
                    </a:lnTo>
                    <a:lnTo>
                      <a:pt x="5" y="15"/>
                    </a:lnTo>
                    <a:lnTo>
                      <a:pt x="0" y="15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453"/>
              <p:cNvSpPr>
                <a:spLocks/>
              </p:cNvSpPr>
              <p:nvPr/>
            </p:nvSpPr>
            <p:spPr bwMode="auto">
              <a:xfrm>
                <a:off x="6194426" y="2994025"/>
                <a:ext cx="157163" cy="98425"/>
              </a:xfrm>
              <a:custGeom>
                <a:avLst/>
                <a:gdLst>
                  <a:gd name="T0" fmla="*/ 4 w 99"/>
                  <a:gd name="T1" fmla="*/ 0 h 62"/>
                  <a:gd name="T2" fmla="*/ 10 w 99"/>
                  <a:gd name="T3" fmla="*/ 4 h 62"/>
                  <a:gd name="T4" fmla="*/ 7 w 99"/>
                  <a:gd name="T5" fmla="*/ 7 h 62"/>
                  <a:gd name="T6" fmla="*/ 7 w 99"/>
                  <a:gd name="T7" fmla="*/ 10 h 62"/>
                  <a:gd name="T8" fmla="*/ 15 w 99"/>
                  <a:gd name="T9" fmla="*/ 7 h 62"/>
                  <a:gd name="T10" fmla="*/ 28 w 99"/>
                  <a:gd name="T11" fmla="*/ 12 h 62"/>
                  <a:gd name="T12" fmla="*/ 30 w 99"/>
                  <a:gd name="T13" fmla="*/ 10 h 62"/>
                  <a:gd name="T14" fmla="*/ 37 w 99"/>
                  <a:gd name="T15" fmla="*/ 12 h 62"/>
                  <a:gd name="T16" fmla="*/ 46 w 99"/>
                  <a:gd name="T17" fmla="*/ 12 h 62"/>
                  <a:gd name="T18" fmla="*/ 53 w 99"/>
                  <a:gd name="T19" fmla="*/ 12 h 62"/>
                  <a:gd name="T20" fmla="*/ 55 w 99"/>
                  <a:gd name="T21" fmla="*/ 7 h 62"/>
                  <a:gd name="T22" fmla="*/ 74 w 99"/>
                  <a:gd name="T23" fmla="*/ 0 h 62"/>
                  <a:gd name="T24" fmla="*/ 78 w 99"/>
                  <a:gd name="T25" fmla="*/ 4 h 62"/>
                  <a:gd name="T26" fmla="*/ 89 w 99"/>
                  <a:gd name="T27" fmla="*/ 4 h 62"/>
                  <a:gd name="T28" fmla="*/ 93 w 99"/>
                  <a:gd name="T29" fmla="*/ 7 h 62"/>
                  <a:gd name="T30" fmla="*/ 99 w 99"/>
                  <a:gd name="T31" fmla="*/ 7 h 62"/>
                  <a:gd name="T32" fmla="*/ 99 w 99"/>
                  <a:gd name="T33" fmla="*/ 15 h 62"/>
                  <a:gd name="T34" fmla="*/ 93 w 99"/>
                  <a:gd name="T35" fmla="*/ 19 h 62"/>
                  <a:gd name="T36" fmla="*/ 87 w 99"/>
                  <a:gd name="T37" fmla="*/ 21 h 62"/>
                  <a:gd name="T38" fmla="*/ 89 w 99"/>
                  <a:gd name="T39" fmla="*/ 32 h 62"/>
                  <a:gd name="T40" fmla="*/ 87 w 99"/>
                  <a:gd name="T41" fmla="*/ 37 h 62"/>
                  <a:gd name="T42" fmla="*/ 93 w 99"/>
                  <a:gd name="T43" fmla="*/ 48 h 62"/>
                  <a:gd name="T44" fmla="*/ 87 w 99"/>
                  <a:gd name="T45" fmla="*/ 48 h 62"/>
                  <a:gd name="T46" fmla="*/ 83 w 99"/>
                  <a:gd name="T47" fmla="*/ 44 h 62"/>
                  <a:gd name="T48" fmla="*/ 67 w 99"/>
                  <a:gd name="T49" fmla="*/ 50 h 62"/>
                  <a:gd name="T50" fmla="*/ 65 w 99"/>
                  <a:gd name="T51" fmla="*/ 50 h 62"/>
                  <a:gd name="T52" fmla="*/ 65 w 99"/>
                  <a:gd name="T53" fmla="*/ 59 h 62"/>
                  <a:gd name="T54" fmla="*/ 53 w 99"/>
                  <a:gd name="T55" fmla="*/ 62 h 62"/>
                  <a:gd name="T56" fmla="*/ 50 w 99"/>
                  <a:gd name="T57" fmla="*/ 59 h 62"/>
                  <a:gd name="T58" fmla="*/ 40 w 99"/>
                  <a:gd name="T59" fmla="*/ 59 h 62"/>
                  <a:gd name="T60" fmla="*/ 37 w 99"/>
                  <a:gd name="T61" fmla="*/ 53 h 62"/>
                  <a:gd name="T62" fmla="*/ 12 w 99"/>
                  <a:gd name="T63" fmla="*/ 59 h 62"/>
                  <a:gd name="T64" fmla="*/ 12 w 99"/>
                  <a:gd name="T65" fmla="*/ 50 h 62"/>
                  <a:gd name="T66" fmla="*/ 0 w 99"/>
                  <a:gd name="T67" fmla="*/ 41 h 62"/>
                  <a:gd name="T68" fmla="*/ 7 w 99"/>
                  <a:gd name="T69" fmla="*/ 37 h 62"/>
                  <a:gd name="T70" fmla="*/ 7 w 99"/>
                  <a:gd name="T71" fmla="*/ 34 h 62"/>
                  <a:gd name="T72" fmla="*/ 4 w 99"/>
                  <a:gd name="T73" fmla="*/ 34 h 62"/>
                  <a:gd name="T74" fmla="*/ 0 w 99"/>
                  <a:gd name="T75" fmla="*/ 28 h 62"/>
                  <a:gd name="T76" fmla="*/ 7 w 99"/>
                  <a:gd name="T77" fmla="*/ 28 h 62"/>
                  <a:gd name="T78" fmla="*/ 10 w 99"/>
                  <a:gd name="T79" fmla="*/ 21 h 62"/>
                  <a:gd name="T80" fmla="*/ 7 w 99"/>
                  <a:gd name="T81" fmla="*/ 19 h 62"/>
                  <a:gd name="T82" fmla="*/ 0 w 99"/>
                  <a:gd name="T83" fmla="*/ 12 h 62"/>
                  <a:gd name="T84" fmla="*/ 4 w 99"/>
                  <a:gd name="T85" fmla="*/ 0 h 62"/>
                  <a:gd name="T86" fmla="*/ 4 w 99"/>
                  <a:gd name="T8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9" h="62">
                    <a:moveTo>
                      <a:pt x="4" y="0"/>
                    </a:moveTo>
                    <a:lnTo>
                      <a:pt x="10" y="4"/>
                    </a:lnTo>
                    <a:lnTo>
                      <a:pt x="7" y="7"/>
                    </a:lnTo>
                    <a:lnTo>
                      <a:pt x="7" y="10"/>
                    </a:lnTo>
                    <a:lnTo>
                      <a:pt x="15" y="7"/>
                    </a:lnTo>
                    <a:lnTo>
                      <a:pt x="28" y="12"/>
                    </a:lnTo>
                    <a:lnTo>
                      <a:pt x="30" y="10"/>
                    </a:lnTo>
                    <a:lnTo>
                      <a:pt x="37" y="12"/>
                    </a:lnTo>
                    <a:lnTo>
                      <a:pt x="46" y="12"/>
                    </a:lnTo>
                    <a:lnTo>
                      <a:pt x="53" y="12"/>
                    </a:lnTo>
                    <a:lnTo>
                      <a:pt x="55" y="7"/>
                    </a:lnTo>
                    <a:lnTo>
                      <a:pt x="74" y="0"/>
                    </a:lnTo>
                    <a:lnTo>
                      <a:pt x="78" y="4"/>
                    </a:lnTo>
                    <a:lnTo>
                      <a:pt x="89" y="4"/>
                    </a:lnTo>
                    <a:lnTo>
                      <a:pt x="93" y="7"/>
                    </a:lnTo>
                    <a:lnTo>
                      <a:pt x="99" y="7"/>
                    </a:lnTo>
                    <a:lnTo>
                      <a:pt x="99" y="15"/>
                    </a:lnTo>
                    <a:lnTo>
                      <a:pt x="93" y="19"/>
                    </a:lnTo>
                    <a:lnTo>
                      <a:pt x="87" y="21"/>
                    </a:lnTo>
                    <a:lnTo>
                      <a:pt x="89" y="32"/>
                    </a:lnTo>
                    <a:lnTo>
                      <a:pt x="87" y="37"/>
                    </a:lnTo>
                    <a:lnTo>
                      <a:pt x="93" y="48"/>
                    </a:lnTo>
                    <a:lnTo>
                      <a:pt x="87" y="48"/>
                    </a:lnTo>
                    <a:lnTo>
                      <a:pt x="83" y="44"/>
                    </a:lnTo>
                    <a:lnTo>
                      <a:pt x="67" y="50"/>
                    </a:lnTo>
                    <a:lnTo>
                      <a:pt x="65" y="50"/>
                    </a:lnTo>
                    <a:lnTo>
                      <a:pt x="65" y="59"/>
                    </a:lnTo>
                    <a:lnTo>
                      <a:pt x="53" y="62"/>
                    </a:lnTo>
                    <a:lnTo>
                      <a:pt x="50" y="59"/>
                    </a:lnTo>
                    <a:lnTo>
                      <a:pt x="40" y="59"/>
                    </a:lnTo>
                    <a:lnTo>
                      <a:pt x="37" y="53"/>
                    </a:lnTo>
                    <a:lnTo>
                      <a:pt x="12" y="59"/>
                    </a:lnTo>
                    <a:lnTo>
                      <a:pt x="12" y="50"/>
                    </a:lnTo>
                    <a:lnTo>
                      <a:pt x="0" y="41"/>
                    </a:lnTo>
                    <a:lnTo>
                      <a:pt x="7" y="37"/>
                    </a:lnTo>
                    <a:lnTo>
                      <a:pt x="7" y="34"/>
                    </a:lnTo>
                    <a:lnTo>
                      <a:pt x="4" y="34"/>
                    </a:lnTo>
                    <a:lnTo>
                      <a:pt x="0" y="28"/>
                    </a:lnTo>
                    <a:lnTo>
                      <a:pt x="7" y="28"/>
                    </a:lnTo>
                    <a:lnTo>
                      <a:pt x="10" y="21"/>
                    </a:lnTo>
                    <a:lnTo>
                      <a:pt x="7" y="19"/>
                    </a:lnTo>
                    <a:lnTo>
                      <a:pt x="0" y="1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454"/>
              <p:cNvSpPr>
                <a:spLocks/>
              </p:cNvSpPr>
              <p:nvPr/>
            </p:nvSpPr>
            <p:spPr bwMode="auto">
              <a:xfrm>
                <a:off x="5815013" y="2530475"/>
                <a:ext cx="68263" cy="84138"/>
              </a:xfrm>
              <a:custGeom>
                <a:avLst/>
                <a:gdLst>
                  <a:gd name="T0" fmla="*/ 9 w 43"/>
                  <a:gd name="T1" fmla="*/ 49 h 53"/>
                  <a:gd name="T2" fmla="*/ 9 w 43"/>
                  <a:gd name="T3" fmla="*/ 37 h 53"/>
                  <a:gd name="T4" fmla="*/ 4 w 43"/>
                  <a:gd name="T5" fmla="*/ 33 h 53"/>
                  <a:gd name="T6" fmla="*/ 0 w 43"/>
                  <a:gd name="T7" fmla="*/ 37 h 53"/>
                  <a:gd name="T8" fmla="*/ 0 w 43"/>
                  <a:gd name="T9" fmla="*/ 21 h 53"/>
                  <a:gd name="T10" fmla="*/ 4 w 43"/>
                  <a:gd name="T11" fmla="*/ 10 h 53"/>
                  <a:gd name="T12" fmla="*/ 9 w 43"/>
                  <a:gd name="T13" fmla="*/ 12 h 53"/>
                  <a:gd name="T14" fmla="*/ 12 w 43"/>
                  <a:gd name="T15" fmla="*/ 3 h 53"/>
                  <a:gd name="T16" fmla="*/ 18 w 43"/>
                  <a:gd name="T17" fmla="*/ 10 h 53"/>
                  <a:gd name="T18" fmla="*/ 18 w 43"/>
                  <a:gd name="T19" fmla="*/ 0 h 53"/>
                  <a:gd name="T20" fmla="*/ 30 w 43"/>
                  <a:gd name="T21" fmla="*/ 0 h 53"/>
                  <a:gd name="T22" fmla="*/ 37 w 43"/>
                  <a:gd name="T23" fmla="*/ 10 h 53"/>
                  <a:gd name="T24" fmla="*/ 43 w 43"/>
                  <a:gd name="T25" fmla="*/ 12 h 53"/>
                  <a:gd name="T26" fmla="*/ 40 w 43"/>
                  <a:gd name="T27" fmla="*/ 17 h 53"/>
                  <a:gd name="T28" fmla="*/ 37 w 43"/>
                  <a:gd name="T29" fmla="*/ 17 h 53"/>
                  <a:gd name="T30" fmla="*/ 34 w 43"/>
                  <a:gd name="T31" fmla="*/ 21 h 53"/>
                  <a:gd name="T32" fmla="*/ 34 w 43"/>
                  <a:gd name="T33" fmla="*/ 28 h 53"/>
                  <a:gd name="T34" fmla="*/ 30 w 43"/>
                  <a:gd name="T35" fmla="*/ 33 h 53"/>
                  <a:gd name="T36" fmla="*/ 25 w 43"/>
                  <a:gd name="T37" fmla="*/ 37 h 53"/>
                  <a:gd name="T38" fmla="*/ 25 w 43"/>
                  <a:gd name="T39" fmla="*/ 42 h 53"/>
                  <a:gd name="T40" fmla="*/ 25 w 43"/>
                  <a:gd name="T41" fmla="*/ 53 h 53"/>
                  <a:gd name="T42" fmla="*/ 18 w 43"/>
                  <a:gd name="T43" fmla="*/ 53 h 53"/>
                  <a:gd name="T44" fmla="*/ 9 w 43"/>
                  <a:gd name="T45" fmla="*/ 49 h 53"/>
                  <a:gd name="T46" fmla="*/ 9 w 43"/>
                  <a:gd name="T47" fmla="*/ 4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3" h="53">
                    <a:moveTo>
                      <a:pt x="9" y="49"/>
                    </a:moveTo>
                    <a:lnTo>
                      <a:pt x="9" y="37"/>
                    </a:lnTo>
                    <a:lnTo>
                      <a:pt x="4" y="33"/>
                    </a:lnTo>
                    <a:lnTo>
                      <a:pt x="0" y="37"/>
                    </a:lnTo>
                    <a:lnTo>
                      <a:pt x="0" y="21"/>
                    </a:lnTo>
                    <a:lnTo>
                      <a:pt x="4" y="10"/>
                    </a:lnTo>
                    <a:lnTo>
                      <a:pt x="9" y="12"/>
                    </a:lnTo>
                    <a:lnTo>
                      <a:pt x="12" y="3"/>
                    </a:lnTo>
                    <a:lnTo>
                      <a:pt x="18" y="10"/>
                    </a:lnTo>
                    <a:lnTo>
                      <a:pt x="18" y="0"/>
                    </a:lnTo>
                    <a:lnTo>
                      <a:pt x="30" y="0"/>
                    </a:lnTo>
                    <a:lnTo>
                      <a:pt x="37" y="10"/>
                    </a:lnTo>
                    <a:lnTo>
                      <a:pt x="43" y="12"/>
                    </a:lnTo>
                    <a:lnTo>
                      <a:pt x="40" y="17"/>
                    </a:lnTo>
                    <a:lnTo>
                      <a:pt x="37" y="17"/>
                    </a:lnTo>
                    <a:lnTo>
                      <a:pt x="34" y="21"/>
                    </a:lnTo>
                    <a:lnTo>
                      <a:pt x="34" y="28"/>
                    </a:lnTo>
                    <a:lnTo>
                      <a:pt x="30" y="33"/>
                    </a:lnTo>
                    <a:lnTo>
                      <a:pt x="25" y="37"/>
                    </a:lnTo>
                    <a:lnTo>
                      <a:pt x="25" y="42"/>
                    </a:lnTo>
                    <a:lnTo>
                      <a:pt x="25" y="53"/>
                    </a:lnTo>
                    <a:lnTo>
                      <a:pt x="18" y="53"/>
                    </a:lnTo>
                    <a:lnTo>
                      <a:pt x="9" y="49"/>
                    </a:lnTo>
                    <a:lnTo>
                      <a:pt x="9" y="4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455"/>
              <p:cNvSpPr>
                <a:spLocks/>
              </p:cNvSpPr>
              <p:nvPr/>
            </p:nvSpPr>
            <p:spPr bwMode="auto">
              <a:xfrm>
                <a:off x="5888038" y="2563813"/>
                <a:ext cx="39688" cy="44450"/>
              </a:xfrm>
              <a:custGeom>
                <a:avLst/>
                <a:gdLst>
                  <a:gd name="T0" fmla="*/ 15 w 25"/>
                  <a:gd name="T1" fmla="*/ 28 h 28"/>
                  <a:gd name="T2" fmla="*/ 11 w 25"/>
                  <a:gd name="T3" fmla="*/ 21 h 28"/>
                  <a:gd name="T4" fmla="*/ 0 w 25"/>
                  <a:gd name="T5" fmla="*/ 10 h 28"/>
                  <a:gd name="T6" fmla="*/ 4 w 25"/>
                  <a:gd name="T7" fmla="*/ 10 h 28"/>
                  <a:gd name="T8" fmla="*/ 9 w 25"/>
                  <a:gd name="T9" fmla="*/ 3 h 28"/>
                  <a:gd name="T10" fmla="*/ 9 w 25"/>
                  <a:gd name="T11" fmla="*/ 10 h 28"/>
                  <a:gd name="T12" fmla="*/ 15 w 25"/>
                  <a:gd name="T13" fmla="*/ 7 h 28"/>
                  <a:gd name="T14" fmla="*/ 11 w 25"/>
                  <a:gd name="T15" fmla="*/ 7 h 28"/>
                  <a:gd name="T16" fmla="*/ 15 w 25"/>
                  <a:gd name="T17" fmla="*/ 0 h 28"/>
                  <a:gd name="T18" fmla="*/ 22 w 25"/>
                  <a:gd name="T19" fmla="*/ 0 h 28"/>
                  <a:gd name="T20" fmla="*/ 25 w 25"/>
                  <a:gd name="T21" fmla="*/ 12 h 28"/>
                  <a:gd name="T22" fmla="*/ 18 w 25"/>
                  <a:gd name="T23" fmla="*/ 16 h 28"/>
                  <a:gd name="T24" fmla="*/ 22 w 25"/>
                  <a:gd name="T25" fmla="*/ 19 h 28"/>
                  <a:gd name="T26" fmla="*/ 15 w 25"/>
                  <a:gd name="T27" fmla="*/ 21 h 28"/>
                  <a:gd name="T28" fmla="*/ 15 w 25"/>
                  <a:gd name="T29" fmla="*/ 28 h 28"/>
                  <a:gd name="T30" fmla="*/ 15 w 25"/>
                  <a:gd name="T3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8">
                    <a:moveTo>
                      <a:pt x="15" y="28"/>
                    </a:moveTo>
                    <a:lnTo>
                      <a:pt x="11" y="21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9" y="3"/>
                    </a:lnTo>
                    <a:lnTo>
                      <a:pt x="9" y="10"/>
                    </a:lnTo>
                    <a:lnTo>
                      <a:pt x="15" y="7"/>
                    </a:lnTo>
                    <a:lnTo>
                      <a:pt x="11" y="7"/>
                    </a:lnTo>
                    <a:lnTo>
                      <a:pt x="15" y="0"/>
                    </a:lnTo>
                    <a:lnTo>
                      <a:pt x="22" y="0"/>
                    </a:lnTo>
                    <a:lnTo>
                      <a:pt x="25" y="12"/>
                    </a:lnTo>
                    <a:lnTo>
                      <a:pt x="18" y="16"/>
                    </a:lnTo>
                    <a:lnTo>
                      <a:pt x="22" y="19"/>
                    </a:lnTo>
                    <a:lnTo>
                      <a:pt x="15" y="21"/>
                    </a:lnTo>
                    <a:lnTo>
                      <a:pt x="15" y="28"/>
                    </a:lnTo>
                    <a:lnTo>
                      <a:pt x="15" y="2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456"/>
              <p:cNvSpPr>
                <a:spLocks/>
              </p:cNvSpPr>
              <p:nvPr/>
            </p:nvSpPr>
            <p:spPr bwMode="auto">
              <a:xfrm>
                <a:off x="5857876" y="2589213"/>
                <a:ext cx="25400" cy="14288"/>
              </a:xfrm>
              <a:custGeom>
                <a:avLst/>
                <a:gdLst>
                  <a:gd name="T0" fmla="*/ 16 w 16"/>
                  <a:gd name="T1" fmla="*/ 9 h 9"/>
                  <a:gd name="T2" fmla="*/ 10 w 16"/>
                  <a:gd name="T3" fmla="*/ 9 h 9"/>
                  <a:gd name="T4" fmla="*/ 3 w 16"/>
                  <a:gd name="T5" fmla="*/ 5 h 9"/>
                  <a:gd name="T6" fmla="*/ 0 w 16"/>
                  <a:gd name="T7" fmla="*/ 0 h 9"/>
                  <a:gd name="T8" fmla="*/ 10 w 16"/>
                  <a:gd name="T9" fmla="*/ 0 h 9"/>
                  <a:gd name="T10" fmla="*/ 13 w 16"/>
                  <a:gd name="T11" fmla="*/ 0 h 9"/>
                  <a:gd name="T12" fmla="*/ 16 w 16"/>
                  <a:gd name="T13" fmla="*/ 9 h 9"/>
                  <a:gd name="T14" fmla="*/ 16 w 16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9">
                    <a:moveTo>
                      <a:pt x="16" y="9"/>
                    </a:moveTo>
                    <a:lnTo>
                      <a:pt x="10" y="9"/>
                    </a:lnTo>
                    <a:lnTo>
                      <a:pt x="3" y="5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6" y="9"/>
                    </a:lnTo>
                    <a:lnTo>
                      <a:pt x="16" y="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457"/>
              <p:cNvSpPr>
                <a:spLocks/>
              </p:cNvSpPr>
              <p:nvPr/>
            </p:nvSpPr>
            <p:spPr bwMode="auto">
              <a:xfrm>
                <a:off x="5888038" y="2608263"/>
                <a:ext cx="17463" cy="14288"/>
              </a:xfrm>
              <a:custGeom>
                <a:avLst/>
                <a:gdLst>
                  <a:gd name="T0" fmla="*/ 6 w 11"/>
                  <a:gd name="T1" fmla="*/ 9 h 9"/>
                  <a:gd name="T2" fmla="*/ 0 w 11"/>
                  <a:gd name="T3" fmla="*/ 6 h 9"/>
                  <a:gd name="T4" fmla="*/ 4 w 11"/>
                  <a:gd name="T5" fmla="*/ 0 h 9"/>
                  <a:gd name="T6" fmla="*/ 6 w 11"/>
                  <a:gd name="T7" fmla="*/ 4 h 9"/>
                  <a:gd name="T8" fmla="*/ 11 w 11"/>
                  <a:gd name="T9" fmla="*/ 4 h 9"/>
                  <a:gd name="T10" fmla="*/ 11 w 11"/>
                  <a:gd name="T11" fmla="*/ 6 h 9"/>
                  <a:gd name="T12" fmla="*/ 6 w 11"/>
                  <a:gd name="T13" fmla="*/ 9 h 9"/>
                  <a:gd name="T14" fmla="*/ 6 w 11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9">
                    <a:moveTo>
                      <a:pt x="6" y="9"/>
                    </a:moveTo>
                    <a:lnTo>
                      <a:pt x="0" y="6"/>
                    </a:lnTo>
                    <a:lnTo>
                      <a:pt x="4" y="0"/>
                    </a:lnTo>
                    <a:lnTo>
                      <a:pt x="6" y="4"/>
                    </a:lnTo>
                    <a:lnTo>
                      <a:pt x="11" y="4"/>
                    </a:lnTo>
                    <a:lnTo>
                      <a:pt x="11" y="6"/>
                    </a:lnTo>
                    <a:lnTo>
                      <a:pt x="6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458"/>
              <p:cNvSpPr>
                <a:spLocks/>
              </p:cNvSpPr>
              <p:nvPr/>
            </p:nvSpPr>
            <p:spPr bwMode="auto">
              <a:xfrm>
                <a:off x="5770563" y="2608263"/>
                <a:ext cx="222250" cy="277813"/>
              </a:xfrm>
              <a:custGeom>
                <a:avLst/>
                <a:gdLst>
                  <a:gd name="T0" fmla="*/ 46 w 140"/>
                  <a:gd name="T1" fmla="*/ 4 h 175"/>
                  <a:gd name="T2" fmla="*/ 58 w 140"/>
                  <a:gd name="T3" fmla="*/ 6 h 175"/>
                  <a:gd name="T4" fmla="*/ 65 w 140"/>
                  <a:gd name="T5" fmla="*/ 16 h 175"/>
                  <a:gd name="T6" fmla="*/ 78 w 140"/>
                  <a:gd name="T7" fmla="*/ 16 h 175"/>
                  <a:gd name="T8" fmla="*/ 80 w 140"/>
                  <a:gd name="T9" fmla="*/ 25 h 175"/>
                  <a:gd name="T10" fmla="*/ 99 w 140"/>
                  <a:gd name="T11" fmla="*/ 12 h 175"/>
                  <a:gd name="T12" fmla="*/ 114 w 140"/>
                  <a:gd name="T13" fmla="*/ 22 h 175"/>
                  <a:gd name="T14" fmla="*/ 126 w 140"/>
                  <a:gd name="T15" fmla="*/ 31 h 175"/>
                  <a:gd name="T16" fmla="*/ 129 w 140"/>
                  <a:gd name="T17" fmla="*/ 43 h 175"/>
                  <a:gd name="T18" fmla="*/ 126 w 140"/>
                  <a:gd name="T19" fmla="*/ 52 h 175"/>
                  <a:gd name="T20" fmla="*/ 131 w 140"/>
                  <a:gd name="T21" fmla="*/ 61 h 175"/>
                  <a:gd name="T22" fmla="*/ 134 w 140"/>
                  <a:gd name="T23" fmla="*/ 71 h 175"/>
                  <a:gd name="T24" fmla="*/ 140 w 140"/>
                  <a:gd name="T25" fmla="*/ 84 h 175"/>
                  <a:gd name="T26" fmla="*/ 140 w 140"/>
                  <a:gd name="T27" fmla="*/ 95 h 175"/>
                  <a:gd name="T28" fmla="*/ 129 w 140"/>
                  <a:gd name="T29" fmla="*/ 99 h 175"/>
                  <a:gd name="T30" fmla="*/ 99 w 140"/>
                  <a:gd name="T31" fmla="*/ 109 h 175"/>
                  <a:gd name="T32" fmla="*/ 99 w 140"/>
                  <a:gd name="T33" fmla="*/ 114 h 175"/>
                  <a:gd name="T34" fmla="*/ 105 w 140"/>
                  <a:gd name="T35" fmla="*/ 126 h 175"/>
                  <a:gd name="T36" fmla="*/ 121 w 140"/>
                  <a:gd name="T37" fmla="*/ 136 h 175"/>
                  <a:gd name="T38" fmla="*/ 123 w 140"/>
                  <a:gd name="T39" fmla="*/ 148 h 175"/>
                  <a:gd name="T40" fmla="*/ 112 w 140"/>
                  <a:gd name="T41" fmla="*/ 157 h 175"/>
                  <a:gd name="T42" fmla="*/ 114 w 140"/>
                  <a:gd name="T43" fmla="*/ 173 h 175"/>
                  <a:gd name="T44" fmla="*/ 101 w 140"/>
                  <a:gd name="T45" fmla="*/ 169 h 175"/>
                  <a:gd name="T46" fmla="*/ 92 w 140"/>
                  <a:gd name="T47" fmla="*/ 169 h 175"/>
                  <a:gd name="T48" fmla="*/ 78 w 140"/>
                  <a:gd name="T49" fmla="*/ 173 h 175"/>
                  <a:gd name="T50" fmla="*/ 71 w 140"/>
                  <a:gd name="T51" fmla="*/ 175 h 175"/>
                  <a:gd name="T52" fmla="*/ 58 w 140"/>
                  <a:gd name="T53" fmla="*/ 169 h 175"/>
                  <a:gd name="T54" fmla="*/ 53 w 140"/>
                  <a:gd name="T55" fmla="*/ 169 h 175"/>
                  <a:gd name="T56" fmla="*/ 49 w 140"/>
                  <a:gd name="T57" fmla="*/ 166 h 175"/>
                  <a:gd name="T58" fmla="*/ 42 w 140"/>
                  <a:gd name="T59" fmla="*/ 166 h 175"/>
                  <a:gd name="T60" fmla="*/ 40 w 140"/>
                  <a:gd name="T61" fmla="*/ 173 h 175"/>
                  <a:gd name="T62" fmla="*/ 33 w 140"/>
                  <a:gd name="T63" fmla="*/ 173 h 175"/>
                  <a:gd name="T64" fmla="*/ 28 w 140"/>
                  <a:gd name="T65" fmla="*/ 173 h 175"/>
                  <a:gd name="T66" fmla="*/ 25 w 140"/>
                  <a:gd name="T67" fmla="*/ 164 h 175"/>
                  <a:gd name="T68" fmla="*/ 33 w 140"/>
                  <a:gd name="T69" fmla="*/ 139 h 175"/>
                  <a:gd name="T70" fmla="*/ 10 w 140"/>
                  <a:gd name="T71" fmla="*/ 126 h 175"/>
                  <a:gd name="T72" fmla="*/ 3 w 140"/>
                  <a:gd name="T73" fmla="*/ 114 h 175"/>
                  <a:gd name="T74" fmla="*/ 3 w 140"/>
                  <a:gd name="T75" fmla="*/ 102 h 175"/>
                  <a:gd name="T76" fmla="*/ 3 w 140"/>
                  <a:gd name="T77" fmla="*/ 95 h 175"/>
                  <a:gd name="T78" fmla="*/ 6 w 140"/>
                  <a:gd name="T79" fmla="*/ 84 h 175"/>
                  <a:gd name="T80" fmla="*/ 6 w 140"/>
                  <a:gd name="T81" fmla="*/ 71 h 175"/>
                  <a:gd name="T82" fmla="*/ 12 w 140"/>
                  <a:gd name="T83" fmla="*/ 56 h 175"/>
                  <a:gd name="T84" fmla="*/ 19 w 140"/>
                  <a:gd name="T85" fmla="*/ 43 h 175"/>
                  <a:gd name="T86" fmla="*/ 32 w 140"/>
                  <a:gd name="T87" fmla="*/ 31 h 175"/>
                  <a:gd name="T88" fmla="*/ 37 w 140"/>
                  <a:gd name="T89" fmla="*/ 27 h 175"/>
                  <a:gd name="T90" fmla="*/ 40 w 140"/>
                  <a:gd name="T91" fmla="*/ 25 h 175"/>
                  <a:gd name="T92" fmla="*/ 40 w 140"/>
                  <a:gd name="T93" fmla="*/ 18 h 175"/>
                  <a:gd name="T94" fmla="*/ 40 w 140"/>
                  <a:gd name="T95" fmla="*/ 16 h 175"/>
                  <a:gd name="T96" fmla="*/ 37 w 140"/>
                  <a:gd name="T97" fmla="*/ 4 h 175"/>
                  <a:gd name="T98" fmla="*/ 33 w 140"/>
                  <a:gd name="T99" fmla="*/ 0 h 175"/>
                  <a:gd name="T100" fmla="*/ 37 w 140"/>
                  <a:gd name="T10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0" h="175">
                    <a:moveTo>
                      <a:pt x="37" y="0"/>
                    </a:moveTo>
                    <a:lnTo>
                      <a:pt x="46" y="4"/>
                    </a:lnTo>
                    <a:lnTo>
                      <a:pt x="53" y="4"/>
                    </a:lnTo>
                    <a:lnTo>
                      <a:pt x="58" y="6"/>
                    </a:lnTo>
                    <a:lnTo>
                      <a:pt x="58" y="12"/>
                    </a:lnTo>
                    <a:lnTo>
                      <a:pt x="65" y="16"/>
                    </a:lnTo>
                    <a:lnTo>
                      <a:pt x="68" y="16"/>
                    </a:lnTo>
                    <a:lnTo>
                      <a:pt x="78" y="16"/>
                    </a:lnTo>
                    <a:lnTo>
                      <a:pt x="71" y="25"/>
                    </a:lnTo>
                    <a:lnTo>
                      <a:pt x="80" y="25"/>
                    </a:lnTo>
                    <a:lnTo>
                      <a:pt x="85" y="22"/>
                    </a:lnTo>
                    <a:lnTo>
                      <a:pt x="99" y="12"/>
                    </a:lnTo>
                    <a:lnTo>
                      <a:pt x="101" y="16"/>
                    </a:lnTo>
                    <a:lnTo>
                      <a:pt x="114" y="22"/>
                    </a:lnTo>
                    <a:lnTo>
                      <a:pt x="121" y="27"/>
                    </a:lnTo>
                    <a:lnTo>
                      <a:pt x="126" y="31"/>
                    </a:lnTo>
                    <a:lnTo>
                      <a:pt x="129" y="34"/>
                    </a:lnTo>
                    <a:lnTo>
                      <a:pt x="129" y="43"/>
                    </a:lnTo>
                    <a:lnTo>
                      <a:pt x="123" y="50"/>
                    </a:lnTo>
                    <a:lnTo>
                      <a:pt x="126" y="52"/>
                    </a:lnTo>
                    <a:lnTo>
                      <a:pt x="131" y="59"/>
                    </a:lnTo>
                    <a:lnTo>
                      <a:pt x="131" y="61"/>
                    </a:lnTo>
                    <a:lnTo>
                      <a:pt x="131" y="71"/>
                    </a:lnTo>
                    <a:lnTo>
                      <a:pt x="134" y="71"/>
                    </a:lnTo>
                    <a:lnTo>
                      <a:pt x="134" y="75"/>
                    </a:lnTo>
                    <a:lnTo>
                      <a:pt x="140" y="84"/>
                    </a:lnTo>
                    <a:lnTo>
                      <a:pt x="140" y="90"/>
                    </a:lnTo>
                    <a:lnTo>
                      <a:pt x="140" y="95"/>
                    </a:lnTo>
                    <a:lnTo>
                      <a:pt x="131" y="93"/>
                    </a:lnTo>
                    <a:lnTo>
                      <a:pt x="129" y="99"/>
                    </a:lnTo>
                    <a:lnTo>
                      <a:pt x="101" y="111"/>
                    </a:lnTo>
                    <a:lnTo>
                      <a:pt x="99" y="109"/>
                    </a:lnTo>
                    <a:lnTo>
                      <a:pt x="99" y="111"/>
                    </a:lnTo>
                    <a:lnTo>
                      <a:pt x="99" y="114"/>
                    </a:lnTo>
                    <a:lnTo>
                      <a:pt x="105" y="116"/>
                    </a:lnTo>
                    <a:lnTo>
                      <a:pt x="105" y="126"/>
                    </a:lnTo>
                    <a:lnTo>
                      <a:pt x="114" y="132"/>
                    </a:lnTo>
                    <a:lnTo>
                      <a:pt x="121" y="136"/>
                    </a:lnTo>
                    <a:lnTo>
                      <a:pt x="123" y="141"/>
                    </a:lnTo>
                    <a:lnTo>
                      <a:pt x="123" y="148"/>
                    </a:lnTo>
                    <a:lnTo>
                      <a:pt x="123" y="152"/>
                    </a:lnTo>
                    <a:lnTo>
                      <a:pt x="112" y="157"/>
                    </a:lnTo>
                    <a:lnTo>
                      <a:pt x="112" y="166"/>
                    </a:lnTo>
                    <a:lnTo>
                      <a:pt x="114" y="173"/>
                    </a:lnTo>
                    <a:lnTo>
                      <a:pt x="112" y="169"/>
                    </a:lnTo>
                    <a:lnTo>
                      <a:pt x="101" y="169"/>
                    </a:lnTo>
                    <a:lnTo>
                      <a:pt x="99" y="173"/>
                    </a:lnTo>
                    <a:lnTo>
                      <a:pt x="92" y="169"/>
                    </a:lnTo>
                    <a:lnTo>
                      <a:pt x="83" y="173"/>
                    </a:lnTo>
                    <a:lnTo>
                      <a:pt x="78" y="173"/>
                    </a:lnTo>
                    <a:lnTo>
                      <a:pt x="74" y="169"/>
                    </a:lnTo>
                    <a:lnTo>
                      <a:pt x="71" y="175"/>
                    </a:lnTo>
                    <a:lnTo>
                      <a:pt x="62" y="169"/>
                    </a:lnTo>
                    <a:lnTo>
                      <a:pt x="58" y="169"/>
                    </a:lnTo>
                    <a:lnTo>
                      <a:pt x="55" y="169"/>
                    </a:lnTo>
                    <a:lnTo>
                      <a:pt x="53" y="169"/>
                    </a:lnTo>
                    <a:lnTo>
                      <a:pt x="53" y="166"/>
                    </a:lnTo>
                    <a:lnTo>
                      <a:pt x="49" y="166"/>
                    </a:lnTo>
                    <a:lnTo>
                      <a:pt x="46" y="166"/>
                    </a:lnTo>
                    <a:lnTo>
                      <a:pt x="42" y="166"/>
                    </a:lnTo>
                    <a:lnTo>
                      <a:pt x="40" y="169"/>
                    </a:lnTo>
                    <a:lnTo>
                      <a:pt x="40" y="173"/>
                    </a:lnTo>
                    <a:lnTo>
                      <a:pt x="37" y="173"/>
                    </a:lnTo>
                    <a:lnTo>
                      <a:pt x="33" y="173"/>
                    </a:lnTo>
                    <a:lnTo>
                      <a:pt x="32" y="173"/>
                    </a:lnTo>
                    <a:lnTo>
                      <a:pt x="28" y="173"/>
                    </a:lnTo>
                    <a:lnTo>
                      <a:pt x="25" y="169"/>
                    </a:lnTo>
                    <a:lnTo>
                      <a:pt x="25" y="164"/>
                    </a:lnTo>
                    <a:lnTo>
                      <a:pt x="28" y="148"/>
                    </a:lnTo>
                    <a:lnTo>
                      <a:pt x="33" y="139"/>
                    </a:lnTo>
                    <a:lnTo>
                      <a:pt x="25" y="136"/>
                    </a:lnTo>
                    <a:lnTo>
                      <a:pt x="10" y="126"/>
                    </a:lnTo>
                    <a:lnTo>
                      <a:pt x="10" y="120"/>
                    </a:lnTo>
                    <a:lnTo>
                      <a:pt x="3" y="114"/>
                    </a:lnTo>
                    <a:lnTo>
                      <a:pt x="6" y="111"/>
                    </a:lnTo>
                    <a:lnTo>
                      <a:pt x="3" y="102"/>
                    </a:lnTo>
                    <a:lnTo>
                      <a:pt x="3" y="99"/>
                    </a:lnTo>
                    <a:lnTo>
                      <a:pt x="3" y="95"/>
                    </a:lnTo>
                    <a:lnTo>
                      <a:pt x="3" y="93"/>
                    </a:lnTo>
                    <a:lnTo>
                      <a:pt x="6" y="84"/>
                    </a:lnTo>
                    <a:lnTo>
                      <a:pt x="0" y="77"/>
                    </a:lnTo>
                    <a:lnTo>
                      <a:pt x="6" y="71"/>
                    </a:lnTo>
                    <a:lnTo>
                      <a:pt x="12" y="71"/>
                    </a:lnTo>
                    <a:lnTo>
                      <a:pt x="12" y="56"/>
                    </a:lnTo>
                    <a:lnTo>
                      <a:pt x="16" y="56"/>
                    </a:lnTo>
                    <a:lnTo>
                      <a:pt x="19" y="43"/>
                    </a:lnTo>
                    <a:lnTo>
                      <a:pt x="16" y="34"/>
                    </a:lnTo>
                    <a:lnTo>
                      <a:pt x="32" y="31"/>
                    </a:lnTo>
                    <a:lnTo>
                      <a:pt x="32" y="40"/>
                    </a:lnTo>
                    <a:lnTo>
                      <a:pt x="37" y="27"/>
                    </a:lnTo>
                    <a:lnTo>
                      <a:pt x="42" y="27"/>
                    </a:lnTo>
                    <a:lnTo>
                      <a:pt x="40" y="25"/>
                    </a:lnTo>
                    <a:lnTo>
                      <a:pt x="42" y="22"/>
                    </a:lnTo>
                    <a:lnTo>
                      <a:pt x="40" y="18"/>
                    </a:lnTo>
                    <a:lnTo>
                      <a:pt x="37" y="16"/>
                    </a:lnTo>
                    <a:lnTo>
                      <a:pt x="40" y="16"/>
                    </a:lnTo>
                    <a:lnTo>
                      <a:pt x="40" y="9"/>
                    </a:lnTo>
                    <a:lnTo>
                      <a:pt x="37" y="4"/>
                    </a:lnTo>
                    <a:lnTo>
                      <a:pt x="32" y="4"/>
                    </a:lnTo>
                    <a:lnTo>
                      <a:pt x="33" y="0"/>
                    </a:lnTo>
                    <a:lnTo>
                      <a:pt x="37" y="0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459"/>
              <p:cNvSpPr>
                <a:spLocks/>
              </p:cNvSpPr>
              <p:nvPr/>
            </p:nvSpPr>
            <p:spPr bwMode="auto">
              <a:xfrm>
                <a:off x="6072188" y="1952625"/>
                <a:ext cx="279400" cy="449263"/>
              </a:xfrm>
              <a:custGeom>
                <a:avLst/>
                <a:gdLst>
                  <a:gd name="T0" fmla="*/ 107 w 176"/>
                  <a:gd name="T1" fmla="*/ 37 h 283"/>
                  <a:gd name="T2" fmla="*/ 121 w 176"/>
                  <a:gd name="T3" fmla="*/ 53 h 283"/>
                  <a:gd name="T4" fmla="*/ 121 w 176"/>
                  <a:gd name="T5" fmla="*/ 78 h 283"/>
                  <a:gd name="T6" fmla="*/ 139 w 176"/>
                  <a:gd name="T7" fmla="*/ 130 h 283"/>
                  <a:gd name="T8" fmla="*/ 139 w 176"/>
                  <a:gd name="T9" fmla="*/ 138 h 283"/>
                  <a:gd name="T10" fmla="*/ 144 w 176"/>
                  <a:gd name="T11" fmla="*/ 145 h 283"/>
                  <a:gd name="T12" fmla="*/ 151 w 176"/>
                  <a:gd name="T13" fmla="*/ 158 h 283"/>
                  <a:gd name="T14" fmla="*/ 160 w 176"/>
                  <a:gd name="T15" fmla="*/ 181 h 283"/>
                  <a:gd name="T16" fmla="*/ 176 w 176"/>
                  <a:gd name="T17" fmla="*/ 190 h 283"/>
                  <a:gd name="T18" fmla="*/ 123 w 176"/>
                  <a:gd name="T19" fmla="*/ 265 h 283"/>
                  <a:gd name="T20" fmla="*/ 102 w 176"/>
                  <a:gd name="T21" fmla="*/ 269 h 283"/>
                  <a:gd name="T22" fmla="*/ 77 w 176"/>
                  <a:gd name="T23" fmla="*/ 277 h 283"/>
                  <a:gd name="T24" fmla="*/ 46 w 176"/>
                  <a:gd name="T25" fmla="*/ 281 h 283"/>
                  <a:gd name="T26" fmla="*/ 53 w 176"/>
                  <a:gd name="T27" fmla="*/ 277 h 283"/>
                  <a:gd name="T28" fmla="*/ 50 w 176"/>
                  <a:gd name="T29" fmla="*/ 274 h 283"/>
                  <a:gd name="T30" fmla="*/ 46 w 176"/>
                  <a:gd name="T31" fmla="*/ 272 h 283"/>
                  <a:gd name="T32" fmla="*/ 34 w 176"/>
                  <a:gd name="T33" fmla="*/ 269 h 283"/>
                  <a:gd name="T34" fmla="*/ 28 w 176"/>
                  <a:gd name="T35" fmla="*/ 253 h 283"/>
                  <a:gd name="T36" fmla="*/ 28 w 176"/>
                  <a:gd name="T37" fmla="*/ 244 h 283"/>
                  <a:gd name="T38" fmla="*/ 25 w 176"/>
                  <a:gd name="T39" fmla="*/ 226 h 283"/>
                  <a:gd name="T40" fmla="*/ 22 w 176"/>
                  <a:gd name="T41" fmla="*/ 203 h 283"/>
                  <a:gd name="T42" fmla="*/ 28 w 176"/>
                  <a:gd name="T43" fmla="*/ 190 h 283"/>
                  <a:gd name="T44" fmla="*/ 37 w 176"/>
                  <a:gd name="T45" fmla="*/ 190 h 283"/>
                  <a:gd name="T46" fmla="*/ 39 w 176"/>
                  <a:gd name="T47" fmla="*/ 181 h 283"/>
                  <a:gd name="T48" fmla="*/ 46 w 176"/>
                  <a:gd name="T49" fmla="*/ 176 h 283"/>
                  <a:gd name="T50" fmla="*/ 62 w 176"/>
                  <a:gd name="T51" fmla="*/ 154 h 283"/>
                  <a:gd name="T52" fmla="*/ 71 w 176"/>
                  <a:gd name="T53" fmla="*/ 142 h 283"/>
                  <a:gd name="T54" fmla="*/ 75 w 176"/>
                  <a:gd name="T55" fmla="*/ 135 h 283"/>
                  <a:gd name="T56" fmla="*/ 66 w 176"/>
                  <a:gd name="T57" fmla="*/ 117 h 283"/>
                  <a:gd name="T58" fmla="*/ 53 w 176"/>
                  <a:gd name="T59" fmla="*/ 114 h 283"/>
                  <a:gd name="T60" fmla="*/ 46 w 176"/>
                  <a:gd name="T61" fmla="*/ 99 h 283"/>
                  <a:gd name="T62" fmla="*/ 43 w 176"/>
                  <a:gd name="T63" fmla="*/ 78 h 283"/>
                  <a:gd name="T64" fmla="*/ 46 w 176"/>
                  <a:gd name="T65" fmla="*/ 71 h 283"/>
                  <a:gd name="T66" fmla="*/ 39 w 176"/>
                  <a:gd name="T67" fmla="*/ 55 h 283"/>
                  <a:gd name="T68" fmla="*/ 18 w 176"/>
                  <a:gd name="T69" fmla="*/ 46 h 283"/>
                  <a:gd name="T70" fmla="*/ 0 w 176"/>
                  <a:gd name="T71" fmla="*/ 31 h 283"/>
                  <a:gd name="T72" fmla="*/ 3 w 176"/>
                  <a:gd name="T73" fmla="*/ 28 h 283"/>
                  <a:gd name="T74" fmla="*/ 7 w 176"/>
                  <a:gd name="T75" fmla="*/ 21 h 283"/>
                  <a:gd name="T76" fmla="*/ 25 w 176"/>
                  <a:gd name="T77" fmla="*/ 37 h 283"/>
                  <a:gd name="T78" fmla="*/ 39 w 176"/>
                  <a:gd name="T79" fmla="*/ 33 h 283"/>
                  <a:gd name="T80" fmla="*/ 50 w 176"/>
                  <a:gd name="T81" fmla="*/ 37 h 283"/>
                  <a:gd name="T82" fmla="*/ 62 w 176"/>
                  <a:gd name="T83" fmla="*/ 37 h 283"/>
                  <a:gd name="T84" fmla="*/ 66 w 176"/>
                  <a:gd name="T85" fmla="*/ 31 h 283"/>
                  <a:gd name="T86" fmla="*/ 66 w 176"/>
                  <a:gd name="T87" fmla="*/ 12 h 283"/>
                  <a:gd name="T88" fmla="*/ 81 w 176"/>
                  <a:gd name="T89" fmla="*/ 3 h 283"/>
                  <a:gd name="T90" fmla="*/ 92 w 176"/>
                  <a:gd name="T91" fmla="*/ 0 h 283"/>
                  <a:gd name="T92" fmla="*/ 107 w 176"/>
                  <a:gd name="T93" fmla="*/ 6 h 283"/>
                  <a:gd name="T94" fmla="*/ 107 w 176"/>
                  <a:gd name="T95" fmla="*/ 19 h 283"/>
                  <a:gd name="T96" fmla="*/ 105 w 176"/>
                  <a:gd name="T97" fmla="*/ 28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6" h="283">
                    <a:moveTo>
                      <a:pt x="105" y="28"/>
                    </a:moveTo>
                    <a:lnTo>
                      <a:pt x="107" y="37"/>
                    </a:lnTo>
                    <a:lnTo>
                      <a:pt x="111" y="46"/>
                    </a:lnTo>
                    <a:lnTo>
                      <a:pt x="121" y="53"/>
                    </a:lnTo>
                    <a:lnTo>
                      <a:pt x="130" y="58"/>
                    </a:lnTo>
                    <a:lnTo>
                      <a:pt x="121" y="78"/>
                    </a:lnTo>
                    <a:lnTo>
                      <a:pt x="142" y="112"/>
                    </a:lnTo>
                    <a:lnTo>
                      <a:pt x="139" y="130"/>
                    </a:lnTo>
                    <a:lnTo>
                      <a:pt x="139" y="133"/>
                    </a:lnTo>
                    <a:lnTo>
                      <a:pt x="139" y="138"/>
                    </a:lnTo>
                    <a:lnTo>
                      <a:pt x="144" y="138"/>
                    </a:lnTo>
                    <a:lnTo>
                      <a:pt x="144" y="145"/>
                    </a:lnTo>
                    <a:lnTo>
                      <a:pt x="142" y="151"/>
                    </a:lnTo>
                    <a:lnTo>
                      <a:pt x="151" y="158"/>
                    </a:lnTo>
                    <a:lnTo>
                      <a:pt x="148" y="173"/>
                    </a:lnTo>
                    <a:lnTo>
                      <a:pt x="160" y="181"/>
                    </a:lnTo>
                    <a:lnTo>
                      <a:pt x="166" y="185"/>
                    </a:lnTo>
                    <a:lnTo>
                      <a:pt x="176" y="190"/>
                    </a:lnTo>
                    <a:lnTo>
                      <a:pt x="160" y="226"/>
                    </a:lnTo>
                    <a:lnTo>
                      <a:pt x="123" y="265"/>
                    </a:lnTo>
                    <a:lnTo>
                      <a:pt x="117" y="265"/>
                    </a:lnTo>
                    <a:lnTo>
                      <a:pt x="102" y="269"/>
                    </a:lnTo>
                    <a:lnTo>
                      <a:pt x="89" y="272"/>
                    </a:lnTo>
                    <a:lnTo>
                      <a:pt x="77" y="277"/>
                    </a:lnTo>
                    <a:lnTo>
                      <a:pt x="59" y="283"/>
                    </a:lnTo>
                    <a:lnTo>
                      <a:pt x="46" y="281"/>
                    </a:lnTo>
                    <a:lnTo>
                      <a:pt x="46" y="277"/>
                    </a:lnTo>
                    <a:lnTo>
                      <a:pt x="53" y="277"/>
                    </a:lnTo>
                    <a:lnTo>
                      <a:pt x="55" y="272"/>
                    </a:lnTo>
                    <a:lnTo>
                      <a:pt x="50" y="274"/>
                    </a:lnTo>
                    <a:lnTo>
                      <a:pt x="46" y="274"/>
                    </a:lnTo>
                    <a:lnTo>
                      <a:pt x="46" y="272"/>
                    </a:lnTo>
                    <a:lnTo>
                      <a:pt x="39" y="269"/>
                    </a:lnTo>
                    <a:lnTo>
                      <a:pt x="34" y="269"/>
                    </a:lnTo>
                    <a:lnTo>
                      <a:pt x="32" y="265"/>
                    </a:lnTo>
                    <a:lnTo>
                      <a:pt x="28" y="253"/>
                    </a:lnTo>
                    <a:lnTo>
                      <a:pt x="32" y="249"/>
                    </a:lnTo>
                    <a:lnTo>
                      <a:pt x="28" y="244"/>
                    </a:lnTo>
                    <a:lnTo>
                      <a:pt x="32" y="240"/>
                    </a:lnTo>
                    <a:lnTo>
                      <a:pt x="25" y="226"/>
                    </a:lnTo>
                    <a:lnTo>
                      <a:pt x="18" y="206"/>
                    </a:lnTo>
                    <a:lnTo>
                      <a:pt x="22" y="203"/>
                    </a:lnTo>
                    <a:lnTo>
                      <a:pt x="28" y="201"/>
                    </a:lnTo>
                    <a:lnTo>
                      <a:pt x="28" y="190"/>
                    </a:lnTo>
                    <a:lnTo>
                      <a:pt x="32" y="194"/>
                    </a:lnTo>
                    <a:lnTo>
                      <a:pt x="37" y="190"/>
                    </a:lnTo>
                    <a:lnTo>
                      <a:pt x="34" y="185"/>
                    </a:lnTo>
                    <a:lnTo>
                      <a:pt x="39" y="181"/>
                    </a:lnTo>
                    <a:lnTo>
                      <a:pt x="39" y="180"/>
                    </a:lnTo>
                    <a:lnTo>
                      <a:pt x="46" y="176"/>
                    </a:lnTo>
                    <a:lnTo>
                      <a:pt x="53" y="167"/>
                    </a:lnTo>
                    <a:lnTo>
                      <a:pt x="62" y="154"/>
                    </a:lnTo>
                    <a:lnTo>
                      <a:pt x="66" y="145"/>
                    </a:lnTo>
                    <a:lnTo>
                      <a:pt x="71" y="142"/>
                    </a:lnTo>
                    <a:lnTo>
                      <a:pt x="77" y="138"/>
                    </a:lnTo>
                    <a:lnTo>
                      <a:pt x="75" y="135"/>
                    </a:lnTo>
                    <a:lnTo>
                      <a:pt x="71" y="124"/>
                    </a:lnTo>
                    <a:lnTo>
                      <a:pt x="66" y="117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50" y="105"/>
                    </a:lnTo>
                    <a:lnTo>
                      <a:pt x="46" y="99"/>
                    </a:lnTo>
                    <a:lnTo>
                      <a:pt x="50" y="83"/>
                    </a:lnTo>
                    <a:lnTo>
                      <a:pt x="43" y="78"/>
                    </a:lnTo>
                    <a:lnTo>
                      <a:pt x="43" y="74"/>
                    </a:lnTo>
                    <a:lnTo>
                      <a:pt x="46" y="71"/>
                    </a:lnTo>
                    <a:lnTo>
                      <a:pt x="39" y="69"/>
                    </a:lnTo>
                    <a:lnTo>
                      <a:pt x="39" y="55"/>
                    </a:lnTo>
                    <a:lnTo>
                      <a:pt x="32" y="46"/>
                    </a:lnTo>
                    <a:lnTo>
                      <a:pt x="18" y="46"/>
                    </a:lnTo>
                    <a:lnTo>
                      <a:pt x="7" y="37"/>
                    </a:lnTo>
                    <a:lnTo>
                      <a:pt x="0" y="31"/>
                    </a:lnTo>
                    <a:lnTo>
                      <a:pt x="0" y="28"/>
                    </a:lnTo>
                    <a:lnTo>
                      <a:pt x="3" y="28"/>
                    </a:lnTo>
                    <a:lnTo>
                      <a:pt x="3" y="21"/>
                    </a:lnTo>
                    <a:lnTo>
                      <a:pt x="7" y="21"/>
                    </a:lnTo>
                    <a:lnTo>
                      <a:pt x="12" y="25"/>
                    </a:lnTo>
                    <a:lnTo>
                      <a:pt x="25" y="37"/>
                    </a:lnTo>
                    <a:lnTo>
                      <a:pt x="34" y="37"/>
                    </a:lnTo>
                    <a:lnTo>
                      <a:pt x="39" y="33"/>
                    </a:lnTo>
                    <a:lnTo>
                      <a:pt x="43" y="33"/>
                    </a:lnTo>
                    <a:lnTo>
                      <a:pt x="50" y="37"/>
                    </a:lnTo>
                    <a:lnTo>
                      <a:pt x="55" y="40"/>
                    </a:lnTo>
                    <a:lnTo>
                      <a:pt x="62" y="37"/>
                    </a:lnTo>
                    <a:lnTo>
                      <a:pt x="62" y="33"/>
                    </a:lnTo>
                    <a:lnTo>
                      <a:pt x="66" y="31"/>
                    </a:lnTo>
                    <a:lnTo>
                      <a:pt x="68" y="25"/>
                    </a:lnTo>
                    <a:lnTo>
                      <a:pt x="66" y="12"/>
                    </a:lnTo>
                    <a:lnTo>
                      <a:pt x="75" y="3"/>
                    </a:lnTo>
                    <a:lnTo>
                      <a:pt x="81" y="3"/>
                    </a:lnTo>
                    <a:lnTo>
                      <a:pt x="84" y="3"/>
                    </a:lnTo>
                    <a:lnTo>
                      <a:pt x="92" y="0"/>
                    </a:lnTo>
                    <a:lnTo>
                      <a:pt x="96" y="3"/>
                    </a:lnTo>
                    <a:lnTo>
                      <a:pt x="107" y="6"/>
                    </a:lnTo>
                    <a:lnTo>
                      <a:pt x="111" y="12"/>
                    </a:lnTo>
                    <a:lnTo>
                      <a:pt x="107" y="19"/>
                    </a:lnTo>
                    <a:lnTo>
                      <a:pt x="105" y="28"/>
                    </a:lnTo>
                    <a:lnTo>
                      <a:pt x="105" y="2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460"/>
              <p:cNvSpPr>
                <a:spLocks/>
              </p:cNvSpPr>
              <p:nvPr/>
            </p:nvSpPr>
            <p:spPr bwMode="auto">
              <a:xfrm>
                <a:off x="5497513" y="2755900"/>
                <a:ext cx="325438" cy="303213"/>
              </a:xfrm>
              <a:custGeom>
                <a:avLst/>
                <a:gdLst>
                  <a:gd name="T0" fmla="*/ 120 w 205"/>
                  <a:gd name="T1" fmla="*/ 6 h 191"/>
                  <a:gd name="T2" fmla="*/ 132 w 205"/>
                  <a:gd name="T3" fmla="*/ 6 h 191"/>
                  <a:gd name="T4" fmla="*/ 138 w 205"/>
                  <a:gd name="T5" fmla="*/ 16 h 191"/>
                  <a:gd name="T6" fmla="*/ 154 w 205"/>
                  <a:gd name="T7" fmla="*/ 21 h 191"/>
                  <a:gd name="T8" fmla="*/ 166 w 205"/>
                  <a:gd name="T9" fmla="*/ 33 h 191"/>
                  <a:gd name="T10" fmla="*/ 175 w 205"/>
                  <a:gd name="T11" fmla="*/ 33 h 191"/>
                  <a:gd name="T12" fmla="*/ 197 w 205"/>
                  <a:gd name="T13" fmla="*/ 43 h 191"/>
                  <a:gd name="T14" fmla="*/ 200 w 205"/>
                  <a:gd name="T15" fmla="*/ 55 h 191"/>
                  <a:gd name="T16" fmla="*/ 197 w 205"/>
                  <a:gd name="T17" fmla="*/ 76 h 191"/>
                  <a:gd name="T18" fmla="*/ 191 w 205"/>
                  <a:gd name="T19" fmla="*/ 86 h 191"/>
                  <a:gd name="T20" fmla="*/ 175 w 205"/>
                  <a:gd name="T21" fmla="*/ 102 h 191"/>
                  <a:gd name="T22" fmla="*/ 182 w 205"/>
                  <a:gd name="T23" fmla="*/ 102 h 191"/>
                  <a:gd name="T24" fmla="*/ 191 w 205"/>
                  <a:gd name="T25" fmla="*/ 114 h 191"/>
                  <a:gd name="T26" fmla="*/ 191 w 205"/>
                  <a:gd name="T27" fmla="*/ 132 h 191"/>
                  <a:gd name="T28" fmla="*/ 191 w 205"/>
                  <a:gd name="T29" fmla="*/ 135 h 191"/>
                  <a:gd name="T30" fmla="*/ 197 w 205"/>
                  <a:gd name="T31" fmla="*/ 154 h 191"/>
                  <a:gd name="T32" fmla="*/ 204 w 205"/>
                  <a:gd name="T33" fmla="*/ 157 h 191"/>
                  <a:gd name="T34" fmla="*/ 197 w 205"/>
                  <a:gd name="T35" fmla="*/ 162 h 191"/>
                  <a:gd name="T36" fmla="*/ 193 w 205"/>
                  <a:gd name="T37" fmla="*/ 165 h 191"/>
                  <a:gd name="T38" fmla="*/ 184 w 205"/>
                  <a:gd name="T39" fmla="*/ 169 h 191"/>
                  <a:gd name="T40" fmla="*/ 172 w 205"/>
                  <a:gd name="T41" fmla="*/ 175 h 191"/>
                  <a:gd name="T42" fmla="*/ 159 w 205"/>
                  <a:gd name="T43" fmla="*/ 169 h 191"/>
                  <a:gd name="T44" fmla="*/ 150 w 205"/>
                  <a:gd name="T45" fmla="*/ 169 h 191"/>
                  <a:gd name="T46" fmla="*/ 145 w 205"/>
                  <a:gd name="T47" fmla="*/ 169 h 191"/>
                  <a:gd name="T48" fmla="*/ 136 w 205"/>
                  <a:gd name="T49" fmla="*/ 169 h 191"/>
                  <a:gd name="T50" fmla="*/ 125 w 205"/>
                  <a:gd name="T51" fmla="*/ 187 h 191"/>
                  <a:gd name="T52" fmla="*/ 110 w 205"/>
                  <a:gd name="T53" fmla="*/ 187 h 191"/>
                  <a:gd name="T54" fmla="*/ 86 w 205"/>
                  <a:gd name="T55" fmla="*/ 178 h 191"/>
                  <a:gd name="T56" fmla="*/ 77 w 205"/>
                  <a:gd name="T57" fmla="*/ 182 h 191"/>
                  <a:gd name="T58" fmla="*/ 49 w 205"/>
                  <a:gd name="T59" fmla="*/ 169 h 191"/>
                  <a:gd name="T60" fmla="*/ 57 w 205"/>
                  <a:gd name="T61" fmla="*/ 141 h 191"/>
                  <a:gd name="T62" fmla="*/ 57 w 205"/>
                  <a:gd name="T63" fmla="*/ 123 h 191"/>
                  <a:gd name="T64" fmla="*/ 61 w 205"/>
                  <a:gd name="T65" fmla="*/ 123 h 191"/>
                  <a:gd name="T66" fmla="*/ 55 w 205"/>
                  <a:gd name="T67" fmla="*/ 107 h 191"/>
                  <a:gd name="T68" fmla="*/ 43 w 205"/>
                  <a:gd name="T69" fmla="*/ 86 h 191"/>
                  <a:gd name="T70" fmla="*/ 23 w 205"/>
                  <a:gd name="T71" fmla="*/ 76 h 191"/>
                  <a:gd name="T72" fmla="*/ 4 w 205"/>
                  <a:gd name="T73" fmla="*/ 67 h 191"/>
                  <a:gd name="T74" fmla="*/ 6 w 205"/>
                  <a:gd name="T75" fmla="*/ 61 h 191"/>
                  <a:gd name="T76" fmla="*/ 6 w 205"/>
                  <a:gd name="T77" fmla="*/ 59 h 191"/>
                  <a:gd name="T78" fmla="*/ 4 w 205"/>
                  <a:gd name="T79" fmla="*/ 55 h 191"/>
                  <a:gd name="T80" fmla="*/ 21 w 205"/>
                  <a:gd name="T81" fmla="*/ 52 h 191"/>
                  <a:gd name="T82" fmla="*/ 34 w 205"/>
                  <a:gd name="T83" fmla="*/ 59 h 191"/>
                  <a:gd name="T84" fmla="*/ 45 w 205"/>
                  <a:gd name="T85" fmla="*/ 55 h 191"/>
                  <a:gd name="T86" fmla="*/ 49 w 205"/>
                  <a:gd name="T87" fmla="*/ 43 h 191"/>
                  <a:gd name="T88" fmla="*/ 52 w 205"/>
                  <a:gd name="T89" fmla="*/ 30 h 191"/>
                  <a:gd name="T90" fmla="*/ 57 w 205"/>
                  <a:gd name="T91" fmla="*/ 39 h 191"/>
                  <a:gd name="T92" fmla="*/ 77 w 205"/>
                  <a:gd name="T93" fmla="*/ 39 h 191"/>
                  <a:gd name="T94" fmla="*/ 86 w 205"/>
                  <a:gd name="T95" fmla="*/ 30 h 191"/>
                  <a:gd name="T96" fmla="*/ 102 w 205"/>
                  <a:gd name="T97" fmla="*/ 21 h 191"/>
                  <a:gd name="T98" fmla="*/ 120 w 205"/>
                  <a:gd name="T9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5" h="191">
                    <a:moveTo>
                      <a:pt x="120" y="0"/>
                    </a:moveTo>
                    <a:lnTo>
                      <a:pt x="120" y="6"/>
                    </a:lnTo>
                    <a:lnTo>
                      <a:pt x="125" y="6"/>
                    </a:lnTo>
                    <a:lnTo>
                      <a:pt x="132" y="6"/>
                    </a:lnTo>
                    <a:lnTo>
                      <a:pt x="132" y="13"/>
                    </a:lnTo>
                    <a:lnTo>
                      <a:pt x="138" y="16"/>
                    </a:lnTo>
                    <a:lnTo>
                      <a:pt x="150" y="23"/>
                    </a:lnTo>
                    <a:lnTo>
                      <a:pt x="154" y="21"/>
                    </a:lnTo>
                    <a:lnTo>
                      <a:pt x="157" y="30"/>
                    </a:lnTo>
                    <a:lnTo>
                      <a:pt x="166" y="33"/>
                    </a:lnTo>
                    <a:lnTo>
                      <a:pt x="172" y="33"/>
                    </a:lnTo>
                    <a:lnTo>
                      <a:pt x="175" y="33"/>
                    </a:lnTo>
                    <a:lnTo>
                      <a:pt x="182" y="33"/>
                    </a:lnTo>
                    <a:lnTo>
                      <a:pt x="197" y="43"/>
                    </a:lnTo>
                    <a:lnTo>
                      <a:pt x="205" y="46"/>
                    </a:lnTo>
                    <a:lnTo>
                      <a:pt x="200" y="55"/>
                    </a:lnTo>
                    <a:lnTo>
                      <a:pt x="197" y="71"/>
                    </a:lnTo>
                    <a:lnTo>
                      <a:pt x="197" y="76"/>
                    </a:lnTo>
                    <a:lnTo>
                      <a:pt x="191" y="80"/>
                    </a:lnTo>
                    <a:lnTo>
                      <a:pt x="191" y="86"/>
                    </a:lnTo>
                    <a:lnTo>
                      <a:pt x="184" y="95"/>
                    </a:lnTo>
                    <a:lnTo>
                      <a:pt x="175" y="102"/>
                    </a:lnTo>
                    <a:lnTo>
                      <a:pt x="175" y="107"/>
                    </a:lnTo>
                    <a:lnTo>
                      <a:pt x="182" y="102"/>
                    </a:lnTo>
                    <a:lnTo>
                      <a:pt x="188" y="107"/>
                    </a:lnTo>
                    <a:lnTo>
                      <a:pt x="191" y="114"/>
                    </a:lnTo>
                    <a:lnTo>
                      <a:pt x="188" y="116"/>
                    </a:lnTo>
                    <a:lnTo>
                      <a:pt x="191" y="132"/>
                    </a:lnTo>
                    <a:lnTo>
                      <a:pt x="188" y="132"/>
                    </a:lnTo>
                    <a:lnTo>
                      <a:pt x="191" y="135"/>
                    </a:lnTo>
                    <a:lnTo>
                      <a:pt x="191" y="150"/>
                    </a:lnTo>
                    <a:lnTo>
                      <a:pt x="197" y="154"/>
                    </a:lnTo>
                    <a:lnTo>
                      <a:pt x="204" y="154"/>
                    </a:lnTo>
                    <a:lnTo>
                      <a:pt x="204" y="157"/>
                    </a:lnTo>
                    <a:lnTo>
                      <a:pt x="200" y="162"/>
                    </a:lnTo>
                    <a:lnTo>
                      <a:pt x="197" y="162"/>
                    </a:lnTo>
                    <a:lnTo>
                      <a:pt x="193" y="162"/>
                    </a:lnTo>
                    <a:lnTo>
                      <a:pt x="193" y="165"/>
                    </a:lnTo>
                    <a:lnTo>
                      <a:pt x="191" y="165"/>
                    </a:lnTo>
                    <a:lnTo>
                      <a:pt x="184" y="169"/>
                    </a:lnTo>
                    <a:lnTo>
                      <a:pt x="184" y="175"/>
                    </a:lnTo>
                    <a:lnTo>
                      <a:pt x="172" y="175"/>
                    </a:lnTo>
                    <a:lnTo>
                      <a:pt x="162" y="175"/>
                    </a:lnTo>
                    <a:lnTo>
                      <a:pt x="159" y="169"/>
                    </a:lnTo>
                    <a:lnTo>
                      <a:pt x="154" y="169"/>
                    </a:lnTo>
                    <a:lnTo>
                      <a:pt x="150" y="169"/>
                    </a:lnTo>
                    <a:lnTo>
                      <a:pt x="148" y="165"/>
                    </a:lnTo>
                    <a:lnTo>
                      <a:pt x="145" y="169"/>
                    </a:lnTo>
                    <a:lnTo>
                      <a:pt x="141" y="165"/>
                    </a:lnTo>
                    <a:lnTo>
                      <a:pt x="136" y="169"/>
                    </a:lnTo>
                    <a:lnTo>
                      <a:pt x="125" y="175"/>
                    </a:lnTo>
                    <a:lnTo>
                      <a:pt x="125" y="187"/>
                    </a:lnTo>
                    <a:lnTo>
                      <a:pt x="120" y="191"/>
                    </a:lnTo>
                    <a:lnTo>
                      <a:pt x="110" y="187"/>
                    </a:lnTo>
                    <a:lnTo>
                      <a:pt x="98" y="182"/>
                    </a:lnTo>
                    <a:lnTo>
                      <a:pt x="86" y="178"/>
                    </a:lnTo>
                    <a:lnTo>
                      <a:pt x="86" y="184"/>
                    </a:lnTo>
                    <a:lnTo>
                      <a:pt x="77" y="182"/>
                    </a:lnTo>
                    <a:lnTo>
                      <a:pt x="55" y="175"/>
                    </a:lnTo>
                    <a:lnTo>
                      <a:pt x="49" y="169"/>
                    </a:lnTo>
                    <a:lnTo>
                      <a:pt x="55" y="145"/>
                    </a:lnTo>
                    <a:lnTo>
                      <a:pt x="57" y="141"/>
                    </a:lnTo>
                    <a:lnTo>
                      <a:pt x="55" y="139"/>
                    </a:lnTo>
                    <a:lnTo>
                      <a:pt x="57" y="123"/>
                    </a:lnTo>
                    <a:lnTo>
                      <a:pt x="64" y="132"/>
                    </a:lnTo>
                    <a:lnTo>
                      <a:pt x="61" y="123"/>
                    </a:lnTo>
                    <a:lnTo>
                      <a:pt x="55" y="119"/>
                    </a:lnTo>
                    <a:lnTo>
                      <a:pt x="55" y="107"/>
                    </a:lnTo>
                    <a:lnTo>
                      <a:pt x="43" y="95"/>
                    </a:lnTo>
                    <a:lnTo>
                      <a:pt x="43" y="86"/>
                    </a:lnTo>
                    <a:lnTo>
                      <a:pt x="34" y="80"/>
                    </a:lnTo>
                    <a:lnTo>
                      <a:pt x="23" y="76"/>
                    </a:lnTo>
                    <a:lnTo>
                      <a:pt x="9" y="73"/>
                    </a:lnTo>
                    <a:lnTo>
                      <a:pt x="4" y="67"/>
                    </a:lnTo>
                    <a:lnTo>
                      <a:pt x="6" y="64"/>
                    </a:lnTo>
                    <a:lnTo>
                      <a:pt x="6" y="61"/>
                    </a:lnTo>
                    <a:lnTo>
                      <a:pt x="9" y="61"/>
                    </a:lnTo>
                    <a:lnTo>
                      <a:pt x="6" y="59"/>
                    </a:lnTo>
                    <a:lnTo>
                      <a:pt x="0" y="61"/>
                    </a:lnTo>
                    <a:lnTo>
                      <a:pt x="4" y="55"/>
                    </a:lnTo>
                    <a:lnTo>
                      <a:pt x="11" y="52"/>
                    </a:lnTo>
                    <a:lnTo>
                      <a:pt x="21" y="52"/>
                    </a:lnTo>
                    <a:lnTo>
                      <a:pt x="27" y="52"/>
                    </a:lnTo>
                    <a:lnTo>
                      <a:pt x="34" y="59"/>
                    </a:lnTo>
                    <a:lnTo>
                      <a:pt x="39" y="55"/>
                    </a:lnTo>
                    <a:lnTo>
                      <a:pt x="45" y="55"/>
                    </a:lnTo>
                    <a:lnTo>
                      <a:pt x="52" y="55"/>
                    </a:lnTo>
                    <a:lnTo>
                      <a:pt x="49" y="43"/>
                    </a:lnTo>
                    <a:lnTo>
                      <a:pt x="45" y="30"/>
                    </a:lnTo>
                    <a:lnTo>
                      <a:pt x="52" y="30"/>
                    </a:lnTo>
                    <a:lnTo>
                      <a:pt x="57" y="30"/>
                    </a:lnTo>
                    <a:lnTo>
                      <a:pt x="57" y="39"/>
                    </a:lnTo>
                    <a:lnTo>
                      <a:pt x="64" y="39"/>
                    </a:lnTo>
                    <a:lnTo>
                      <a:pt x="77" y="39"/>
                    </a:lnTo>
                    <a:lnTo>
                      <a:pt x="77" y="33"/>
                    </a:lnTo>
                    <a:lnTo>
                      <a:pt x="86" y="30"/>
                    </a:lnTo>
                    <a:lnTo>
                      <a:pt x="98" y="23"/>
                    </a:lnTo>
                    <a:lnTo>
                      <a:pt x="102" y="21"/>
                    </a:lnTo>
                    <a:lnTo>
                      <a:pt x="102" y="6"/>
                    </a:lnTo>
                    <a:lnTo>
                      <a:pt x="120" y="0"/>
                    </a:lnTo>
                    <a:lnTo>
                      <a:pt x="120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461"/>
              <p:cNvSpPr>
                <a:spLocks/>
              </p:cNvSpPr>
              <p:nvPr/>
            </p:nvSpPr>
            <p:spPr bwMode="auto">
              <a:xfrm>
                <a:off x="5472113" y="2462213"/>
                <a:ext cx="190500" cy="330200"/>
              </a:xfrm>
              <a:custGeom>
                <a:avLst/>
                <a:gdLst>
                  <a:gd name="T0" fmla="*/ 4 w 120"/>
                  <a:gd name="T1" fmla="*/ 206 h 208"/>
                  <a:gd name="T2" fmla="*/ 22 w 120"/>
                  <a:gd name="T3" fmla="*/ 187 h 208"/>
                  <a:gd name="T4" fmla="*/ 43 w 120"/>
                  <a:gd name="T5" fmla="*/ 182 h 208"/>
                  <a:gd name="T6" fmla="*/ 39 w 120"/>
                  <a:gd name="T7" fmla="*/ 178 h 208"/>
                  <a:gd name="T8" fmla="*/ 25 w 120"/>
                  <a:gd name="T9" fmla="*/ 172 h 208"/>
                  <a:gd name="T10" fmla="*/ 13 w 120"/>
                  <a:gd name="T11" fmla="*/ 167 h 208"/>
                  <a:gd name="T12" fmla="*/ 27 w 120"/>
                  <a:gd name="T13" fmla="*/ 144 h 208"/>
                  <a:gd name="T14" fmla="*/ 20 w 120"/>
                  <a:gd name="T15" fmla="*/ 142 h 208"/>
                  <a:gd name="T16" fmla="*/ 34 w 120"/>
                  <a:gd name="T17" fmla="*/ 135 h 208"/>
                  <a:gd name="T18" fmla="*/ 46 w 120"/>
                  <a:gd name="T19" fmla="*/ 129 h 208"/>
                  <a:gd name="T20" fmla="*/ 46 w 120"/>
                  <a:gd name="T21" fmla="*/ 114 h 208"/>
                  <a:gd name="T22" fmla="*/ 37 w 120"/>
                  <a:gd name="T23" fmla="*/ 104 h 208"/>
                  <a:gd name="T24" fmla="*/ 43 w 120"/>
                  <a:gd name="T25" fmla="*/ 92 h 208"/>
                  <a:gd name="T26" fmla="*/ 27 w 120"/>
                  <a:gd name="T27" fmla="*/ 96 h 208"/>
                  <a:gd name="T28" fmla="*/ 13 w 120"/>
                  <a:gd name="T29" fmla="*/ 96 h 208"/>
                  <a:gd name="T30" fmla="*/ 20 w 120"/>
                  <a:gd name="T31" fmla="*/ 76 h 208"/>
                  <a:gd name="T32" fmla="*/ 9 w 120"/>
                  <a:gd name="T33" fmla="*/ 67 h 208"/>
                  <a:gd name="T34" fmla="*/ 6 w 120"/>
                  <a:gd name="T35" fmla="*/ 74 h 208"/>
                  <a:gd name="T36" fmla="*/ 13 w 120"/>
                  <a:gd name="T37" fmla="*/ 49 h 208"/>
                  <a:gd name="T38" fmla="*/ 0 w 120"/>
                  <a:gd name="T39" fmla="*/ 46 h 208"/>
                  <a:gd name="T40" fmla="*/ 9 w 120"/>
                  <a:gd name="T41" fmla="*/ 30 h 208"/>
                  <a:gd name="T42" fmla="*/ 6 w 120"/>
                  <a:gd name="T43" fmla="*/ 17 h 208"/>
                  <a:gd name="T44" fmla="*/ 13 w 120"/>
                  <a:gd name="T45" fmla="*/ 8 h 208"/>
                  <a:gd name="T46" fmla="*/ 20 w 120"/>
                  <a:gd name="T47" fmla="*/ 0 h 208"/>
                  <a:gd name="T48" fmla="*/ 46 w 120"/>
                  <a:gd name="T49" fmla="*/ 0 h 208"/>
                  <a:gd name="T50" fmla="*/ 34 w 120"/>
                  <a:gd name="T51" fmla="*/ 15 h 208"/>
                  <a:gd name="T52" fmla="*/ 30 w 120"/>
                  <a:gd name="T53" fmla="*/ 28 h 208"/>
                  <a:gd name="T54" fmla="*/ 61 w 120"/>
                  <a:gd name="T55" fmla="*/ 24 h 208"/>
                  <a:gd name="T56" fmla="*/ 59 w 120"/>
                  <a:gd name="T57" fmla="*/ 40 h 208"/>
                  <a:gd name="T58" fmla="*/ 50 w 120"/>
                  <a:gd name="T59" fmla="*/ 60 h 208"/>
                  <a:gd name="T60" fmla="*/ 37 w 120"/>
                  <a:gd name="T61" fmla="*/ 64 h 208"/>
                  <a:gd name="T62" fmla="*/ 52 w 120"/>
                  <a:gd name="T63" fmla="*/ 67 h 208"/>
                  <a:gd name="T64" fmla="*/ 80 w 120"/>
                  <a:gd name="T65" fmla="*/ 101 h 208"/>
                  <a:gd name="T66" fmla="*/ 95 w 120"/>
                  <a:gd name="T67" fmla="*/ 126 h 208"/>
                  <a:gd name="T68" fmla="*/ 98 w 120"/>
                  <a:gd name="T69" fmla="*/ 139 h 208"/>
                  <a:gd name="T70" fmla="*/ 98 w 120"/>
                  <a:gd name="T71" fmla="*/ 148 h 208"/>
                  <a:gd name="T72" fmla="*/ 109 w 120"/>
                  <a:gd name="T73" fmla="*/ 142 h 208"/>
                  <a:gd name="T74" fmla="*/ 114 w 120"/>
                  <a:gd name="T75" fmla="*/ 167 h 208"/>
                  <a:gd name="T76" fmla="*/ 105 w 120"/>
                  <a:gd name="T77" fmla="*/ 176 h 208"/>
                  <a:gd name="T78" fmla="*/ 114 w 120"/>
                  <a:gd name="T79" fmla="*/ 182 h 208"/>
                  <a:gd name="T80" fmla="*/ 95 w 120"/>
                  <a:gd name="T81" fmla="*/ 194 h 208"/>
                  <a:gd name="T82" fmla="*/ 77 w 120"/>
                  <a:gd name="T83" fmla="*/ 191 h 208"/>
                  <a:gd name="T84" fmla="*/ 46 w 120"/>
                  <a:gd name="T85" fmla="*/ 194 h 208"/>
                  <a:gd name="T86" fmla="*/ 34 w 120"/>
                  <a:gd name="T87" fmla="*/ 203 h 208"/>
                  <a:gd name="T88" fmla="*/ 9 w 120"/>
                  <a:gd name="T89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0" h="208">
                    <a:moveTo>
                      <a:pt x="9" y="208"/>
                    </a:moveTo>
                    <a:lnTo>
                      <a:pt x="4" y="206"/>
                    </a:lnTo>
                    <a:lnTo>
                      <a:pt x="13" y="201"/>
                    </a:lnTo>
                    <a:lnTo>
                      <a:pt x="22" y="187"/>
                    </a:lnTo>
                    <a:lnTo>
                      <a:pt x="27" y="182"/>
                    </a:lnTo>
                    <a:lnTo>
                      <a:pt x="43" y="182"/>
                    </a:lnTo>
                    <a:lnTo>
                      <a:pt x="50" y="172"/>
                    </a:lnTo>
                    <a:lnTo>
                      <a:pt x="39" y="178"/>
                    </a:lnTo>
                    <a:lnTo>
                      <a:pt x="27" y="172"/>
                    </a:lnTo>
                    <a:lnTo>
                      <a:pt x="25" y="172"/>
                    </a:lnTo>
                    <a:lnTo>
                      <a:pt x="16" y="172"/>
                    </a:lnTo>
                    <a:lnTo>
                      <a:pt x="13" y="167"/>
                    </a:lnTo>
                    <a:lnTo>
                      <a:pt x="27" y="153"/>
                    </a:lnTo>
                    <a:lnTo>
                      <a:pt x="27" y="144"/>
                    </a:lnTo>
                    <a:lnTo>
                      <a:pt x="25" y="144"/>
                    </a:lnTo>
                    <a:lnTo>
                      <a:pt x="20" y="142"/>
                    </a:lnTo>
                    <a:lnTo>
                      <a:pt x="25" y="139"/>
                    </a:lnTo>
                    <a:lnTo>
                      <a:pt x="34" y="135"/>
                    </a:lnTo>
                    <a:lnTo>
                      <a:pt x="46" y="132"/>
                    </a:lnTo>
                    <a:lnTo>
                      <a:pt x="46" y="129"/>
                    </a:lnTo>
                    <a:lnTo>
                      <a:pt x="46" y="119"/>
                    </a:lnTo>
                    <a:lnTo>
                      <a:pt x="46" y="114"/>
                    </a:lnTo>
                    <a:lnTo>
                      <a:pt x="43" y="114"/>
                    </a:lnTo>
                    <a:lnTo>
                      <a:pt x="37" y="104"/>
                    </a:lnTo>
                    <a:lnTo>
                      <a:pt x="37" y="98"/>
                    </a:lnTo>
                    <a:lnTo>
                      <a:pt x="43" y="92"/>
                    </a:lnTo>
                    <a:lnTo>
                      <a:pt x="37" y="92"/>
                    </a:lnTo>
                    <a:lnTo>
                      <a:pt x="27" y="96"/>
                    </a:lnTo>
                    <a:lnTo>
                      <a:pt x="20" y="101"/>
                    </a:lnTo>
                    <a:lnTo>
                      <a:pt x="13" y="96"/>
                    </a:lnTo>
                    <a:lnTo>
                      <a:pt x="22" y="80"/>
                    </a:lnTo>
                    <a:lnTo>
                      <a:pt x="20" y="76"/>
                    </a:lnTo>
                    <a:lnTo>
                      <a:pt x="20" y="67"/>
                    </a:lnTo>
                    <a:lnTo>
                      <a:pt x="9" y="67"/>
                    </a:lnTo>
                    <a:lnTo>
                      <a:pt x="6" y="83"/>
                    </a:lnTo>
                    <a:lnTo>
                      <a:pt x="6" y="74"/>
                    </a:lnTo>
                    <a:lnTo>
                      <a:pt x="6" y="58"/>
                    </a:lnTo>
                    <a:lnTo>
                      <a:pt x="13" y="49"/>
                    </a:lnTo>
                    <a:lnTo>
                      <a:pt x="6" y="53"/>
                    </a:lnTo>
                    <a:lnTo>
                      <a:pt x="0" y="46"/>
                    </a:lnTo>
                    <a:lnTo>
                      <a:pt x="6" y="40"/>
                    </a:lnTo>
                    <a:lnTo>
                      <a:pt x="9" y="30"/>
                    </a:lnTo>
                    <a:lnTo>
                      <a:pt x="4" y="30"/>
                    </a:lnTo>
                    <a:lnTo>
                      <a:pt x="6" y="17"/>
                    </a:lnTo>
                    <a:lnTo>
                      <a:pt x="13" y="17"/>
                    </a:lnTo>
                    <a:lnTo>
                      <a:pt x="13" y="8"/>
                    </a:lnTo>
                    <a:lnTo>
                      <a:pt x="16" y="8"/>
                    </a:lnTo>
                    <a:lnTo>
                      <a:pt x="20" y="0"/>
                    </a:lnTo>
                    <a:lnTo>
                      <a:pt x="34" y="3"/>
                    </a:lnTo>
                    <a:lnTo>
                      <a:pt x="46" y="0"/>
                    </a:lnTo>
                    <a:lnTo>
                      <a:pt x="46" y="5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30" y="28"/>
                    </a:lnTo>
                    <a:lnTo>
                      <a:pt x="39" y="24"/>
                    </a:lnTo>
                    <a:lnTo>
                      <a:pt x="61" y="24"/>
                    </a:lnTo>
                    <a:lnTo>
                      <a:pt x="65" y="30"/>
                    </a:lnTo>
                    <a:lnTo>
                      <a:pt x="59" y="40"/>
                    </a:lnTo>
                    <a:lnTo>
                      <a:pt x="46" y="55"/>
                    </a:lnTo>
                    <a:lnTo>
                      <a:pt x="50" y="60"/>
                    </a:lnTo>
                    <a:lnTo>
                      <a:pt x="46" y="64"/>
                    </a:lnTo>
                    <a:lnTo>
                      <a:pt x="37" y="64"/>
                    </a:lnTo>
                    <a:lnTo>
                      <a:pt x="39" y="67"/>
                    </a:lnTo>
                    <a:lnTo>
                      <a:pt x="52" y="67"/>
                    </a:lnTo>
                    <a:lnTo>
                      <a:pt x="68" y="83"/>
                    </a:lnTo>
                    <a:lnTo>
                      <a:pt x="80" y="101"/>
                    </a:lnTo>
                    <a:lnTo>
                      <a:pt x="89" y="114"/>
                    </a:lnTo>
                    <a:lnTo>
                      <a:pt x="95" y="126"/>
                    </a:lnTo>
                    <a:lnTo>
                      <a:pt x="89" y="126"/>
                    </a:lnTo>
                    <a:lnTo>
                      <a:pt x="98" y="139"/>
                    </a:lnTo>
                    <a:lnTo>
                      <a:pt x="93" y="142"/>
                    </a:lnTo>
                    <a:lnTo>
                      <a:pt x="98" y="148"/>
                    </a:lnTo>
                    <a:lnTo>
                      <a:pt x="102" y="142"/>
                    </a:lnTo>
                    <a:lnTo>
                      <a:pt x="109" y="142"/>
                    </a:lnTo>
                    <a:lnTo>
                      <a:pt x="120" y="151"/>
                    </a:lnTo>
                    <a:lnTo>
                      <a:pt x="114" y="167"/>
                    </a:lnTo>
                    <a:lnTo>
                      <a:pt x="109" y="169"/>
                    </a:lnTo>
                    <a:lnTo>
                      <a:pt x="105" y="176"/>
                    </a:lnTo>
                    <a:lnTo>
                      <a:pt x="102" y="176"/>
                    </a:lnTo>
                    <a:lnTo>
                      <a:pt x="114" y="182"/>
                    </a:lnTo>
                    <a:lnTo>
                      <a:pt x="105" y="191"/>
                    </a:lnTo>
                    <a:lnTo>
                      <a:pt x="95" y="194"/>
                    </a:lnTo>
                    <a:lnTo>
                      <a:pt x="82" y="191"/>
                    </a:lnTo>
                    <a:lnTo>
                      <a:pt x="77" y="191"/>
                    </a:lnTo>
                    <a:lnTo>
                      <a:pt x="61" y="194"/>
                    </a:lnTo>
                    <a:lnTo>
                      <a:pt x="46" y="194"/>
                    </a:lnTo>
                    <a:lnTo>
                      <a:pt x="37" y="198"/>
                    </a:lnTo>
                    <a:lnTo>
                      <a:pt x="34" y="203"/>
                    </a:lnTo>
                    <a:lnTo>
                      <a:pt x="25" y="203"/>
                    </a:lnTo>
                    <a:lnTo>
                      <a:pt x="9" y="208"/>
                    </a:lnTo>
                    <a:lnTo>
                      <a:pt x="9" y="20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462"/>
              <p:cNvSpPr>
                <a:spLocks/>
              </p:cNvSpPr>
              <p:nvPr/>
            </p:nvSpPr>
            <p:spPr bwMode="auto">
              <a:xfrm>
                <a:off x="5427663" y="2597150"/>
                <a:ext cx="58738" cy="46038"/>
              </a:xfrm>
              <a:custGeom>
                <a:avLst/>
                <a:gdLst>
                  <a:gd name="T0" fmla="*/ 10 w 37"/>
                  <a:gd name="T1" fmla="*/ 7 h 29"/>
                  <a:gd name="T2" fmla="*/ 16 w 37"/>
                  <a:gd name="T3" fmla="*/ 0 h 29"/>
                  <a:gd name="T4" fmla="*/ 21 w 37"/>
                  <a:gd name="T5" fmla="*/ 0 h 29"/>
                  <a:gd name="T6" fmla="*/ 28 w 37"/>
                  <a:gd name="T7" fmla="*/ 0 h 29"/>
                  <a:gd name="T8" fmla="*/ 34 w 37"/>
                  <a:gd name="T9" fmla="*/ 11 h 29"/>
                  <a:gd name="T10" fmla="*/ 32 w 37"/>
                  <a:gd name="T11" fmla="*/ 16 h 29"/>
                  <a:gd name="T12" fmla="*/ 34 w 37"/>
                  <a:gd name="T13" fmla="*/ 16 h 29"/>
                  <a:gd name="T14" fmla="*/ 37 w 37"/>
                  <a:gd name="T15" fmla="*/ 23 h 29"/>
                  <a:gd name="T16" fmla="*/ 28 w 37"/>
                  <a:gd name="T17" fmla="*/ 29 h 29"/>
                  <a:gd name="T18" fmla="*/ 21 w 37"/>
                  <a:gd name="T19" fmla="*/ 25 h 29"/>
                  <a:gd name="T20" fmla="*/ 19 w 37"/>
                  <a:gd name="T21" fmla="*/ 29 h 29"/>
                  <a:gd name="T22" fmla="*/ 12 w 37"/>
                  <a:gd name="T23" fmla="*/ 19 h 29"/>
                  <a:gd name="T24" fmla="*/ 10 w 37"/>
                  <a:gd name="T25" fmla="*/ 19 h 29"/>
                  <a:gd name="T26" fmla="*/ 10 w 37"/>
                  <a:gd name="T27" fmla="*/ 23 h 29"/>
                  <a:gd name="T28" fmla="*/ 6 w 37"/>
                  <a:gd name="T29" fmla="*/ 25 h 29"/>
                  <a:gd name="T30" fmla="*/ 3 w 37"/>
                  <a:gd name="T31" fmla="*/ 23 h 29"/>
                  <a:gd name="T32" fmla="*/ 0 w 37"/>
                  <a:gd name="T33" fmla="*/ 19 h 29"/>
                  <a:gd name="T34" fmla="*/ 0 w 37"/>
                  <a:gd name="T35" fmla="*/ 16 h 29"/>
                  <a:gd name="T36" fmla="*/ 0 w 37"/>
                  <a:gd name="T37" fmla="*/ 11 h 29"/>
                  <a:gd name="T38" fmla="*/ 10 w 37"/>
                  <a:gd name="T39" fmla="*/ 7 h 29"/>
                  <a:gd name="T40" fmla="*/ 10 w 37"/>
                  <a:gd name="T41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29">
                    <a:moveTo>
                      <a:pt x="10" y="7"/>
                    </a:moveTo>
                    <a:lnTo>
                      <a:pt x="16" y="0"/>
                    </a:lnTo>
                    <a:lnTo>
                      <a:pt x="21" y="0"/>
                    </a:lnTo>
                    <a:lnTo>
                      <a:pt x="28" y="0"/>
                    </a:lnTo>
                    <a:lnTo>
                      <a:pt x="34" y="11"/>
                    </a:lnTo>
                    <a:lnTo>
                      <a:pt x="32" y="16"/>
                    </a:lnTo>
                    <a:lnTo>
                      <a:pt x="34" y="16"/>
                    </a:lnTo>
                    <a:lnTo>
                      <a:pt x="37" y="23"/>
                    </a:lnTo>
                    <a:lnTo>
                      <a:pt x="28" y="29"/>
                    </a:lnTo>
                    <a:lnTo>
                      <a:pt x="21" y="25"/>
                    </a:lnTo>
                    <a:lnTo>
                      <a:pt x="19" y="29"/>
                    </a:lnTo>
                    <a:lnTo>
                      <a:pt x="12" y="19"/>
                    </a:lnTo>
                    <a:lnTo>
                      <a:pt x="10" y="19"/>
                    </a:lnTo>
                    <a:lnTo>
                      <a:pt x="10" y="23"/>
                    </a:lnTo>
                    <a:lnTo>
                      <a:pt x="6" y="25"/>
                    </a:lnTo>
                    <a:lnTo>
                      <a:pt x="3" y="23"/>
                    </a:lnTo>
                    <a:lnTo>
                      <a:pt x="0" y="19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10" y="7"/>
                    </a:lnTo>
                    <a:lnTo>
                      <a:pt x="10" y="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463"/>
              <p:cNvSpPr>
                <a:spLocks/>
              </p:cNvSpPr>
              <p:nvPr/>
            </p:nvSpPr>
            <p:spPr bwMode="auto">
              <a:xfrm>
                <a:off x="5446713" y="2466975"/>
                <a:ext cx="20638" cy="28575"/>
              </a:xfrm>
              <a:custGeom>
                <a:avLst/>
                <a:gdLst>
                  <a:gd name="T0" fmla="*/ 4 w 13"/>
                  <a:gd name="T1" fmla="*/ 18 h 18"/>
                  <a:gd name="T2" fmla="*/ 0 w 13"/>
                  <a:gd name="T3" fmla="*/ 14 h 18"/>
                  <a:gd name="T4" fmla="*/ 4 w 13"/>
                  <a:gd name="T5" fmla="*/ 14 h 18"/>
                  <a:gd name="T6" fmla="*/ 0 w 13"/>
                  <a:gd name="T7" fmla="*/ 12 h 18"/>
                  <a:gd name="T8" fmla="*/ 4 w 13"/>
                  <a:gd name="T9" fmla="*/ 9 h 18"/>
                  <a:gd name="T10" fmla="*/ 7 w 13"/>
                  <a:gd name="T11" fmla="*/ 9 h 18"/>
                  <a:gd name="T12" fmla="*/ 7 w 13"/>
                  <a:gd name="T13" fmla="*/ 5 h 18"/>
                  <a:gd name="T14" fmla="*/ 13 w 13"/>
                  <a:gd name="T15" fmla="*/ 0 h 18"/>
                  <a:gd name="T16" fmla="*/ 13 w 13"/>
                  <a:gd name="T17" fmla="*/ 5 h 18"/>
                  <a:gd name="T18" fmla="*/ 9 w 13"/>
                  <a:gd name="T19" fmla="*/ 9 h 18"/>
                  <a:gd name="T20" fmla="*/ 9 w 13"/>
                  <a:gd name="T21" fmla="*/ 12 h 18"/>
                  <a:gd name="T22" fmla="*/ 9 w 13"/>
                  <a:gd name="T23" fmla="*/ 14 h 18"/>
                  <a:gd name="T24" fmla="*/ 4 w 13"/>
                  <a:gd name="T25" fmla="*/ 18 h 18"/>
                  <a:gd name="T26" fmla="*/ 4 w 13"/>
                  <a:gd name="T2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8">
                    <a:moveTo>
                      <a:pt x="4" y="18"/>
                    </a:moveTo>
                    <a:lnTo>
                      <a:pt x="0" y="14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7" y="5"/>
                    </a:lnTo>
                    <a:lnTo>
                      <a:pt x="13" y="0"/>
                    </a:lnTo>
                    <a:lnTo>
                      <a:pt x="13" y="5"/>
                    </a:lnTo>
                    <a:lnTo>
                      <a:pt x="9" y="9"/>
                    </a:lnTo>
                    <a:lnTo>
                      <a:pt x="9" y="12"/>
                    </a:lnTo>
                    <a:lnTo>
                      <a:pt x="9" y="14"/>
                    </a:lnTo>
                    <a:lnTo>
                      <a:pt x="4" y="18"/>
                    </a:lnTo>
                    <a:lnTo>
                      <a:pt x="4" y="1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464"/>
              <p:cNvSpPr>
                <a:spLocks/>
              </p:cNvSpPr>
              <p:nvPr/>
            </p:nvSpPr>
            <p:spPr bwMode="auto">
              <a:xfrm>
                <a:off x="5580063" y="2379663"/>
                <a:ext cx="14288" cy="28575"/>
              </a:xfrm>
              <a:custGeom>
                <a:avLst/>
                <a:gdLst>
                  <a:gd name="T0" fmla="*/ 3 w 9"/>
                  <a:gd name="T1" fmla="*/ 18 h 18"/>
                  <a:gd name="T2" fmla="*/ 3 w 9"/>
                  <a:gd name="T3" fmla="*/ 8 h 18"/>
                  <a:gd name="T4" fmla="*/ 0 w 9"/>
                  <a:gd name="T5" fmla="*/ 8 h 18"/>
                  <a:gd name="T6" fmla="*/ 3 w 9"/>
                  <a:gd name="T7" fmla="*/ 8 h 18"/>
                  <a:gd name="T8" fmla="*/ 0 w 9"/>
                  <a:gd name="T9" fmla="*/ 3 h 18"/>
                  <a:gd name="T10" fmla="*/ 5 w 9"/>
                  <a:gd name="T11" fmla="*/ 0 h 18"/>
                  <a:gd name="T12" fmla="*/ 9 w 9"/>
                  <a:gd name="T13" fmla="*/ 5 h 18"/>
                  <a:gd name="T14" fmla="*/ 9 w 9"/>
                  <a:gd name="T15" fmla="*/ 12 h 18"/>
                  <a:gd name="T16" fmla="*/ 3 w 9"/>
                  <a:gd name="T17" fmla="*/ 18 h 18"/>
                  <a:gd name="T18" fmla="*/ 3 w 9"/>
                  <a:gd name="T1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8">
                    <a:moveTo>
                      <a:pt x="3" y="18"/>
                    </a:moveTo>
                    <a:lnTo>
                      <a:pt x="3" y="8"/>
                    </a:lnTo>
                    <a:lnTo>
                      <a:pt x="0" y="8"/>
                    </a:lnTo>
                    <a:lnTo>
                      <a:pt x="3" y="8"/>
                    </a:lnTo>
                    <a:lnTo>
                      <a:pt x="0" y="3"/>
                    </a:lnTo>
                    <a:lnTo>
                      <a:pt x="5" y="0"/>
                    </a:lnTo>
                    <a:lnTo>
                      <a:pt x="9" y="5"/>
                    </a:lnTo>
                    <a:lnTo>
                      <a:pt x="9" y="12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465"/>
              <p:cNvSpPr>
                <a:spLocks/>
              </p:cNvSpPr>
              <p:nvPr/>
            </p:nvSpPr>
            <p:spPr bwMode="auto">
              <a:xfrm>
                <a:off x="5453063" y="2305050"/>
                <a:ext cx="7938" cy="14288"/>
              </a:xfrm>
              <a:custGeom>
                <a:avLst/>
                <a:gdLst>
                  <a:gd name="T0" fmla="*/ 5 w 5"/>
                  <a:gd name="T1" fmla="*/ 9 h 9"/>
                  <a:gd name="T2" fmla="*/ 0 w 5"/>
                  <a:gd name="T3" fmla="*/ 0 h 9"/>
                  <a:gd name="T4" fmla="*/ 3 w 5"/>
                  <a:gd name="T5" fmla="*/ 0 h 9"/>
                  <a:gd name="T6" fmla="*/ 5 w 5"/>
                  <a:gd name="T7" fmla="*/ 4 h 9"/>
                  <a:gd name="T8" fmla="*/ 5 w 5"/>
                  <a:gd name="T9" fmla="*/ 9 h 9"/>
                  <a:gd name="T10" fmla="*/ 5 w 5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9">
                    <a:moveTo>
                      <a:pt x="5" y="9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5" y="4"/>
                    </a:lnTo>
                    <a:lnTo>
                      <a:pt x="5" y="9"/>
                    </a:lnTo>
                    <a:lnTo>
                      <a:pt x="5" y="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466"/>
              <p:cNvSpPr>
                <a:spLocks/>
              </p:cNvSpPr>
              <p:nvPr/>
            </p:nvSpPr>
            <p:spPr bwMode="auto">
              <a:xfrm>
                <a:off x="5540376" y="2438400"/>
                <a:ext cx="11113" cy="9525"/>
              </a:xfrm>
              <a:custGeom>
                <a:avLst/>
                <a:gdLst>
                  <a:gd name="T0" fmla="*/ 7 w 7"/>
                  <a:gd name="T1" fmla="*/ 6 h 6"/>
                  <a:gd name="T2" fmla="*/ 0 w 7"/>
                  <a:gd name="T3" fmla="*/ 6 h 6"/>
                  <a:gd name="T4" fmla="*/ 0 w 7"/>
                  <a:gd name="T5" fmla="*/ 0 h 6"/>
                  <a:gd name="T6" fmla="*/ 3 w 7"/>
                  <a:gd name="T7" fmla="*/ 2 h 6"/>
                  <a:gd name="T8" fmla="*/ 3 w 7"/>
                  <a:gd name="T9" fmla="*/ 6 h 6"/>
                  <a:gd name="T10" fmla="*/ 7 w 7"/>
                  <a:gd name="T11" fmla="*/ 6 h 6"/>
                  <a:gd name="T12" fmla="*/ 7 w 7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7" y="6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6"/>
                    </a:lnTo>
                    <a:lnTo>
                      <a:pt x="7" y="6"/>
                    </a:lnTo>
                    <a:lnTo>
                      <a:pt x="7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467"/>
              <p:cNvSpPr>
                <a:spLocks/>
              </p:cNvSpPr>
              <p:nvPr/>
            </p:nvSpPr>
            <p:spPr bwMode="auto">
              <a:xfrm>
                <a:off x="5437188" y="2500313"/>
                <a:ext cx="6350" cy="6350"/>
              </a:xfrm>
              <a:custGeom>
                <a:avLst/>
                <a:gdLst>
                  <a:gd name="T0" fmla="*/ 4 w 4"/>
                  <a:gd name="T1" fmla="*/ 4 h 4"/>
                  <a:gd name="T2" fmla="*/ 0 w 4"/>
                  <a:gd name="T3" fmla="*/ 0 h 4"/>
                  <a:gd name="T4" fmla="*/ 4 w 4"/>
                  <a:gd name="T5" fmla="*/ 0 h 4"/>
                  <a:gd name="T6" fmla="*/ 4 w 4"/>
                  <a:gd name="T7" fmla="*/ 4 h 4"/>
                  <a:gd name="T8" fmla="*/ 4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4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468"/>
              <p:cNvSpPr>
                <a:spLocks/>
              </p:cNvSpPr>
              <p:nvPr/>
            </p:nvSpPr>
            <p:spPr bwMode="auto">
              <a:xfrm>
                <a:off x="5359401" y="2589213"/>
                <a:ext cx="112713" cy="146050"/>
              </a:xfrm>
              <a:custGeom>
                <a:avLst/>
                <a:gdLst>
                  <a:gd name="T0" fmla="*/ 43 w 71"/>
                  <a:gd name="T1" fmla="*/ 16 h 92"/>
                  <a:gd name="T2" fmla="*/ 43 w 71"/>
                  <a:gd name="T3" fmla="*/ 24 h 92"/>
                  <a:gd name="T4" fmla="*/ 49 w 71"/>
                  <a:gd name="T5" fmla="*/ 30 h 92"/>
                  <a:gd name="T6" fmla="*/ 53 w 71"/>
                  <a:gd name="T7" fmla="*/ 24 h 92"/>
                  <a:gd name="T8" fmla="*/ 62 w 71"/>
                  <a:gd name="T9" fmla="*/ 34 h 92"/>
                  <a:gd name="T10" fmla="*/ 71 w 71"/>
                  <a:gd name="T11" fmla="*/ 34 h 92"/>
                  <a:gd name="T12" fmla="*/ 62 w 71"/>
                  <a:gd name="T13" fmla="*/ 37 h 92"/>
                  <a:gd name="T14" fmla="*/ 68 w 71"/>
                  <a:gd name="T15" fmla="*/ 49 h 92"/>
                  <a:gd name="T16" fmla="*/ 68 w 71"/>
                  <a:gd name="T17" fmla="*/ 55 h 92"/>
                  <a:gd name="T18" fmla="*/ 64 w 71"/>
                  <a:gd name="T19" fmla="*/ 68 h 92"/>
                  <a:gd name="T20" fmla="*/ 62 w 71"/>
                  <a:gd name="T21" fmla="*/ 80 h 92"/>
                  <a:gd name="T22" fmla="*/ 41 w 71"/>
                  <a:gd name="T23" fmla="*/ 83 h 92"/>
                  <a:gd name="T24" fmla="*/ 34 w 71"/>
                  <a:gd name="T25" fmla="*/ 87 h 92"/>
                  <a:gd name="T26" fmla="*/ 19 w 71"/>
                  <a:gd name="T27" fmla="*/ 92 h 92"/>
                  <a:gd name="T28" fmla="*/ 7 w 71"/>
                  <a:gd name="T29" fmla="*/ 92 h 92"/>
                  <a:gd name="T30" fmla="*/ 3 w 71"/>
                  <a:gd name="T31" fmla="*/ 87 h 92"/>
                  <a:gd name="T32" fmla="*/ 7 w 71"/>
                  <a:gd name="T33" fmla="*/ 80 h 92"/>
                  <a:gd name="T34" fmla="*/ 3 w 71"/>
                  <a:gd name="T35" fmla="*/ 76 h 92"/>
                  <a:gd name="T36" fmla="*/ 9 w 71"/>
                  <a:gd name="T37" fmla="*/ 73 h 92"/>
                  <a:gd name="T38" fmla="*/ 21 w 71"/>
                  <a:gd name="T39" fmla="*/ 68 h 92"/>
                  <a:gd name="T40" fmla="*/ 21 w 71"/>
                  <a:gd name="T41" fmla="*/ 64 h 92"/>
                  <a:gd name="T42" fmla="*/ 12 w 71"/>
                  <a:gd name="T43" fmla="*/ 68 h 92"/>
                  <a:gd name="T44" fmla="*/ 19 w 71"/>
                  <a:gd name="T45" fmla="*/ 55 h 92"/>
                  <a:gd name="T46" fmla="*/ 9 w 71"/>
                  <a:gd name="T47" fmla="*/ 49 h 92"/>
                  <a:gd name="T48" fmla="*/ 9 w 71"/>
                  <a:gd name="T49" fmla="*/ 39 h 92"/>
                  <a:gd name="T50" fmla="*/ 9 w 71"/>
                  <a:gd name="T51" fmla="*/ 37 h 92"/>
                  <a:gd name="T52" fmla="*/ 7 w 71"/>
                  <a:gd name="T53" fmla="*/ 34 h 92"/>
                  <a:gd name="T54" fmla="*/ 16 w 71"/>
                  <a:gd name="T55" fmla="*/ 28 h 92"/>
                  <a:gd name="T56" fmla="*/ 28 w 71"/>
                  <a:gd name="T57" fmla="*/ 28 h 92"/>
                  <a:gd name="T58" fmla="*/ 34 w 71"/>
                  <a:gd name="T59" fmla="*/ 24 h 92"/>
                  <a:gd name="T60" fmla="*/ 28 w 71"/>
                  <a:gd name="T61" fmla="*/ 18 h 92"/>
                  <a:gd name="T62" fmla="*/ 34 w 71"/>
                  <a:gd name="T63" fmla="*/ 12 h 92"/>
                  <a:gd name="T64" fmla="*/ 49 w 71"/>
                  <a:gd name="T65" fmla="*/ 0 h 92"/>
                  <a:gd name="T66" fmla="*/ 53 w 71"/>
                  <a:gd name="T67" fmla="*/ 1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1" h="92">
                    <a:moveTo>
                      <a:pt x="53" y="12"/>
                    </a:moveTo>
                    <a:lnTo>
                      <a:pt x="43" y="16"/>
                    </a:lnTo>
                    <a:lnTo>
                      <a:pt x="43" y="21"/>
                    </a:lnTo>
                    <a:lnTo>
                      <a:pt x="43" y="24"/>
                    </a:lnTo>
                    <a:lnTo>
                      <a:pt x="46" y="28"/>
                    </a:lnTo>
                    <a:lnTo>
                      <a:pt x="49" y="30"/>
                    </a:lnTo>
                    <a:lnTo>
                      <a:pt x="53" y="28"/>
                    </a:lnTo>
                    <a:lnTo>
                      <a:pt x="53" y="24"/>
                    </a:lnTo>
                    <a:lnTo>
                      <a:pt x="55" y="24"/>
                    </a:lnTo>
                    <a:lnTo>
                      <a:pt x="62" y="34"/>
                    </a:lnTo>
                    <a:lnTo>
                      <a:pt x="64" y="30"/>
                    </a:lnTo>
                    <a:lnTo>
                      <a:pt x="71" y="34"/>
                    </a:lnTo>
                    <a:lnTo>
                      <a:pt x="64" y="37"/>
                    </a:lnTo>
                    <a:lnTo>
                      <a:pt x="62" y="37"/>
                    </a:lnTo>
                    <a:lnTo>
                      <a:pt x="68" y="46"/>
                    </a:lnTo>
                    <a:lnTo>
                      <a:pt x="68" y="49"/>
                    </a:lnTo>
                    <a:lnTo>
                      <a:pt x="64" y="52"/>
                    </a:lnTo>
                    <a:lnTo>
                      <a:pt x="68" y="55"/>
                    </a:lnTo>
                    <a:lnTo>
                      <a:pt x="68" y="64"/>
                    </a:lnTo>
                    <a:lnTo>
                      <a:pt x="64" y="68"/>
                    </a:lnTo>
                    <a:lnTo>
                      <a:pt x="64" y="71"/>
                    </a:lnTo>
                    <a:lnTo>
                      <a:pt x="62" y="80"/>
                    </a:lnTo>
                    <a:lnTo>
                      <a:pt x="53" y="80"/>
                    </a:lnTo>
                    <a:lnTo>
                      <a:pt x="41" y="83"/>
                    </a:lnTo>
                    <a:lnTo>
                      <a:pt x="37" y="89"/>
                    </a:lnTo>
                    <a:lnTo>
                      <a:pt x="34" y="87"/>
                    </a:lnTo>
                    <a:lnTo>
                      <a:pt x="32" y="89"/>
                    </a:lnTo>
                    <a:lnTo>
                      <a:pt x="19" y="92"/>
                    </a:lnTo>
                    <a:lnTo>
                      <a:pt x="9" y="92"/>
                    </a:lnTo>
                    <a:lnTo>
                      <a:pt x="7" y="92"/>
                    </a:lnTo>
                    <a:lnTo>
                      <a:pt x="9" y="87"/>
                    </a:lnTo>
                    <a:lnTo>
                      <a:pt x="3" y="87"/>
                    </a:lnTo>
                    <a:lnTo>
                      <a:pt x="3" y="83"/>
                    </a:lnTo>
                    <a:lnTo>
                      <a:pt x="7" y="80"/>
                    </a:lnTo>
                    <a:lnTo>
                      <a:pt x="0" y="80"/>
                    </a:lnTo>
                    <a:lnTo>
                      <a:pt x="3" y="76"/>
                    </a:lnTo>
                    <a:lnTo>
                      <a:pt x="9" y="76"/>
                    </a:lnTo>
                    <a:lnTo>
                      <a:pt x="9" y="73"/>
                    </a:lnTo>
                    <a:lnTo>
                      <a:pt x="12" y="71"/>
                    </a:lnTo>
                    <a:lnTo>
                      <a:pt x="21" y="68"/>
                    </a:lnTo>
                    <a:lnTo>
                      <a:pt x="25" y="68"/>
                    </a:lnTo>
                    <a:lnTo>
                      <a:pt x="21" y="64"/>
                    </a:lnTo>
                    <a:lnTo>
                      <a:pt x="19" y="68"/>
                    </a:lnTo>
                    <a:lnTo>
                      <a:pt x="12" y="68"/>
                    </a:lnTo>
                    <a:lnTo>
                      <a:pt x="16" y="62"/>
                    </a:lnTo>
                    <a:lnTo>
                      <a:pt x="19" y="55"/>
                    </a:lnTo>
                    <a:lnTo>
                      <a:pt x="21" y="52"/>
                    </a:lnTo>
                    <a:lnTo>
                      <a:pt x="9" y="49"/>
                    </a:lnTo>
                    <a:lnTo>
                      <a:pt x="7" y="46"/>
                    </a:lnTo>
                    <a:lnTo>
                      <a:pt x="9" y="39"/>
                    </a:lnTo>
                    <a:lnTo>
                      <a:pt x="16" y="39"/>
                    </a:lnTo>
                    <a:lnTo>
                      <a:pt x="9" y="37"/>
                    </a:lnTo>
                    <a:lnTo>
                      <a:pt x="9" y="34"/>
                    </a:lnTo>
                    <a:lnTo>
                      <a:pt x="7" y="34"/>
                    </a:lnTo>
                    <a:lnTo>
                      <a:pt x="7" y="28"/>
                    </a:lnTo>
                    <a:lnTo>
                      <a:pt x="16" y="28"/>
                    </a:lnTo>
                    <a:lnTo>
                      <a:pt x="21" y="30"/>
                    </a:lnTo>
                    <a:lnTo>
                      <a:pt x="28" y="28"/>
                    </a:lnTo>
                    <a:lnTo>
                      <a:pt x="32" y="28"/>
                    </a:lnTo>
                    <a:lnTo>
                      <a:pt x="34" y="24"/>
                    </a:lnTo>
                    <a:lnTo>
                      <a:pt x="37" y="21"/>
                    </a:lnTo>
                    <a:lnTo>
                      <a:pt x="28" y="18"/>
                    </a:lnTo>
                    <a:lnTo>
                      <a:pt x="32" y="16"/>
                    </a:lnTo>
                    <a:lnTo>
                      <a:pt x="34" y="12"/>
                    </a:lnTo>
                    <a:lnTo>
                      <a:pt x="43" y="5"/>
                    </a:lnTo>
                    <a:lnTo>
                      <a:pt x="49" y="0"/>
                    </a:lnTo>
                    <a:lnTo>
                      <a:pt x="55" y="5"/>
                    </a:lnTo>
                    <a:lnTo>
                      <a:pt x="53" y="12"/>
                    </a:lnTo>
                    <a:lnTo>
                      <a:pt x="53" y="1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469"/>
              <p:cNvSpPr>
                <a:spLocks/>
              </p:cNvSpPr>
              <p:nvPr/>
            </p:nvSpPr>
            <p:spPr bwMode="auto">
              <a:xfrm>
                <a:off x="5081588" y="2098675"/>
                <a:ext cx="238125" cy="147638"/>
              </a:xfrm>
              <a:custGeom>
                <a:avLst/>
                <a:gdLst>
                  <a:gd name="T0" fmla="*/ 52 w 150"/>
                  <a:gd name="T1" fmla="*/ 88 h 93"/>
                  <a:gd name="T2" fmla="*/ 18 w 150"/>
                  <a:gd name="T3" fmla="*/ 81 h 93"/>
                  <a:gd name="T4" fmla="*/ 21 w 150"/>
                  <a:gd name="T5" fmla="*/ 75 h 93"/>
                  <a:gd name="T6" fmla="*/ 27 w 150"/>
                  <a:gd name="T7" fmla="*/ 59 h 93"/>
                  <a:gd name="T8" fmla="*/ 6 w 150"/>
                  <a:gd name="T9" fmla="*/ 53 h 93"/>
                  <a:gd name="T10" fmla="*/ 18 w 150"/>
                  <a:gd name="T11" fmla="*/ 43 h 93"/>
                  <a:gd name="T12" fmla="*/ 36 w 150"/>
                  <a:gd name="T13" fmla="*/ 41 h 93"/>
                  <a:gd name="T14" fmla="*/ 27 w 150"/>
                  <a:gd name="T15" fmla="*/ 38 h 93"/>
                  <a:gd name="T16" fmla="*/ 21 w 150"/>
                  <a:gd name="T17" fmla="*/ 25 h 93"/>
                  <a:gd name="T18" fmla="*/ 0 w 150"/>
                  <a:gd name="T19" fmla="*/ 29 h 93"/>
                  <a:gd name="T20" fmla="*/ 12 w 150"/>
                  <a:gd name="T21" fmla="*/ 25 h 93"/>
                  <a:gd name="T22" fmla="*/ 9 w 150"/>
                  <a:gd name="T23" fmla="*/ 20 h 93"/>
                  <a:gd name="T24" fmla="*/ 16 w 150"/>
                  <a:gd name="T25" fmla="*/ 9 h 93"/>
                  <a:gd name="T26" fmla="*/ 27 w 150"/>
                  <a:gd name="T27" fmla="*/ 13 h 93"/>
                  <a:gd name="T28" fmla="*/ 30 w 150"/>
                  <a:gd name="T29" fmla="*/ 0 h 93"/>
                  <a:gd name="T30" fmla="*/ 43 w 150"/>
                  <a:gd name="T31" fmla="*/ 25 h 93"/>
                  <a:gd name="T32" fmla="*/ 52 w 150"/>
                  <a:gd name="T33" fmla="*/ 25 h 93"/>
                  <a:gd name="T34" fmla="*/ 59 w 150"/>
                  <a:gd name="T35" fmla="*/ 29 h 93"/>
                  <a:gd name="T36" fmla="*/ 61 w 150"/>
                  <a:gd name="T37" fmla="*/ 13 h 93"/>
                  <a:gd name="T38" fmla="*/ 70 w 150"/>
                  <a:gd name="T39" fmla="*/ 22 h 93"/>
                  <a:gd name="T40" fmla="*/ 76 w 150"/>
                  <a:gd name="T41" fmla="*/ 13 h 93"/>
                  <a:gd name="T42" fmla="*/ 89 w 150"/>
                  <a:gd name="T43" fmla="*/ 22 h 93"/>
                  <a:gd name="T44" fmla="*/ 98 w 150"/>
                  <a:gd name="T45" fmla="*/ 20 h 93"/>
                  <a:gd name="T46" fmla="*/ 107 w 150"/>
                  <a:gd name="T47" fmla="*/ 13 h 93"/>
                  <a:gd name="T48" fmla="*/ 114 w 150"/>
                  <a:gd name="T49" fmla="*/ 4 h 93"/>
                  <a:gd name="T50" fmla="*/ 123 w 150"/>
                  <a:gd name="T51" fmla="*/ 13 h 93"/>
                  <a:gd name="T52" fmla="*/ 132 w 150"/>
                  <a:gd name="T53" fmla="*/ 16 h 93"/>
                  <a:gd name="T54" fmla="*/ 135 w 150"/>
                  <a:gd name="T55" fmla="*/ 25 h 93"/>
                  <a:gd name="T56" fmla="*/ 150 w 150"/>
                  <a:gd name="T57" fmla="*/ 38 h 93"/>
                  <a:gd name="T58" fmla="*/ 148 w 150"/>
                  <a:gd name="T59" fmla="*/ 50 h 93"/>
                  <a:gd name="T60" fmla="*/ 139 w 150"/>
                  <a:gd name="T61" fmla="*/ 59 h 93"/>
                  <a:gd name="T62" fmla="*/ 123 w 150"/>
                  <a:gd name="T63" fmla="*/ 72 h 93"/>
                  <a:gd name="T64" fmla="*/ 98 w 150"/>
                  <a:gd name="T65" fmla="*/ 81 h 93"/>
                  <a:gd name="T66" fmla="*/ 74 w 150"/>
                  <a:gd name="T6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0" h="93">
                    <a:moveTo>
                      <a:pt x="74" y="93"/>
                    </a:moveTo>
                    <a:lnTo>
                      <a:pt x="52" y="88"/>
                    </a:lnTo>
                    <a:lnTo>
                      <a:pt x="43" y="77"/>
                    </a:lnTo>
                    <a:lnTo>
                      <a:pt x="18" y="81"/>
                    </a:lnTo>
                    <a:lnTo>
                      <a:pt x="18" y="75"/>
                    </a:lnTo>
                    <a:lnTo>
                      <a:pt x="21" y="75"/>
                    </a:lnTo>
                    <a:lnTo>
                      <a:pt x="30" y="66"/>
                    </a:lnTo>
                    <a:lnTo>
                      <a:pt x="27" y="59"/>
                    </a:lnTo>
                    <a:lnTo>
                      <a:pt x="25" y="53"/>
                    </a:lnTo>
                    <a:lnTo>
                      <a:pt x="6" y="53"/>
                    </a:lnTo>
                    <a:lnTo>
                      <a:pt x="2" y="46"/>
                    </a:lnTo>
                    <a:lnTo>
                      <a:pt x="18" y="43"/>
                    </a:lnTo>
                    <a:lnTo>
                      <a:pt x="36" y="46"/>
                    </a:lnTo>
                    <a:lnTo>
                      <a:pt x="36" y="41"/>
                    </a:lnTo>
                    <a:lnTo>
                      <a:pt x="34" y="43"/>
                    </a:lnTo>
                    <a:lnTo>
                      <a:pt x="27" y="38"/>
                    </a:lnTo>
                    <a:lnTo>
                      <a:pt x="36" y="32"/>
                    </a:lnTo>
                    <a:lnTo>
                      <a:pt x="21" y="25"/>
                    </a:lnTo>
                    <a:lnTo>
                      <a:pt x="9" y="32"/>
                    </a:lnTo>
                    <a:lnTo>
                      <a:pt x="0" y="29"/>
                    </a:lnTo>
                    <a:lnTo>
                      <a:pt x="6" y="22"/>
                    </a:lnTo>
                    <a:lnTo>
                      <a:pt x="12" y="25"/>
                    </a:lnTo>
                    <a:lnTo>
                      <a:pt x="16" y="22"/>
                    </a:lnTo>
                    <a:lnTo>
                      <a:pt x="9" y="20"/>
                    </a:lnTo>
                    <a:lnTo>
                      <a:pt x="12" y="13"/>
                    </a:lnTo>
                    <a:lnTo>
                      <a:pt x="16" y="9"/>
                    </a:lnTo>
                    <a:lnTo>
                      <a:pt x="21" y="13"/>
                    </a:lnTo>
                    <a:lnTo>
                      <a:pt x="27" y="13"/>
                    </a:lnTo>
                    <a:lnTo>
                      <a:pt x="21" y="4"/>
                    </a:lnTo>
                    <a:lnTo>
                      <a:pt x="30" y="0"/>
                    </a:lnTo>
                    <a:lnTo>
                      <a:pt x="43" y="13"/>
                    </a:lnTo>
                    <a:lnTo>
                      <a:pt x="43" y="25"/>
                    </a:lnTo>
                    <a:lnTo>
                      <a:pt x="46" y="36"/>
                    </a:lnTo>
                    <a:lnTo>
                      <a:pt x="52" y="25"/>
                    </a:lnTo>
                    <a:lnTo>
                      <a:pt x="52" y="29"/>
                    </a:lnTo>
                    <a:lnTo>
                      <a:pt x="59" y="29"/>
                    </a:lnTo>
                    <a:lnTo>
                      <a:pt x="59" y="13"/>
                    </a:lnTo>
                    <a:lnTo>
                      <a:pt x="61" y="13"/>
                    </a:lnTo>
                    <a:lnTo>
                      <a:pt x="68" y="25"/>
                    </a:lnTo>
                    <a:lnTo>
                      <a:pt x="70" y="22"/>
                    </a:lnTo>
                    <a:lnTo>
                      <a:pt x="70" y="16"/>
                    </a:lnTo>
                    <a:lnTo>
                      <a:pt x="76" y="13"/>
                    </a:lnTo>
                    <a:lnTo>
                      <a:pt x="82" y="20"/>
                    </a:lnTo>
                    <a:lnTo>
                      <a:pt x="89" y="22"/>
                    </a:lnTo>
                    <a:lnTo>
                      <a:pt x="85" y="13"/>
                    </a:lnTo>
                    <a:lnTo>
                      <a:pt x="98" y="20"/>
                    </a:lnTo>
                    <a:lnTo>
                      <a:pt x="101" y="13"/>
                    </a:lnTo>
                    <a:lnTo>
                      <a:pt x="107" y="13"/>
                    </a:lnTo>
                    <a:lnTo>
                      <a:pt x="114" y="13"/>
                    </a:lnTo>
                    <a:lnTo>
                      <a:pt x="114" y="4"/>
                    </a:lnTo>
                    <a:lnTo>
                      <a:pt x="120" y="4"/>
                    </a:lnTo>
                    <a:lnTo>
                      <a:pt x="123" y="13"/>
                    </a:lnTo>
                    <a:lnTo>
                      <a:pt x="139" y="7"/>
                    </a:lnTo>
                    <a:lnTo>
                      <a:pt x="132" y="16"/>
                    </a:lnTo>
                    <a:lnTo>
                      <a:pt x="139" y="16"/>
                    </a:lnTo>
                    <a:lnTo>
                      <a:pt x="135" y="25"/>
                    </a:lnTo>
                    <a:lnTo>
                      <a:pt x="139" y="25"/>
                    </a:lnTo>
                    <a:lnTo>
                      <a:pt x="150" y="38"/>
                    </a:lnTo>
                    <a:lnTo>
                      <a:pt x="150" y="46"/>
                    </a:lnTo>
                    <a:lnTo>
                      <a:pt x="148" y="50"/>
                    </a:lnTo>
                    <a:lnTo>
                      <a:pt x="144" y="56"/>
                    </a:lnTo>
                    <a:lnTo>
                      <a:pt x="139" y="59"/>
                    </a:lnTo>
                    <a:lnTo>
                      <a:pt x="135" y="68"/>
                    </a:lnTo>
                    <a:lnTo>
                      <a:pt x="123" y="72"/>
                    </a:lnTo>
                    <a:lnTo>
                      <a:pt x="107" y="77"/>
                    </a:lnTo>
                    <a:lnTo>
                      <a:pt x="98" y="81"/>
                    </a:lnTo>
                    <a:lnTo>
                      <a:pt x="85" y="89"/>
                    </a:lnTo>
                    <a:lnTo>
                      <a:pt x="74" y="93"/>
                    </a:lnTo>
                    <a:lnTo>
                      <a:pt x="74" y="9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470"/>
              <p:cNvSpPr>
                <a:spLocks/>
              </p:cNvSpPr>
              <p:nvPr/>
            </p:nvSpPr>
            <p:spPr bwMode="auto">
              <a:xfrm>
                <a:off x="5795963" y="2897188"/>
                <a:ext cx="301625" cy="307975"/>
              </a:xfrm>
              <a:custGeom>
                <a:avLst/>
                <a:gdLst>
                  <a:gd name="T0" fmla="*/ 67 w 190"/>
                  <a:gd name="T1" fmla="*/ 6 h 194"/>
                  <a:gd name="T2" fmla="*/ 80 w 190"/>
                  <a:gd name="T3" fmla="*/ 0 h 194"/>
                  <a:gd name="T4" fmla="*/ 96 w 190"/>
                  <a:gd name="T5" fmla="*/ 9 h 194"/>
                  <a:gd name="T6" fmla="*/ 110 w 190"/>
                  <a:gd name="T7" fmla="*/ 13 h 194"/>
                  <a:gd name="T8" fmla="*/ 113 w 190"/>
                  <a:gd name="T9" fmla="*/ 27 h 194"/>
                  <a:gd name="T10" fmla="*/ 113 w 190"/>
                  <a:gd name="T11" fmla="*/ 37 h 194"/>
                  <a:gd name="T12" fmla="*/ 105 w 190"/>
                  <a:gd name="T13" fmla="*/ 27 h 194"/>
                  <a:gd name="T14" fmla="*/ 98 w 190"/>
                  <a:gd name="T15" fmla="*/ 30 h 194"/>
                  <a:gd name="T16" fmla="*/ 85 w 190"/>
                  <a:gd name="T17" fmla="*/ 40 h 194"/>
                  <a:gd name="T18" fmla="*/ 85 w 190"/>
                  <a:gd name="T19" fmla="*/ 50 h 194"/>
                  <a:gd name="T20" fmla="*/ 107 w 190"/>
                  <a:gd name="T21" fmla="*/ 76 h 194"/>
                  <a:gd name="T22" fmla="*/ 140 w 190"/>
                  <a:gd name="T23" fmla="*/ 111 h 194"/>
                  <a:gd name="T24" fmla="*/ 149 w 190"/>
                  <a:gd name="T25" fmla="*/ 114 h 194"/>
                  <a:gd name="T26" fmla="*/ 147 w 190"/>
                  <a:gd name="T27" fmla="*/ 120 h 194"/>
                  <a:gd name="T28" fmla="*/ 174 w 190"/>
                  <a:gd name="T29" fmla="*/ 135 h 194"/>
                  <a:gd name="T30" fmla="*/ 186 w 190"/>
                  <a:gd name="T31" fmla="*/ 154 h 194"/>
                  <a:gd name="T32" fmla="*/ 181 w 190"/>
                  <a:gd name="T33" fmla="*/ 148 h 194"/>
                  <a:gd name="T34" fmla="*/ 168 w 190"/>
                  <a:gd name="T35" fmla="*/ 139 h 194"/>
                  <a:gd name="T36" fmla="*/ 158 w 190"/>
                  <a:gd name="T37" fmla="*/ 157 h 194"/>
                  <a:gd name="T38" fmla="*/ 168 w 190"/>
                  <a:gd name="T39" fmla="*/ 160 h 194"/>
                  <a:gd name="T40" fmla="*/ 158 w 190"/>
                  <a:gd name="T41" fmla="*/ 175 h 194"/>
                  <a:gd name="T42" fmla="*/ 153 w 190"/>
                  <a:gd name="T43" fmla="*/ 191 h 194"/>
                  <a:gd name="T44" fmla="*/ 147 w 190"/>
                  <a:gd name="T45" fmla="*/ 188 h 194"/>
                  <a:gd name="T46" fmla="*/ 149 w 190"/>
                  <a:gd name="T47" fmla="*/ 178 h 194"/>
                  <a:gd name="T48" fmla="*/ 143 w 190"/>
                  <a:gd name="T49" fmla="*/ 148 h 194"/>
                  <a:gd name="T50" fmla="*/ 131 w 190"/>
                  <a:gd name="T51" fmla="*/ 145 h 194"/>
                  <a:gd name="T52" fmla="*/ 128 w 190"/>
                  <a:gd name="T53" fmla="*/ 135 h 194"/>
                  <a:gd name="T54" fmla="*/ 122 w 190"/>
                  <a:gd name="T55" fmla="*/ 132 h 194"/>
                  <a:gd name="T56" fmla="*/ 113 w 190"/>
                  <a:gd name="T57" fmla="*/ 123 h 194"/>
                  <a:gd name="T58" fmla="*/ 92 w 190"/>
                  <a:gd name="T59" fmla="*/ 120 h 194"/>
                  <a:gd name="T60" fmla="*/ 76 w 190"/>
                  <a:gd name="T61" fmla="*/ 105 h 194"/>
                  <a:gd name="T62" fmla="*/ 62 w 190"/>
                  <a:gd name="T63" fmla="*/ 89 h 194"/>
                  <a:gd name="T64" fmla="*/ 58 w 190"/>
                  <a:gd name="T65" fmla="*/ 86 h 194"/>
                  <a:gd name="T66" fmla="*/ 55 w 190"/>
                  <a:gd name="T67" fmla="*/ 73 h 194"/>
                  <a:gd name="T68" fmla="*/ 39 w 190"/>
                  <a:gd name="T69" fmla="*/ 61 h 194"/>
                  <a:gd name="T70" fmla="*/ 21 w 190"/>
                  <a:gd name="T71" fmla="*/ 65 h 194"/>
                  <a:gd name="T72" fmla="*/ 12 w 190"/>
                  <a:gd name="T73" fmla="*/ 73 h 194"/>
                  <a:gd name="T74" fmla="*/ 16 w 190"/>
                  <a:gd name="T75" fmla="*/ 65 h 194"/>
                  <a:gd name="T76" fmla="*/ 3 w 190"/>
                  <a:gd name="T77" fmla="*/ 61 h 194"/>
                  <a:gd name="T78" fmla="*/ 0 w 190"/>
                  <a:gd name="T79" fmla="*/ 43 h 194"/>
                  <a:gd name="T80" fmla="*/ 0 w 190"/>
                  <a:gd name="T81" fmla="*/ 27 h 194"/>
                  <a:gd name="T82" fmla="*/ 5 w 190"/>
                  <a:gd name="T83" fmla="*/ 27 h 194"/>
                  <a:gd name="T84" fmla="*/ 17 w 190"/>
                  <a:gd name="T85" fmla="*/ 25 h 194"/>
                  <a:gd name="T86" fmla="*/ 37 w 190"/>
                  <a:gd name="T87" fmla="*/ 25 h 194"/>
                  <a:gd name="T88" fmla="*/ 39 w 190"/>
                  <a:gd name="T89" fmla="*/ 13 h 194"/>
                  <a:gd name="T90" fmla="*/ 46 w 190"/>
                  <a:gd name="T91" fmla="*/ 18 h 194"/>
                  <a:gd name="T92" fmla="*/ 52 w 190"/>
                  <a:gd name="T93" fmla="*/ 18 h 194"/>
                  <a:gd name="T94" fmla="*/ 58 w 190"/>
                  <a:gd name="T95" fmla="*/ 13 h 194"/>
                  <a:gd name="T96" fmla="*/ 58 w 190"/>
                  <a:gd name="T97" fmla="*/ 9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0" h="194">
                    <a:moveTo>
                      <a:pt x="58" y="9"/>
                    </a:moveTo>
                    <a:lnTo>
                      <a:pt x="67" y="6"/>
                    </a:lnTo>
                    <a:lnTo>
                      <a:pt x="69" y="0"/>
                    </a:lnTo>
                    <a:lnTo>
                      <a:pt x="80" y="0"/>
                    </a:lnTo>
                    <a:lnTo>
                      <a:pt x="85" y="0"/>
                    </a:lnTo>
                    <a:lnTo>
                      <a:pt x="96" y="9"/>
                    </a:lnTo>
                    <a:lnTo>
                      <a:pt x="105" y="13"/>
                    </a:lnTo>
                    <a:lnTo>
                      <a:pt x="110" y="13"/>
                    </a:lnTo>
                    <a:lnTo>
                      <a:pt x="107" y="18"/>
                    </a:lnTo>
                    <a:lnTo>
                      <a:pt x="113" y="27"/>
                    </a:lnTo>
                    <a:lnTo>
                      <a:pt x="115" y="30"/>
                    </a:lnTo>
                    <a:lnTo>
                      <a:pt x="113" y="37"/>
                    </a:lnTo>
                    <a:lnTo>
                      <a:pt x="107" y="34"/>
                    </a:lnTo>
                    <a:lnTo>
                      <a:pt x="105" y="27"/>
                    </a:lnTo>
                    <a:lnTo>
                      <a:pt x="105" y="30"/>
                    </a:lnTo>
                    <a:lnTo>
                      <a:pt x="98" y="30"/>
                    </a:lnTo>
                    <a:lnTo>
                      <a:pt x="92" y="34"/>
                    </a:lnTo>
                    <a:lnTo>
                      <a:pt x="85" y="40"/>
                    </a:lnTo>
                    <a:lnTo>
                      <a:pt x="89" y="46"/>
                    </a:lnTo>
                    <a:lnTo>
                      <a:pt x="85" y="50"/>
                    </a:lnTo>
                    <a:lnTo>
                      <a:pt x="85" y="56"/>
                    </a:lnTo>
                    <a:lnTo>
                      <a:pt x="107" y="76"/>
                    </a:lnTo>
                    <a:lnTo>
                      <a:pt x="118" y="102"/>
                    </a:lnTo>
                    <a:lnTo>
                      <a:pt x="140" y="111"/>
                    </a:lnTo>
                    <a:lnTo>
                      <a:pt x="147" y="111"/>
                    </a:lnTo>
                    <a:lnTo>
                      <a:pt x="149" y="114"/>
                    </a:lnTo>
                    <a:lnTo>
                      <a:pt x="147" y="118"/>
                    </a:lnTo>
                    <a:lnTo>
                      <a:pt x="147" y="120"/>
                    </a:lnTo>
                    <a:lnTo>
                      <a:pt x="158" y="126"/>
                    </a:lnTo>
                    <a:lnTo>
                      <a:pt x="174" y="135"/>
                    </a:lnTo>
                    <a:lnTo>
                      <a:pt x="190" y="148"/>
                    </a:lnTo>
                    <a:lnTo>
                      <a:pt x="186" y="154"/>
                    </a:lnTo>
                    <a:lnTo>
                      <a:pt x="183" y="154"/>
                    </a:lnTo>
                    <a:lnTo>
                      <a:pt x="181" y="148"/>
                    </a:lnTo>
                    <a:lnTo>
                      <a:pt x="174" y="141"/>
                    </a:lnTo>
                    <a:lnTo>
                      <a:pt x="168" y="139"/>
                    </a:lnTo>
                    <a:lnTo>
                      <a:pt x="161" y="145"/>
                    </a:lnTo>
                    <a:lnTo>
                      <a:pt x="158" y="157"/>
                    </a:lnTo>
                    <a:lnTo>
                      <a:pt x="161" y="157"/>
                    </a:lnTo>
                    <a:lnTo>
                      <a:pt x="168" y="160"/>
                    </a:lnTo>
                    <a:lnTo>
                      <a:pt x="168" y="173"/>
                    </a:lnTo>
                    <a:lnTo>
                      <a:pt x="158" y="175"/>
                    </a:lnTo>
                    <a:lnTo>
                      <a:pt x="158" y="185"/>
                    </a:lnTo>
                    <a:lnTo>
                      <a:pt x="153" y="191"/>
                    </a:lnTo>
                    <a:lnTo>
                      <a:pt x="147" y="194"/>
                    </a:lnTo>
                    <a:lnTo>
                      <a:pt x="147" y="188"/>
                    </a:lnTo>
                    <a:lnTo>
                      <a:pt x="149" y="188"/>
                    </a:lnTo>
                    <a:lnTo>
                      <a:pt x="149" y="178"/>
                    </a:lnTo>
                    <a:lnTo>
                      <a:pt x="153" y="175"/>
                    </a:lnTo>
                    <a:lnTo>
                      <a:pt x="143" y="148"/>
                    </a:lnTo>
                    <a:lnTo>
                      <a:pt x="140" y="148"/>
                    </a:lnTo>
                    <a:lnTo>
                      <a:pt x="131" y="145"/>
                    </a:lnTo>
                    <a:lnTo>
                      <a:pt x="131" y="141"/>
                    </a:lnTo>
                    <a:lnTo>
                      <a:pt x="128" y="135"/>
                    </a:lnTo>
                    <a:lnTo>
                      <a:pt x="122" y="135"/>
                    </a:lnTo>
                    <a:lnTo>
                      <a:pt x="122" y="132"/>
                    </a:lnTo>
                    <a:lnTo>
                      <a:pt x="115" y="132"/>
                    </a:lnTo>
                    <a:lnTo>
                      <a:pt x="113" y="123"/>
                    </a:lnTo>
                    <a:lnTo>
                      <a:pt x="101" y="123"/>
                    </a:lnTo>
                    <a:lnTo>
                      <a:pt x="92" y="120"/>
                    </a:lnTo>
                    <a:lnTo>
                      <a:pt x="83" y="109"/>
                    </a:lnTo>
                    <a:lnTo>
                      <a:pt x="76" y="105"/>
                    </a:lnTo>
                    <a:lnTo>
                      <a:pt x="67" y="95"/>
                    </a:lnTo>
                    <a:lnTo>
                      <a:pt x="62" y="89"/>
                    </a:lnTo>
                    <a:lnTo>
                      <a:pt x="58" y="89"/>
                    </a:lnTo>
                    <a:lnTo>
                      <a:pt x="58" y="86"/>
                    </a:lnTo>
                    <a:lnTo>
                      <a:pt x="55" y="80"/>
                    </a:lnTo>
                    <a:lnTo>
                      <a:pt x="55" y="73"/>
                    </a:lnTo>
                    <a:lnTo>
                      <a:pt x="49" y="65"/>
                    </a:lnTo>
                    <a:lnTo>
                      <a:pt x="39" y="61"/>
                    </a:lnTo>
                    <a:lnTo>
                      <a:pt x="30" y="61"/>
                    </a:lnTo>
                    <a:lnTo>
                      <a:pt x="21" y="65"/>
                    </a:lnTo>
                    <a:lnTo>
                      <a:pt x="17" y="71"/>
                    </a:lnTo>
                    <a:lnTo>
                      <a:pt x="12" y="73"/>
                    </a:lnTo>
                    <a:lnTo>
                      <a:pt x="16" y="68"/>
                    </a:lnTo>
                    <a:lnTo>
                      <a:pt x="16" y="65"/>
                    </a:lnTo>
                    <a:lnTo>
                      <a:pt x="9" y="65"/>
                    </a:lnTo>
                    <a:lnTo>
                      <a:pt x="3" y="61"/>
                    </a:lnTo>
                    <a:lnTo>
                      <a:pt x="3" y="46"/>
                    </a:lnTo>
                    <a:lnTo>
                      <a:pt x="0" y="43"/>
                    </a:lnTo>
                    <a:lnTo>
                      <a:pt x="3" y="43"/>
                    </a:lnTo>
                    <a:lnTo>
                      <a:pt x="0" y="27"/>
                    </a:lnTo>
                    <a:lnTo>
                      <a:pt x="3" y="25"/>
                    </a:lnTo>
                    <a:lnTo>
                      <a:pt x="5" y="27"/>
                    </a:lnTo>
                    <a:lnTo>
                      <a:pt x="12" y="25"/>
                    </a:lnTo>
                    <a:lnTo>
                      <a:pt x="17" y="25"/>
                    </a:lnTo>
                    <a:lnTo>
                      <a:pt x="24" y="22"/>
                    </a:lnTo>
                    <a:lnTo>
                      <a:pt x="37" y="25"/>
                    </a:lnTo>
                    <a:lnTo>
                      <a:pt x="39" y="18"/>
                    </a:lnTo>
                    <a:lnTo>
                      <a:pt x="39" y="13"/>
                    </a:lnTo>
                    <a:lnTo>
                      <a:pt x="42" y="13"/>
                    </a:lnTo>
                    <a:lnTo>
                      <a:pt x="46" y="18"/>
                    </a:lnTo>
                    <a:lnTo>
                      <a:pt x="49" y="18"/>
                    </a:lnTo>
                    <a:lnTo>
                      <a:pt x="52" y="18"/>
                    </a:lnTo>
                    <a:lnTo>
                      <a:pt x="52" y="13"/>
                    </a:lnTo>
                    <a:lnTo>
                      <a:pt x="58" y="13"/>
                    </a:lnTo>
                    <a:lnTo>
                      <a:pt x="58" y="9"/>
                    </a:lnTo>
                    <a:lnTo>
                      <a:pt x="58" y="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471"/>
              <p:cNvSpPr>
                <a:spLocks/>
              </p:cNvSpPr>
              <p:nvPr/>
            </p:nvSpPr>
            <p:spPr bwMode="auto">
              <a:xfrm>
                <a:off x="5948363" y="3195638"/>
                <a:ext cx="69850" cy="49213"/>
              </a:xfrm>
              <a:custGeom>
                <a:avLst/>
                <a:gdLst>
                  <a:gd name="T0" fmla="*/ 42 w 44"/>
                  <a:gd name="T1" fmla="*/ 31 h 31"/>
                  <a:gd name="T2" fmla="*/ 32 w 44"/>
                  <a:gd name="T3" fmla="*/ 28 h 31"/>
                  <a:gd name="T4" fmla="*/ 26 w 44"/>
                  <a:gd name="T5" fmla="*/ 21 h 31"/>
                  <a:gd name="T6" fmla="*/ 19 w 44"/>
                  <a:gd name="T7" fmla="*/ 21 h 31"/>
                  <a:gd name="T8" fmla="*/ 9 w 44"/>
                  <a:gd name="T9" fmla="*/ 12 h 31"/>
                  <a:gd name="T10" fmla="*/ 0 w 44"/>
                  <a:gd name="T11" fmla="*/ 12 h 31"/>
                  <a:gd name="T12" fmla="*/ 0 w 44"/>
                  <a:gd name="T13" fmla="*/ 3 h 31"/>
                  <a:gd name="T14" fmla="*/ 2 w 44"/>
                  <a:gd name="T15" fmla="*/ 0 h 31"/>
                  <a:gd name="T16" fmla="*/ 5 w 44"/>
                  <a:gd name="T17" fmla="*/ 3 h 31"/>
                  <a:gd name="T18" fmla="*/ 9 w 44"/>
                  <a:gd name="T19" fmla="*/ 0 h 31"/>
                  <a:gd name="T20" fmla="*/ 11 w 44"/>
                  <a:gd name="T21" fmla="*/ 0 h 31"/>
                  <a:gd name="T22" fmla="*/ 19 w 44"/>
                  <a:gd name="T23" fmla="*/ 3 h 31"/>
                  <a:gd name="T24" fmla="*/ 42 w 44"/>
                  <a:gd name="T25" fmla="*/ 0 h 31"/>
                  <a:gd name="T26" fmla="*/ 44 w 44"/>
                  <a:gd name="T27" fmla="*/ 6 h 31"/>
                  <a:gd name="T28" fmla="*/ 42 w 44"/>
                  <a:gd name="T29" fmla="*/ 15 h 31"/>
                  <a:gd name="T30" fmla="*/ 44 w 44"/>
                  <a:gd name="T31" fmla="*/ 21 h 31"/>
                  <a:gd name="T32" fmla="*/ 42 w 44"/>
                  <a:gd name="T33" fmla="*/ 31 h 31"/>
                  <a:gd name="T34" fmla="*/ 42 w 44"/>
                  <a:gd name="T3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31">
                    <a:moveTo>
                      <a:pt x="42" y="31"/>
                    </a:moveTo>
                    <a:lnTo>
                      <a:pt x="32" y="28"/>
                    </a:lnTo>
                    <a:lnTo>
                      <a:pt x="26" y="21"/>
                    </a:lnTo>
                    <a:lnTo>
                      <a:pt x="19" y="21"/>
                    </a:lnTo>
                    <a:lnTo>
                      <a:pt x="9" y="12"/>
                    </a:lnTo>
                    <a:lnTo>
                      <a:pt x="0" y="12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5" y="3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9" y="3"/>
                    </a:lnTo>
                    <a:lnTo>
                      <a:pt x="42" y="0"/>
                    </a:lnTo>
                    <a:lnTo>
                      <a:pt x="44" y="6"/>
                    </a:lnTo>
                    <a:lnTo>
                      <a:pt x="42" y="15"/>
                    </a:lnTo>
                    <a:lnTo>
                      <a:pt x="44" y="21"/>
                    </a:lnTo>
                    <a:lnTo>
                      <a:pt x="42" y="31"/>
                    </a:lnTo>
                    <a:lnTo>
                      <a:pt x="42" y="3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472"/>
              <p:cNvSpPr>
                <a:spLocks/>
              </p:cNvSpPr>
              <p:nvPr/>
            </p:nvSpPr>
            <p:spPr bwMode="auto">
              <a:xfrm>
                <a:off x="5829301" y="3097213"/>
                <a:ext cx="44450" cy="74613"/>
              </a:xfrm>
              <a:custGeom>
                <a:avLst/>
                <a:gdLst>
                  <a:gd name="T0" fmla="*/ 12 w 28"/>
                  <a:gd name="T1" fmla="*/ 47 h 47"/>
                  <a:gd name="T2" fmla="*/ 5 w 28"/>
                  <a:gd name="T3" fmla="*/ 44 h 47"/>
                  <a:gd name="T4" fmla="*/ 5 w 28"/>
                  <a:gd name="T5" fmla="*/ 31 h 47"/>
                  <a:gd name="T6" fmla="*/ 5 w 28"/>
                  <a:gd name="T7" fmla="*/ 28 h 47"/>
                  <a:gd name="T8" fmla="*/ 5 w 28"/>
                  <a:gd name="T9" fmla="*/ 24 h 47"/>
                  <a:gd name="T10" fmla="*/ 5 w 28"/>
                  <a:gd name="T11" fmla="*/ 19 h 47"/>
                  <a:gd name="T12" fmla="*/ 0 w 28"/>
                  <a:gd name="T13" fmla="*/ 9 h 47"/>
                  <a:gd name="T14" fmla="*/ 0 w 28"/>
                  <a:gd name="T15" fmla="*/ 6 h 47"/>
                  <a:gd name="T16" fmla="*/ 5 w 28"/>
                  <a:gd name="T17" fmla="*/ 6 h 47"/>
                  <a:gd name="T18" fmla="*/ 18 w 28"/>
                  <a:gd name="T19" fmla="*/ 0 h 47"/>
                  <a:gd name="T20" fmla="*/ 21 w 28"/>
                  <a:gd name="T21" fmla="*/ 0 h 47"/>
                  <a:gd name="T22" fmla="*/ 28 w 28"/>
                  <a:gd name="T23" fmla="*/ 15 h 47"/>
                  <a:gd name="T24" fmla="*/ 25 w 28"/>
                  <a:gd name="T25" fmla="*/ 19 h 47"/>
                  <a:gd name="T26" fmla="*/ 25 w 28"/>
                  <a:gd name="T27" fmla="*/ 22 h 47"/>
                  <a:gd name="T28" fmla="*/ 21 w 28"/>
                  <a:gd name="T29" fmla="*/ 40 h 47"/>
                  <a:gd name="T30" fmla="*/ 16 w 28"/>
                  <a:gd name="T31" fmla="*/ 40 h 47"/>
                  <a:gd name="T32" fmla="*/ 12 w 28"/>
                  <a:gd name="T33" fmla="*/ 47 h 47"/>
                  <a:gd name="T34" fmla="*/ 12 w 28"/>
                  <a:gd name="T3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" h="47">
                    <a:moveTo>
                      <a:pt x="12" y="47"/>
                    </a:moveTo>
                    <a:lnTo>
                      <a:pt x="5" y="44"/>
                    </a:lnTo>
                    <a:lnTo>
                      <a:pt x="5" y="31"/>
                    </a:lnTo>
                    <a:lnTo>
                      <a:pt x="5" y="28"/>
                    </a:lnTo>
                    <a:lnTo>
                      <a:pt x="5" y="24"/>
                    </a:lnTo>
                    <a:lnTo>
                      <a:pt x="5" y="19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5" y="6"/>
                    </a:lnTo>
                    <a:lnTo>
                      <a:pt x="18" y="0"/>
                    </a:lnTo>
                    <a:lnTo>
                      <a:pt x="21" y="0"/>
                    </a:lnTo>
                    <a:lnTo>
                      <a:pt x="28" y="15"/>
                    </a:lnTo>
                    <a:lnTo>
                      <a:pt x="25" y="19"/>
                    </a:lnTo>
                    <a:lnTo>
                      <a:pt x="25" y="22"/>
                    </a:lnTo>
                    <a:lnTo>
                      <a:pt x="21" y="40"/>
                    </a:lnTo>
                    <a:lnTo>
                      <a:pt x="16" y="40"/>
                    </a:lnTo>
                    <a:lnTo>
                      <a:pt x="12" y="47"/>
                    </a:lnTo>
                    <a:lnTo>
                      <a:pt x="12" y="4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473"/>
              <p:cNvSpPr>
                <a:spLocks/>
              </p:cNvSpPr>
              <p:nvPr/>
            </p:nvSpPr>
            <p:spPr bwMode="auto">
              <a:xfrm>
                <a:off x="5992813" y="3265488"/>
                <a:ext cx="6350" cy="7938"/>
              </a:xfrm>
              <a:custGeom>
                <a:avLst/>
                <a:gdLst>
                  <a:gd name="T0" fmla="*/ 4 w 4"/>
                  <a:gd name="T1" fmla="*/ 5 h 5"/>
                  <a:gd name="T2" fmla="*/ 0 w 4"/>
                  <a:gd name="T3" fmla="*/ 0 h 5"/>
                  <a:gd name="T4" fmla="*/ 4 w 4"/>
                  <a:gd name="T5" fmla="*/ 2 h 5"/>
                  <a:gd name="T6" fmla="*/ 4 w 4"/>
                  <a:gd name="T7" fmla="*/ 5 h 5"/>
                  <a:gd name="T8" fmla="*/ 4 w 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5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4" y="5"/>
                    </a:lnTo>
                    <a:lnTo>
                      <a:pt x="4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474"/>
              <p:cNvSpPr>
                <a:spLocks/>
              </p:cNvSpPr>
              <p:nvPr/>
            </p:nvSpPr>
            <p:spPr bwMode="auto">
              <a:xfrm>
                <a:off x="5707063" y="2662238"/>
                <a:ext cx="93663" cy="103188"/>
              </a:xfrm>
              <a:custGeom>
                <a:avLst/>
                <a:gdLst>
                  <a:gd name="T0" fmla="*/ 0 w 59"/>
                  <a:gd name="T1" fmla="*/ 52 h 65"/>
                  <a:gd name="T2" fmla="*/ 0 w 59"/>
                  <a:gd name="T3" fmla="*/ 50 h 65"/>
                  <a:gd name="T4" fmla="*/ 9 w 59"/>
                  <a:gd name="T5" fmla="*/ 46 h 65"/>
                  <a:gd name="T6" fmla="*/ 16 w 59"/>
                  <a:gd name="T7" fmla="*/ 46 h 65"/>
                  <a:gd name="T8" fmla="*/ 9 w 59"/>
                  <a:gd name="T9" fmla="*/ 43 h 65"/>
                  <a:gd name="T10" fmla="*/ 9 w 59"/>
                  <a:gd name="T11" fmla="*/ 37 h 65"/>
                  <a:gd name="T12" fmla="*/ 16 w 59"/>
                  <a:gd name="T13" fmla="*/ 27 h 65"/>
                  <a:gd name="T14" fmla="*/ 18 w 59"/>
                  <a:gd name="T15" fmla="*/ 13 h 65"/>
                  <a:gd name="T16" fmla="*/ 25 w 59"/>
                  <a:gd name="T17" fmla="*/ 22 h 65"/>
                  <a:gd name="T18" fmla="*/ 27 w 59"/>
                  <a:gd name="T19" fmla="*/ 30 h 65"/>
                  <a:gd name="T20" fmla="*/ 34 w 59"/>
                  <a:gd name="T21" fmla="*/ 34 h 65"/>
                  <a:gd name="T22" fmla="*/ 30 w 59"/>
                  <a:gd name="T23" fmla="*/ 25 h 65"/>
                  <a:gd name="T24" fmla="*/ 34 w 59"/>
                  <a:gd name="T25" fmla="*/ 18 h 65"/>
                  <a:gd name="T26" fmla="*/ 30 w 59"/>
                  <a:gd name="T27" fmla="*/ 18 h 65"/>
                  <a:gd name="T28" fmla="*/ 30 w 59"/>
                  <a:gd name="T29" fmla="*/ 9 h 65"/>
                  <a:gd name="T30" fmla="*/ 40 w 59"/>
                  <a:gd name="T31" fmla="*/ 6 h 65"/>
                  <a:gd name="T32" fmla="*/ 50 w 59"/>
                  <a:gd name="T33" fmla="*/ 3 h 65"/>
                  <a:gd name="T34" fmla="*/ 56 w 59"/>
                  <a:gd name="T35" fmla="*/ 9 h 65"/>
                  <a:gd name="T36" fmla="*/ 56 w 59"/>
                  <a:gd name="T37" fmla="*/ 3 h 65"/>
                  <a:gd name="T38" fmla="*/ 56 w 59"/>
                  <a:gd name="T39" fmla="*/ 0 h 65"/>
                  <a:gd name="T40" fmla="*/ 59 w 59"/>
                  <a:gd name="T41" fmla="*/ 9 h 65"/>
                  <a:gd name="T42" fmla="*/ 56 w 59"/>
                  <a:gd name="T43" fmla="*/ 22 h 65"/>
                  <a:gd name="T44" fmla="*/ 52 w 59"/>
                  <a:gd name="T45" fmla="*/ 22 h 65"/>
                  <a:gd name="T46" fmla="*/ 52 w 59"/>
                  <a:gd name="T47" fmla="*/ 37 h 65"/>
                  <a:gd name="T48" fmla="*/ 46 w 59"/>
                  <a:gd name="T49" fmla="*/ 37 h 65"/>
                  <a:gd name="T50" fmla="*/ 40 w 59"/>
                  <a:gd name="T51" fmla="*/ 43 h 65"/>
                  <a:gd name="T52" fmla="*/ 46 w 59"/>
                  <a:gd name="T53" fmla="*/ 50 h 65"/>
                  <a:gd name="T54" fmla="*/ 43 w 59"/>
                  <a:gd name="T55" fmla="*/ 59 h 65"/>
                  <a:gd name="T56" fmla="*/ 43 w 59"/>
                  <a:gd name="T57" fmla="*/ 61 h 65"/>
                  <a:gd name="T58" fmla="*/ 43 w 59"/>
                  <a:gd name="T59" fmla="*/ 65 h 65"/>
                  <a:gd name="T60" fmla="*/ 34 w 59"/>
                  <a:gd name="T61" fmla="*/ 65 h 65"/>
                  <a:gd name="T62" fmla="*/ 40 w 59"/>
                  <a:gd name="T63" fmla="*/ 56 h 65"/>
                  <a:gd name="T64" fmla="*/ 27 w 59"/>
                  <a:gd name="T65" fmla="*/ 56 h 65"/>
                  <a:gd name="T66" fmla="*/ 22 w 59"/>
                  <a:gd name="T67" fmla="*/ 50 h 65"/>
                  <a:gd name="T68" fmla="*/ 16 w 59"/>
                  <a:gd name="T69" fmla="*/ 50 h 65"/>
                  <a:gd name="T70" fmla="*/ 9 w 59"/>
                  <a:gd name="T71" fmla="*/ 56 h 65"/>
                  <a:gd name="T72" fmla="*/ 4 w 59"/>
                  <a:gd name="T73" fmla="*/ 56 h 65"/>
                  <a:gd name="T74" fmla="*/ 0 w 59"/>
                  <a:gd name="T75" fmla="*/ 52 h 65"/>
                  <a:gd name="T76" fmla="*/ 0 w 59"/>
                  <a:gd name="T77" fmla="*/ 5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9" h="65">
                    <a:moveTo>
                      <a:pt x="0" y="52"/>
                    </a:moveTo>
                    <a:lnTo>
                      <a:pt x="0" y="50"/>
                    </a:lnTo>
                    <a:lnTo>
                      <a:pt x="9" y="46"/>
                    </a:lnTo>
                    <a:lnTo>
                      <a:pt x="16" y="46"/>
                    </a:lnTo>
                    <a:lnTo>
                      <a:pt x="9" y="43"/>
                    </a:lnTo>
                    <a:lnTo>
                      <a:pt x="9" y="37"/>
                    </a:lnTo>
                    <a:lnTo>
                      <a:pt x="16" y="27"/>
                    </a:lnTo>
                    <a:lnTo>
                      <a:pt x="18" y="13"/>
                    </a:lnTo>
                    <a:lnTo>
                      <a:pt x="25" y="22"/>
                    </a:lnTo>
                    <a:lnTo>
                      <a:pt x="27" y="30"/>
                    </a:lnTo>
                    <a:lnTo>
                      <a:pt x="34" y="34"/>
                    </a:lnTo>
                    <a:lnTo>
                      <a:pt x="30" y="25"/>
                    </a:lnTo>
                    <a:lnTo>
                      <a:pt x="34" y="18"/>
                    </a:lnTo>
                    <a:lnTo>
                      <a:pt x="30" y="18"/>
                    </a:lnTo>
                    <a:lnTo>
                      <a:pt x="30" y="9"/>
                    </a:lnTo>
                    <a:lnTo>
                      <a:pt x="40" y="6"/>
                    </a:lnTo>
                    <a:lnTo>
                      <a:pt x="50" y="3"/>
                    </a:lnTo>
                    <a:lnTo>
                      <a:pt x="56" y="9"/>
                    </a:lnTo>
                    <a:lnTo>
                      <a:pt x="56" y="3"/>
                    </a:lnTo>
                    <a:lnTo>
                      <a:pt x="56" y="0"/>
                    </a:lnTo>
                    <a:lnTo>
                      <a:pt x="59" y="9"/>
                    </a:lnTo>
                    <a:lnTo>
                      <a:pt x="56" y="22"/>
                    </a:lnTo>
                    <a:lnTo>
                      <a:pt x="52" y="22"/>
                    </a:lnTo>
                    <a:lnTo>
                      <a:pt x="52" y="37"/>
                    </a:lnTo>
                    <a:lnTo>
                      <a:pt x="46" y="37"/>
                    </a:lnTo>
                    <a:lnTo>
                      <a:pt x="40" y="43"/>
                    </a:lnTo>
                    <a:lnTo>
                      <a:pt x="46" y="50"/>
                    </a:lnTo>
                    <a:lnTo>
                      <a:pt x="43" y="59"/>
                    </a:lnTo>
                    <a:lnTo>
                      <a:pt x="43" y="61"/>
                    </a:lnTo>
                    <a:lnTo>
                      <a:pt x="43" y="65"/>
                    </a:lnTo>
                    <a:lnTo>
                      <a:pt x="34" y="65"/>
                    </a:lnTo>
                    <a:lnTo>
                      <a:pt x="40" y="56"/>
                    </a:lnTo>
                    <a:lnTo>
                      <a:pt x="27" y="56"/>
                    </a:lnTo>
                    <a:lnTo>
                      <a:pt x="22" y="50"/>
                    </a:lnTo>
                    <a:lnTo>
                      <a:pt x="16" y="50"/>
                    </a:lnTo>
                    <a:lnTo>
                      <a:pt x="9" y="56"/>
                    </a:lnTo>
                    <a:lnTo>
                      <a:pt x="4" y="56"/>
                    </a:lnTo>
                    <a:lnTo>
                      <a:pt x="0" y="52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475"/>
              <p:cNvSpPr>
                <a:spLocks/>
              </p:cNvSpPr>
              <p:nvPr/>
            </p:nvSpPr>
            <p:spPr bwMode="auto">
              <a:xfrm>
                <a:off x="5735638" y="1903413"/>
                <a:ext cx="546100" cy="582613"/>
              </a:xfrm>
              <a:custGeom>
                <a:avLst/>
                <a:gdLst>
                  <a:gd name="T0" fmla="*/ 323 w 344"/>
                  <a:gd name="T1" fmla="*/ 43 h 367"/>
                  <a:gd name="T2" fmla="*/ 293 w 344"/>
                  <a:gd name="T3" fmla="*/ 34 h 367"/>
                  <a:gd name="T4" fmla="*/ 274 w 344"/>
                  <a:gd name="T5" fmla="*/ 64 h 367"/>
                  <a:gd name="T6" fmla="*/ 251 w 344"/>
                  <a:gd name="T7" fmla="*/ 64 h 367"/>
                  <a:gd name="T8" fmla="*/ 215 w 344"/>
                  <a:gd name="T9" fmla="*/ 52 h 367"/>
                  <a:gd name="T10" fmla="*/ 206 w 344"/>
                  <a:gd name="T11" fmla="*/ 68 h 367"/>
                  <a:gd name="T12" fmla="*/ 181 w 344"/>
                  <a:gd name="T13" fmla="*/ 73 h 367"/>
                  <a:gd name="T14" fmla="*/ 160 w 344"/>
                  <a:gd name="T15" fmla="*/ 89 h 367"/>
                  <a:gd name="T16" fmla="*/ 153 w 344"/>
                  <a:gd name="T17" fmla="*/ 114 h 367"/>
                  <a:gd name="T18" fmla="*/ 134 w 344"/>
                  <a:gd name="T19" fmla="*/ 173 h 367"/>
                  <a:gd name="T20" fmla="*/ 121 w 344"/>
                  <a:gd name="T21" fmla="*/ 200 h 367"/>
                  <a:gd name="T22" fmla="*/ 105 w 344"/>
                  <a:gd name="T23" fmla="*/ 234 h 367"/>
                  <a:gd name="T24" fmla="*/ 118 w 344"/>
                  <a:gd name="T25" fmla="*/ 284 h 367"/>
                  <a:gd name="T26" fmla="*/ 107 w 344"/>
                  <a:gd name="T27" fmla="*/ 314 h 367"/>
                  <a:gd name="T28" fmla="*/ 93 w 344"/>
                  <a:gd name="T29" fmla="*/ 339 h 367"/>
                  <a:gd name="T30" fmla="*/ 84 w 344"/>
                  <a:gd name="T31" fmla="*/ 327 h 367"/>
                  <a:gd name="T32" fmla="*/ 68 w 344"/>
                  <a:gd name="T33" fmla="*/ 339 h 367"/>
                  <a:gd name="T34" fmla="*/ 22 w 344"/>
                  <a:gd name="T35" fmla="*/ 360 h 367"/>
                  <a:gd name="T36" fmla="*/ 22 w 344"/>
                  <a:gd name="T37" fmla="*/ 330 h 367"/>
                  <a:gd name="T38" fmla="*/ 9 w 344"/>
                  <a:gd name="T39" fmla="*/ 323 h 367"/>
                  <a:gd name="T40" fmla="*/ 28 w 344"/>
                  <a:gd name="T41" fmla="*/ 305 h 367"/>
                  <a:gd name="T42" fmla="*/ 4 w 344"/>
                  <a:gd name="T43" fmla="*/ 305 h 367"/>
                  <a:gd name="T44" fmla="*/ 38 w 344"/>
                  <a:gd name="T45" fmla="*/ 284 h 367"/>
                  <a:gd name="T46" fmla="*/ 7 w 344"/>
                  <a:gd name="T47" fmla="*/ 287 h 367"/>
                  <a:gd name="T48" fmla="*/ 7 w 344"/>
                  <a:gd name="T49" fmla="*/ 268 h 367"/>
                  <a:gd name="T50" fmla="*/ 0 w 344"/>
                  <a:gd name="T51" fmla="*/ 259 h 367"/>
                  <a:gd name="T52" fmla="*/ 34 w 344"/>
                  <a:gd name="T53" fmla="*/ 257 h 367"/>
                  <a:gd name="T54" fmla="*/ 34 w 344"/>
                  <a:gd name="T55" fmla="*/ 248 h 367"/>
                  <a:gd name="T56" fmla="*/ 47 w 344"/>
                  <a:gd name="T57" fmla="*/ 241 h 367"/>
                  <a:gd name="T58" fmla="*/ 50 w 344"/>
                  <a:gd name="T59" fmla="*/ 232 h 367"/>
                  <a:gd name="T60" fmla="*/ 84 w 344"/>
                  <a:gd name="T61" fmla="*/ 219 h 367"/>
                  <a:gd name="T62" fmla="*/ 84 w 344"/>
                  <a:gd name="T63" fmla="*/ 211 h 367"/>
                  <a:gd name="T64" fmla="*/ 75 w 344"/>
                  <a:gd name="T65" fmla="*/ 204 h 367"/>
                  <a:gd name="T66" fmla="*/ 96 w 344"/>
                  <a:gd name="T67" fmla="*/ 176 h 367"/>
                  <a:gd name="T68" fmla="*/ 102 w 344"/>
                  <a:gd name="T69" fmla="*/ 164 h 367"/>
                  <a:gd name="T70" fmla="*/ 105 w 344"/>
                  <a:gd name="T71" fmla="*/ 159 h 367"/>
                  <a:gd name="T72" fmla="*/ 127 w 344"/>
                  <a:gd name="T73" fmla="*/ 132 h 367"/>
                  <a:gd name="T74" fmla="*/ 143 w 344"/>
                  <a:gd name="T75" fmla="*/ 111 h 367"/>
                  <a:gd name="T76" fmla="*/ 145 w 344"/>
                  <a:gd name="T77" fmla="*/ 105 h 367"/>
                  <a:gd name="T78" fmla="*/ 136 w 344"/>
                  <a:gd name="T79" fmla="*/ 100 h 367"/>
                  <a:gd name="T80" fmla="*/ 151 w 344"/>
                  <a:gd name="T81" fmla="*/ 89 h 367"/>
                  <a:gd name="T82" fmla="*/ 160 w 344"/>
                  <a:gd name="T83" fmla="*/ 80 h 367"/>
                  <a:gd name="T84" fmla="*/ 156 w 344"/>
                  <a:gd name="T85" fmla="*/ 73 h 367"/>
                  <a:gd name="T86" fmla="*/ 172 w 344"/>
                  <a:gd name="T87" fmla="*/ 59 h 367"/>
                  <a:gd name="T88" fmla="*/ 178 w 344"/>
                  <a:gd name="T89" fmla="*/ 52 h 367"/>
                  <a:gd name="T90" fmla="*/ 181 w 344"/>
                  <a:gd name="T91" fmla="*/ 46 h 367"/>
                  <a:gd name="T92" fmla="*/ 199 w 344"/>
                  <a:gd name="T93" fmla="*/ 52 h 367"/>
                  <a:gd name="T94" fmla="*/ 212 w 344"/>
                  <a:gd name="T95" fmla="*/ 37 h 367"/>
                  <a:gd name="T96" fmla="*/ 219 w 344"/>
                  <a:gd name="T97" fmla="*/ 28 h 367"/>
                  <a:gd name="T98" fmla="*/ 249 w 344"/>
                  <a:gd name="T99" fmla="*/ 21 h 367"/>
                  <a:gd name="T100" fmla="*/ 267 w 344"/>
                  <a:gd name="T101" fmla="*/ 11 h 367"/>
                  <a:gd name="T102" fmla="*/ 280 w 344"/>
                  <a:gd name="T103" fmla="*/ 11 h 367"/>
                  <a:gd name="T104" fmla="*/ 293 w 344"/>
                  <a:gd name="T105" fmla="*/ 11 h 367"/>
                  <a:gd name="T106" fmla="*/ 304 w 344"/>
                  <a:gd name="T107" fmla="*/ 11 h 367"/>
                  <a:gd name="T108" fmla="*/ 310 w 344"/>
                  <a:gd name="T109" fmla="*/ 7 h 367"/>
                  <a:gd name="T110" fmla="*/ 326 w 344"/>
                  <a:gd name="T111" fmla="*/ 16 h 367"/>
                  <a:gd name="T112" fmla="*/ 323 w 344"/>
                  <a:gd name="T113" fmla="*/ 31 h 367"/>
                  <a:gd name="T114" fmla="*/ 344 w 344"/>
                  <a:gd name="T115" fmla="*/ 41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44" h="367">
                    <a:moveTo>
                      <a:pt x="342" y="41"/>
                    </a:moveTo>
                    <a:lnTo>
                      <a:pt x="335" y="41"/>
                    </a:lnTo>
                    <a:lnTo>
                      <a:pt x="317" y="59"/>
                    </a:lnTo>
                    <a:lnTo>
                      <a:pt x="319" y="50"/>
                    </a:lnTo>
                    <a:lnTo>
                      <a:pt x="323" y="43"/>
                    </a:lnTo>
                    <a:lnTo>
                      <a:pt x="319" y="37"/>
                    </a:lnTo>
                    <a:lnTo>
                      <a:pt x="308" y="34"/>
                    </a:lnTo>
                    <a:lnTo>
                      <a:pt x="304" y="31"/>
                    </a:lnTo>
                    <a:lnTo>
                      <a:pt x="296" y="34"/>
                    </a:lnTo>
                    <a:lnTo>
                      <a:pt x="293" y="34"/>
                    </a:lnTo>
                    <a:lnTo>
                      <a:pt x="287" y="34"/>
                    </a:lnTo>
                    <a:lnTo>
                      <a:pt x="278" y="43"/>
                    </a:lnTo>
                    <a:lnTo>
                      <a:pt x="280" y="56"/>
                    </a:lnTo>
                    <a:lnTo>
                      <a:pt x="278" y="62"/>
                    </a:lnTo>
                    <a:lnTo>
                      <a:pt x="274" y="64"/>
                    </a:lnTo>
                    <a:lnTo>
                      <a:pt x="274" y="68"/>
                    </a:lnTo>
                    <a:lnTo>
                      <a:pt x="267" y="71"/>
                    </a:lnTo>
                    <a:lnTo>
                      <a:pt x="262" y="68"/>
                    </a:lnTo>
                    <a:lnTo>
                      <a:pt x="255" y="64"/>
                    </a:lnTo>
                    <a:lnTo>
                      <a:pt x="251" y="64"/>
                    </a:lnTo>
                    <a:lnTo>
                      <a:pt x="246" y="68"/>
                    </a:lnTo>
                    <a:lnTo>
                      <a:pt x="237" y="68"/>
                    </a:lnTo>
                    <a:lnTo>
                      <a:pt x="224" y="56"/>
                    </a:lnTo>
                    <a:lnTo>
                      <a:pt x="219" y="52"/>
                    </a:lnTo>
                    <a:lnTo>
                      <a:pt x="215" y="52"/>
                    </a:lnTo>
                    <a:lnTo>
                      <a:pt x="215" y="59"/>
                    </a:lnTo>
                    <a:lnTo>
                      <a:pt x="212" y="59"/>
                    </a:lnTo>
                    <a:lnTo>
                      <a:pt x="212" y="62"/>
                    </a:lnTo>
                    <a:lnTo>
                      <a:pt x="203" y="59"/>
                    </a:lnTo>
                    <a:lnTo>
                      <a:pt x="206" y="68"/>
                    </a:lnTo>
                    <a:lnTo>
                      <a:pt x="203" y="73"/>
                    </a:lnTo>
                    <a:lnTo>
                      <a:pt x="206" y="77"/>
                    </a:lnTo>
                    <a:lnTo>
                      <a:pt x="203" y="77"/>
                    </a:lnTo>
                    <a:lnTo>
                      <a:pt x="191" y="73"/>
                    </a:lnTo>
                    <a:lnTo>
                      <a:pt x="181" y="73"/>
                    </a:lnTo>
                    <a:lnTo>
                      <a:pt x="176" y="77"/>
                    </a:lnTo>
                    <a:lnTo>
                      <a:pt x="178" y="84"/>
                    </a:lnTo>
                    <a:lnTo>
                      <a:pt x="176" y="89"/>
                    </a:lnTo>
                    <a:lnTo>
                      <a:pt x="166" y="86"/>
                    </a:lnTo>
                    <a:lnTo>
                      <a:pt x="160" y="89"/>
                    </a:lnTo>
                    <a:lnTo>
                      <a:pt x="160" y="96"/>
                    </a:lnTo>
                    <a:lnTo>
                      <a:pt x="156" y="102"/>
                    </a:lnTo>
                    <a:lnTo>
                      <a:pt x="153" y="102"/>
                    </a:lnTo>
                    <a:lnTo>
                      <a:pt x="160" y="111"/>
                    </a:lnTo>
                    <a:lnTo>
                      <a:pt x="153" y="114"/>
                    </a:lnTo>
                    <a:lnTo>
                      <a:pt x="145" y="130"/>
                    </a:lnTo>
                    <a:lnTo>
                      <a:pt x="148" y="132"/>
                    </a:lnTo>
                    <a:lnTo>
                      <a:pt x="136" y="143"/>
                    </a:lnTo>
                    <a:lnTo>
                      <a:pt x="136" y="161"/>
                    </a:lnTo>
                    <a:lnTo>
                      <a:pt x="134" y="173"/>
                    </a:lnTo>
                    <a:lnTo>
                      <a:pt x="127" y="185"/>
                    </a:lnTo>
                    <a:lnTo>
                      <a:pt x="134" y="189"/>
                    </a:lnTo>
                    <a:lnTo>
                      <a:pt x="134" y="195"/>
                    </a:lnTo>
                    <a:lnTo>
                      <a:pt x="134" y="204"/>
                    </a:lnTo>
                    <a:lnTo>
                      <a:pt x="121" y="200"/>
                    </a:lnTo>
                    <a:lnTo>
                      <a:pt x="114" y="200"/>
                    </a:lnTo>
                    <a:lnTo>
                      <a:pt x="105" y="212"/>
                    </a:lnTo>
                    <a:lnTo>
                      <a:pt x="102" y="221"/>
                    </a:lnTo>
                    <a:lnTo>
                      <a:pt x="107" y="232"/>
                    </a:lnTo>
                    <a:lnTo>
                      <a:pt x="105" y="234"/>
                    </a:lnTo>
                    <a:lnTo>
                      <a:pt x="107" y="248"/>
                    </a:lnTo>
                    <a:lnTo>
                      <a:pt x="107" y="268"/>
                    </a:lnTo>
                    <a:lnTo>
                      <a:pt x="114" y="271"/>
                    </a:lnTo>
                    <a:lnTo>
                      <a:pt x="121" y="278"/>
                    </a:lnTo>
                    <a:lnTo>
                      <a:pt x="118" y="284"/>
                    </a:lnTo>
                    <a:lnTo>
                      <a:pt x="111" y="287"/>
                    </a:lnTo>
                    <a:lnTo>
                      <a:pt x="118" y="303"/>
                    </a:lnTo>
                    <a:lnTo>
                      <a:pt x="114" y="308"/>
                    </a:lnTo>
                    <a:lnTo>
                      <a:pt x="111" y="318"/>
                    </a:lnTo>
                    <a:lnTo>
                      <a:pt x="107" y="314"/>
                    </a:lnTo>
                    <a:lnTo>
                      <a:pt x="107" y="318"/>
                    </a:lnTo>
                    <a:lnTo>
                      <a:pt x="107" y="321"/>
                    </a:lnTo>
                    <a:lnTo>
                      <a:pt x="105" y="323"/>
                    </a:lnTo>
                    <a:lnTo>
                      <a:pt x="102" y="343"/>
                    </a:lnTo>
                    <a:lnTo>
                      <a:pt x="93" y="339"/>
                    </a:lnTo>
                    <a:lnTo>
                      <a:pt x="87" y="334"/>
                    </a:lnTo>
                    <a:lnTo>
                      <a:pt x="87" y="321"/>
                    </a:lnTo>
                    <a:lnTo>
                      <a:pt x="87" y="318"/>
                    </a:lnTo>
                    <a:lnTo>
                      <a:pt x="84" y="321"/>
                    </a:lnTo>
                    <a:lnTo>
                      <a:pt x="84" y="327"/>
                    </a:lnTo>
                    <a:lnTo>
                      <a:pt x="80" y="327"/>
                    </a:lnTo>
                    <a:lnTo>
                      <a:pt x="84" y="334"/>
                    </a:lnTo>
                    <a:lnTo>
                      <a:pt x="77" y="343"/>
                    </a:lnTo>
                    <a:lnTo>
                      <a:pt x="71" y="337"/>
                    </a:lnTo>
                    <a:lnTo>
                      <a:pt x="68" y="339"/>
                    </a:lnTo>
                    <a:lnTo>
                      <a:pt x="71" y="346"/>
                    </a:lnTo>
                    <a:lnTo>
                      <a:pt x="59" y="355"/>
                    </a:lnTo>
                    <a:lnTo>
                      <a:pt x="50" y="364"/>
                    </a:lnTo>
                    <a:lnTo>
                      <a:pt x="34" y="367"/>
                    </a:lnTo>
                    <a:lnTo>
                      <a:pt x="22" y="360"/>
                    </a:lnTo>
                    <a:lnTo>
                      <a:pt x="9" y="348"/>
                    </a:lnTo>
                    <a:lnTo>
                      <a:pt x="9" y="343"/>
                    </a:lnTo>
                    <a:lnTo>
                      <a:pt x="18" y="346"/>
                    </a:lnTo>
                    <a:lnTo>
                      <a:pt x="16" y="339"/>
                    </a:lnTo>
                    <a:lnTo>
                      <a:pt x="22" y="330"/>
                    </a:lnTo>
                    <a:lnTo>
                      <a:pt x="16" y="330"/>
                    </a:lnTo>
                    <a:lnTo>
                      <a:pt x="12" y="334"/>
                    </a:lnTo>
                    <a:lnTo>
                      <a:pt x="7" y="339"/>
                    </a:lnTo>
                    <a:lnTo>
                      <a:pt x="4" y="334"/>
                    </a:lnTo>
                    <a:lnTo>
                      <a:pt x="9" y="323"/>
                    </a:lnTo>
                    <a:lnTo>
                      <a:pt x="12" y="323"/>
                    </a:lnTo>
                    <a:lnTo>
                      <a:pt x="16" y="321"/>
                    </a:lnTo>
                    <a:lnTo>
                      <a:pt x="12" y="321"/>
                    </a:lnTo>
                    <a:lnTo>
                      <a:pt x="18" y="314"/>
                    </a:lnTo>
                    <a:lnTo>
                      <a:pt x="28" y="305"/>
                    </a:lnTo>
                    <a:lnTo>
                      <a:pt x="16" y="308"/>
                    </a:lnTo>
                    <a:lnTo>
                      <a:pt x="12" y="314"/>
                    </a:lnTo>
                    <a:lnTo>
                      <a:pt x="9" y="308"/>
                    </a:lnTo>
                    <a:lnTo>
                      <a:pt x="7" y="312"/>
                    </a:lnTo>
                    <a:lnTo>
                      <a:pt x="4" y="305"/>
                    </a:lnTo>
                    <a:lnTo>
                      <a:pt x="4" y="296"/>
                    </a:lnTo>
                    <a:lnTo>
                      <a:pt x="4" y="287"/>
                    </a:lnTo>
                    <a:lnTo>
                      <a:pt x="22" y="287"/>
                    </a:lnTo>
                    <a:lnTo>
                      <a:pt x="34" y="287"/>
                    </a:lnTo>
                    <a:lnTo>
                      <a:pt x="38" y="284"/>
                    </a:lnTo>
                    <a:lnTo>
                      <a:pt x="38" y="280"/>
                    </a:lnTo>
                    <a:lnTo>
                      <a:pt x="34" y="284"/>
                    </a:lnTo>
                    <a:lnTo>
                      <a:pt x="28" y="284"/>
                    </a:lnTo>
                    <a:lnTo>
                      <a:pt x="22" y="284"/>
                    </a:lnTo>
                    <a:lnTo>
                      <a:pt x="7" y="287"/>
                    </a:lnTo>
                    <a:lnTo>
                      <a:pt x="0" y="280"/>
                    </a:lnTo>
                    <a:lnTo>
                      <a:pt x="4" y="278"/>
                    </a:lnTo>
                    <a:lnTo>
                      <a:pt x="7" y="278"/>
                    </a:lnTo>
                    <a:lnTo>
                      <a:pt x="0" y="271"/>
                    </a:lnTo>
                    <a:lnTo>
                      <a:pt x="7" y="268"/>
                    </a:lnTo>
                    <a:lnTo>
                      <a:pt x="18" y="268"/>
                    </a:lnTo>
                    <a:lnTo>
                      <a:pt x="22" y="268"/>
                    </a:lnTo>
                    <a:lnTo>
                      <a:pt x="12" y="262"/>
                    </a:lnTo>
                    <a:lnTo>
                      <a:pt x="4" y="262"/>
                    </a:lnTo>
                    <a:lnTo>
                      <a:pt x="0" y="259"/>
                    </a:lnTo>
                    <a:lnTo>
                      <a:pt x="9" y="259"/>
                    </a:lnTo>
                    <a:lnTo>
                      <a:pt x="16" y="257"/>
                    </a:lnTo>
                    <a:lnTo>
                      <a:pt x="28" y="253"/>
                    </a:lnTo>
                    <a:lnTo>
                      <a:pt x="28" y="257"/>
                    </a:lnTo>
                    <a:lnTo>
                      <a:pt x="34" y="257"/>
                    </a:lnTo>
                    <a:lnTo>
                      <a:pt x="32" y="250"/>
                    </a:lnTo>
                    <a:lnTo>
                      <a:pt x="28" y="248"/>
                    </a:lnTo>
                    <a:lnTo>
                      <a:pt x="16" y="248"/>
                    </a:lnTo>
                    <a:lnTo>
                      <a:pt x="28" y="244"/>
                    </a:lnTo>
                    <a:lnTo>
                      <a:pt x="34" y="248"/>
                    </a:lnTo>
                    <a:lnTo>
                      <a:pt x="41" y="241"/>
                    </a:lnTo>
                    <a:lnTo>
                      <a:pt x="32" y="241"/>
                    </a:lnTo>
                    <a:lnTo>
                      <a:pt x="28" y="234"/>
                    </a:lnTo>
                    <a:lnTo>
                      <a:pt x="38" y="237"/>
                    </a:lnTo>
                    <a:lnTo>
                      <a:pt x="47" y="241"/>
                    </a:lnTo>
                    <a:lnTo>
                      <a:pt x="43" y="234"/>
                    </a:lnTo>
                    <a:lnTo>
                      <a:pt x="47" y="234"/>
                    </a:lnTo>
                    <a:lnTo>
                      <a:pt x="54" y="237"/>
                    </a:lnTo>
                    <a:lnTo>
                      <a:pt x="54" y="232"/>
                    </a:lnTo>
                    <a:lnTo>
                      <a:pt x="50" y="232"/>
                    </a:lnTo>
                    <a:lnTo>
                      <a:pt x="54" y="228"/>
                    </a:lnTo>
                    <a:lnTo>
                      <a:pt x="54" y="225"/>
                    </a:lnTo>
                    <a:lnTo>
                      <a:pt x="68" y="216"/>
                    </a:lnTo>
                    <a:lnTo>
                      <a:pt x="71" y="221"/>
                    </a:lnTo>
                    <a:lnTo>
                      <a:pt x="84" y="219"/>
                    </a:lnTo>
                    <a:lnTo>
                      <a:pt x="90" y="211"/>
                    </a:lnTo>
                    <a:lnTo>
                      <a:pt x="90" y="207"/>
                    </a:lnTo>
                    <a:lnTo>
                      <a:pt x="93" y="204"/>
                    </a:lnTo>
                    <a:lnTo>
                      <a:pt x="90" y="204"/>
                    </a:lnTo>
                    <a:lnTo>
                      <a:pt x="84" y="211"/>
                    </a:lnTo>
                    <a:lnTo>
                      <a:pt x="87" y="211"/>
                    </a:lnTo>
                    <a:lnTo>
                      <a:pt x="75" y="219"/>
                    </a:lnTo>
                    <a:lnTo>
                      <a:pt x="64" y="212"/>
                    </a:lnTo>
                    <a:lnTo>
                      <a:pt x="75" y="207"/>
                    </a:lnTo>
                    <a:lnTo>
                      <a:pt x="75" y="204"/>
                    </a:lnTo>
                    <a:lnTo>
                      <a:pt x="87" y="189"/>
                    </a:lnTo>
                    <a:lnTo>
                      <a:pt x="90" y="191"/>
                    </a:lnTo>
                    <a:lnTo>
                      <a:pt x="93" y="189"/>
                    </a:lnTo>
                    <a:lnTo>
                      <a:pt x="90" y="185"/>
                    </a:lnTo>
                    <a:lnTo>
                      <a:pt x="96" y="176"/>
                    </a:lnTo>
                    <a:lnTo>
                      <a:pt x="102" y="169"/>
                    </a:lnTo>
                    <a:lnTo>
                      <a:pt x="105" y="173"/>
                    </a:lnTo>
                    <a:lnTo>
                      <a:pt x="111" y="166"/>
                    </a:lnTo>
                    <a:lnTo>
                      <a:pt x="105" y="166"/>
                    </a:lnTo>
                    <a:lnTo>
                      <a:pt x="102" y="164"/>
                    </a:lnTo>
                    <a:lnTo>
                      <a:pt x="100" y="166"/>
                    </a:lnTo>
                    <a:lnTo>
                      <a:pt x="102" y="159"/>
                    </a:lnTo>
                    <a:lnTo>
                      <a:pt x="105" y="161"/>
                    </a:lnTo>
                    <a:lnTo>
                      <a:pt x="107" y="161"/>
                    </a:lnTo>
                    <a:lnTo>
                      <a:pt x="105" y="159"/>
                    </a:lnTo>
                    <a:lnTo>
                      <a:pt x="107" y="148"/>
                    </a:lnTo>
                    <a:lnTo>
                      <a:pt x="114" y="148"/>
                    </a:lnTo>
                    <a:lnTo>
                      <a:pt x="107" y="143"/>
                    </a:lnTo>
                    <a:lnTo>
                      <a:pt x="127" y="136"/>
                    </a:lnTo>
                    <a:lnTo>
                      <a:pt x="127" y="132"/>
                    </a:lnTo>
                    <a:lnTo>
                      <a:pt x="111" y="136"/>
                    </a:lnTo>
                    <a:lnTo>
                      <a:pt x="111" y="130"/>
                    </a:lnTo>
                    <a:lnTo>
                      <a:pt x="118" y="121"/>
                    </a:lnTo>
                    <a:lnTo>
                      <a:pt x="123" y="111"/>
                    </a:lnTo>
                    <a:lnTo>
                      <a:pt x="143" y="111"/>
                    </a:lnTo>
                    <a:lnTo>
                      <a:pt x="143" y="109"/>
                    </a:lnTo>
                    <a:lnTo>
                      <a:pt x="127" y="109"/>
                    </a:lnTo>
                    <a:lnTo>
                      <a:pt x="136" y="102"/>
                    </a:lnTo>
                    <a:lnTo>
                      <a:pt x="143" y="102"/>
                    </a:lnTo>
                    <a:lnTo>
                      <a:pt x="145" y="105"/>
                    </a:lnTo>
                    <a:lnTo>
                      <a:pt x="145" y="102"/>
                    </a:lnTo>
                    <a:lnTo>
                      <a:pt x="143" y="100"/>
                    </a:lnTo>
                    <a:lnTo>
                      <a:pt x="145" y="96"/>
                    </a:lnTo>
                    <a:lnTo>
                      <a:pt x="143" y="96"/>
                    </a:lnTo>
                    <a:lnTo>
                      <a:pt x="136" y="100"/>
                    </a:lnTo>
                    <a:lnTo>
                      <a:pt x="134" y="96"/>
                    </a:lnTo>
                    <a:lnTo>
                      <a:pt x="143" y="93"/>
                    </a:lnTo>
                    <a:lnTo>
                      <a:pt x="145" y="93"/>
                    </a:lnTo>
                    <a:lnTo>
                      <a:pt x="145" y="89"/>
                    </a:lnTo>
                    <a:lnTo>
                      <a:pt x="151" y="89"/>
                    </a:lnTo>
                    <a:lnTo>
                      <a:pt x="153" y="96"/>
                    </a:lnTo>
                    <a:lnTo>
                      <a:pt x="153" y="89"/>
                    </a:lnTo>
                    <a:lnTo>
                      <a:pt x="151" y="89"/>
                    </a:lnTo>
                    <a:lnTo>
                      <a:pt x="153" y="80"/>
                    </a:lnTo>
                    <a:lnTo>
                      <a:pt x="160" y="80"/>
                    </a:lnTo>
                    <a:lnTo>
                      <a:pt x="166" y="80"/>
                    </a:lnTo>
                    <a:lnTo>
                      <a:pt x="166" y="77"/>
                    </a:lnTo>
                    <a:lnTo>
                      <a:pt x="162" y="77"/>
                    </a:lnTo>
                    <a:lnTo>
                      <a:pt x="153" y="77"/>
                    </a:lnTo>
                    <a:lnTo>
                      <a:pt x="156" y="73"/>
                    </a:lnTo>
                    <a:lnTo>
                      <a:pt x="160" y="73"/>
                    </a:lnTo>
                    <a:lnTo>
                      <a:pt x="169" y="68"/>
                    </a:lnTo>
                    <a:lnTo>
                      <a:pt x="166" y="64"/>
                    </a:lnTo>
                    <a:lnTo>
                      <a:pt x="172" y="62"/>
                    </a:lnTo>
                    <a:lnTo>
                      <a:pt x="172" y="59"/>
                    </a:lnTo>
                    <a:lnTo>
                      <a:pt x="169" y="59"/>
                    </a:lnTo>
                    <a:lnTo>
                      <a:pt x="160" y="64"/>
                    </a:lnTo>
                    <a:lnTo>
                      <a:pt x="156" y="59"/>
                    </a:lnTo>
                    <a:lnTo>
                      <a:pt x="162" y="52"/>
                    </a:lnTo>
                    <a:lnTo>
                      <a:pt x="178" y="52"/>
                    </a:lnTo>
                    <a:lnTo>
                      <a:pt x="187" y="56"/>
                    </a:lnTo>
                    <a:lnTo>
                      <a:pt x="191" y="56"/>
                    </a:lnTo>
                    <a:lnTo>
                      <a:pt x="191" y="52"/>
                    </a:lnTo>
                    <a:lnTo>
                      <a:pt x="185" y="52"/>
                    </a:lnTo>
                    <a:lnTo>
                      <a:pt x="181" y="46"/>
                    </a:lnTo>
                    <a:lnTo>
                      <a:pt x="191" y="43"/>
                    </a:lnTo>
                    <a:lnTo>
                      <a:pt x="194" y="50"/>
                    </a:lnTo>
                    <a:lnTo>
                      <a:pt x="196" y="43"/>
                    </a:lnTo>
                    <a:lnTo>
                      <a:pt x="196" y="41"/>
                    </a:lnTo>
                    <a:lnTo>
                      <a:pt x="199" y="52"/>
                    </a:lnTo>
                    <a:lnTo>
                      <a:pt x="203" y="52"/>
                    </a:lnTo>
                    <a:lnTo>
                      <a:pt x="206" y="50"/>
                    </a:lnTo>
                    <a:lnTo>
                      <a:pt x="203" y="43"/>
                    </a:lnTo>
                    <a:lnTo>
                      <a:pt x="210" y="41"/>
                    </a:lnTo>
                    <a:lnTo>
                      <a:pt x="212" y="37"/>
                    </a:lnTo>
                    <a:lnTo>
                      <a:pt x="224" y="43"/>
                    </a:lnTo>
                    <a:lnTo>
                      <a:pt x="221" y="34"/>
                    </a:lnTo>
                    <a:lnTo>
                      <a:pt x="219" y="34"/>
                    </a:lnTo>
                    <a:lnTo>
                      <a:pt x="212" y="28"/>
                    </a:lnTo>
                    <a:lnTo>
                      <a:pt x="219" y="28"/>
                    </a:lnTo>
                    <a:lnTo>
                      <a:pt x="234" y="28"/>
                    </a:lnTo>
                    <a:lnTo>
                      <a:pt x="237" y="31"/>
                    </a:lnTo>
                    <a:lnTo>
                      <a:pt x="244" y="25"/>
                    </a:lnTo>
                    <a:lnTo>
                      <a:pt x="244" y="16"/>
                    </a:lnTo>
                    <a:lnTo>
                      <a:pt x="249" y="21"/>
                    </a:lnTo>
                    <a:lnTo>
                      <a:pt x="251" y="18"/>
                    </a:lnTo>
                    <a:lnTo>
                      <a:pt x="249" y="13"/>
                    </a:lnTo>
                    <a:lnTo>
                      <a:pt x="251" y="11"/>
                    </a:lnTo>
                    <a:lnTo>
                      <a:pt x="262" y="11"/>
                    </a:lnTo>
                    <a:lnTo>
                      <a:pt x="267" y="11"/>
                    </a:lnTo>
                    <a:lnTo>
                      <a:pt x="262" y="18"/>
                    </a:lnTo>
                    <a:lnTo>
                      <a:pt x="262" y="25"/>
                    </a:lnTo>
                    <a:lnTo>
                      <a:pt x="265" y="31"/>
                    </a:lnTo>
                    <a:lnTo>
                      <a:pt x="267" y="25"/>
                    </a:lnTo>
                    <a:lnTo>
                      <a:pt x="280" y="11"/>
                    </a:lnTo>
                    <a:lnTo>
                      <a:pt x="280" y="16"/>
                    </a:lnTo>
                    <a:lnTo>
                      <a:pt x="283" y="21"/>
                    </a:lnTo>
                    <a:lnTo>
                      <a:pt x="287" y="18"/>
                    </a:lnTo>
                    <a:lnTo>
                      <a:pt x="287" y="13"/>
                    </a:lnTo>
                    <a:lnTo>
                      <a:pt x="293" y="11"/>
                    </a:lnTo>
                    <a:lnTo>
                      <a:pt x="287" y="7"/>
                    </a:lnTo>
                    <a:lnTo>
                      <a:pt x="289" y="4"/>
                    </a:lnTo>
                    <a:lnTo>
                      <a:pt x="299" y="0"/>
                    </a:lnTo>
                    <a:lnTo>
                      <a:pt x="304" y="7"/>
                    </a:lnTo>
                    <a:lnTo>
                      <a:pt x="304" y="11"/>
                    </a:lnTo>
                    <a:lnTo>
                      <a:pt x="299" y="13"/>
                    </a:lnTo>
                    <a:lnTo>
                      <a:pt x="304" y="13"/>
                    </a:lnTo>
                    <a:lnTo>
                      <a:pt x="299" y="18"/>
                    </a:lnTo>
                    <a:lnTo>
                      <a:pt x="304" y="18"/>
                    </a:lnTo>
                    <a:lnTo>
                      <a:pt x="310" y="7"/>
                    </a:lnTo>
                    <a:lnTo>
                      <a:pt x="314" y="11"/>
                    </a:lnTo>
                    <a:lnTo>
                      <a:pt x="317" y="13"/>
                    </a:lnTo>
                    <a:lnTo>
                      <a:pt x="319" y="11"/>
                    </a:lnTo>
                    <a:lnTo>
                      <a:pt x="329" y="13"/>
                    </a:lnTo>
                    <a:lnTo>
                      <a:pt x="326" y="16"/>
                    </a:lnTo>
                    <a:lnTo>
                      <a:pt x="333" y="16"/>
                    </a:lnTo>
                    <a:lnTo>
                      <a:pt x="342" y="21"/>
                    </a:lnTo>
                    <a:lnTo>
                      <a:pt x="329" y="28"/>
                    </a:lnTo>
                    <a:lnTo>
                      <a:pt x="310" y="28"/>
                    </a:lnTo>
                    <a:lnTo>
                      <a:pt x="323" y="31"/>
                    </a:lnTo>
                    <a:lnTo>
                      <a:pt x="329" y="37"/>
                    </a:lnTo>
                    <a:lnTo>
                      <a:pt x="333" y="34"/>
                    </a:lnTo>
                    <a:lnTo>
                      <a:pt x="335" y="34"/>
                    </a:lnTo>
                    <a:lnTo>
                      <a:pt x="344" y="37"/>
                    </a:lnTo>
                    <a:lnTo>
                      <a:pt x="344" y="41"/>
                    </a:lnTo>
                    <a:lnTo>
                      <a:pt x="342" y="41"/>
                    </a:lnTo>
                    <a:lnTo>
                      <a:pt x="342" y="4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476"/>
              <p:cNvSpPr>
                <a:spLocks/>
              </p:cNvSpPr>
              <p:nvPr/>
            </p:nvSpPr>
            <p:spPr bwMode="auto">
              <a:xfrm>
                <a:off x="5951538" y="2011363"/>
                <a:ext cx="26988" cy="25400"/>
              </a:xfrm>
              <a:custGeom>
                <a:avLst/>
                <a:gdLst>
                  <a:gd name="T0" fmla="*/ 3 w 17"/>
                  <a:gd name="T1" fmla="*/ 16 h 16"/>
                  <a:gd name="T2" fmla="*/ 0 w 17"/>
                  <a:gd name="T3" fmla="*/ 9 h 16"/>
                  <a:gd name="T4" fmla="*/ 9 w 17"/>
                  <a:gd name="T5" fmla="*/ 0 h 16"/>
                  <a:gd name="T6" fmla="*/ 12 w 17"/>
                  <a:gd name="T7" fmla="*/ 5 h 16"/>
                  <a:gd name="T8" fmla="*/ 15 w 17"/>
                  <a:gd name="T9" fmla="*/ 0 h 16"/>
                  <a:gd name="T10" fmla="*/ 17 w 17"/>
                  <a:gd name="T11" fmla="*/ 5 h 16"/>
                  <a:gd name="T12" fmla="*/ 12 w 17"/>
                  <a:gd name="T13" fmla="*/ 9 h 16"/>
                  <a:gd name="T14" fmla="*/ 9 w 17"/>
                  <a:gd name="T15" fmla="*/ 12 h 16"/>
                  <a:gd name="T16" fmla="*/ 3 w 17"/>
                  <a:gd name="T17" fmla="*/ 16 h 16"/>
                  <a:gd name="T18" fmla="*/ 3 w 17"/>
                  <a:gd name="T1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6">
                    <a:moveTo>
                      <a:pt x="3" y="16"/>
                    </a:moveTo>
                    <a:lnTo>
                      <a:pt x="0" y="9"/>
                    </a:lnTo>
                    <a:lnTo>
                      <a:pt x="9" y="0"/>
                    </a:lnTo>
                    <a:lnTo>
                      <a:pt x="12" y="5"/>
                    </a:lnTo>
                    <a:lnTo>
                      <a:pt x="15" y="0"/>
                    </a:lnTo>
                    <a:lnTo>
                      <a:pt x="17" y="5"/>
                    </a:lnTo>
                    <a:lnTo>
                      <a:pt x="12" y="9"/>
                    </a:lnTo>
                    <a:lnTo>
                      <a:pt x="9" y="12"/>
                    </a:lnTo>
                    <a:lnTo>
                      <a:pt x="3" y="16"/>
                    </a:lnTo>
                    <a:lnTo>
                      <a:pt x="3" y="1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477"/>
              <p:cNvSpPr>
                <a:spLocks/>
              </p:cNvSpPr>
              <p:nvPr/>
            </p:nvSpPr>
            <p:spPr bwMode="auto">
              <a:xfrm>
                <a:off x="5937251" y="2005013"/>
                <a:ext cx="14288" cy="20638"/>
              </a:xfrm>
              <a:custGeom>
                <a:avLst/>
                <a:gdLst>
                  <a:gd name="T0" fmla="*/ 7 w 9"/>
                  <a:gd name="T1" fmla="*/ 13 h 13"/>
                  <a:gd name="T2" fmla="*/ 3 w 9"/>
                  <a:gd name="T3" fmla="*/ 13 h 13"/>
                  <a:gd name="T4" fmla="*/ 9 w 9"/>
                  <a:gd name="T5" fmla="*/ 9 h 13"/>
                  <a:gd name="T6" fmla="*/ 7 w 9"/>
                  <a:gd name="T7" fmla="*/ 9 h 13"/>
                  <a:gd name="T8" fmla="*/ 0 w 9"/>
                  <a:gd name="T9" fmla="*/ 13 h 13"/>
                  <a:gd name="T10" fmla="*/ 0 w 9"/>
                  <a:gd name="T11" fmla="*/ 7 h 13"/>
                  <a:gd name="T12" fmla="*/ 7 w 9"/>
                  <a:gd name="T13" fmla="*/ 7 h 13"/>
                  <a:gd name="T14" fmla="*/ 7 w 9"/>
                  <a:gd name="T15" fmla="*/ 0 h 13"/>
                  <a:gd name="T16" fmla="*/ 9 w 9"/>
                  <a:gd name="T17" fmla="*/ 4 h 13"/>
                  <a:gd name="T18" fmla="*/ 9 w 9"/>
                  <a:gd name="T19" fmla="*/ 9 h 13"/>
                  <a:gd name="T20" fmla="*/ 7 w 9"/>
                  <a:gd name="T21" fmla="*/ 13 h 13"/>
                  <a:gd name="T22" fmla="*/ 7 w 9"/>
                  <a:gd name="T2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3">
                    <a:moveTo>
                      <a:pt x="7" y="13"/>
                    </a:moveTo>
                    <a:lnTo>
                      <a:pt x="3" y="13"/>
                    </a:lnTo>
                    <a:lnTo>
                      <a:pt x="9" y="9"/>
                    </a:lnTo>
                    <a:lnTo>
                      <a:pt x="7" y="9"/>
                    </a:lnTo>
                    <a:lnTo>
                      <a:pt x="0" y="13"/>
                    </a:lnTo>
                    <a:lnTo>
                      <a:pt x="0" y="7"/>
                    </a:lnTo>
                    <a:lnTo>
                      <a:pt x="7" y="7"/>
                    </a:lnTo>
                    <a:lnTo>
                      <a:pt x="7" y="0"/>
                    </a:lnTo>
                    <a:lnTo>
                      <a:pt x="9" y="4"/>
                    </a:lnTo>
                    <a:lnTo>
                      <a:pt x="9" y="9"/>
                    </a:lnTo>
                    <a:lnTo>
                      <a:pt x="7" y="13"/>
                    </a:lnTo>
                    <a:lnTo>
                      <a:pt x="7" y="1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478"/>
              <p:cNvSpPr>
                <a:spLocks/>
              </p:cNvSpPr>
              <p:nvPr/>
            </p:nvSpPr>
            <p:spPr bwMode="auto">
              <a:xfrm>
                <a:off x="5862638" y="2828925"/>
                <a:ext cx="188913" cy="88900"/>
              </a:xfrm>
              <a:custGeom>
                <a:avLst/>
                <a:gdLst>
                  <a:gd name="T0" fmla="*/ 65 w 119"/>
                  <a:gd name="T1" fmla="*/ 9 h 56"/>
                  <a:gd name="T2" fmla="*/ 73 w 119"/>
                  <a:gd name="T3" fmla="*/ 9 h 56"/>
                  <a:gd name="T4" fmla="*/ 82 w 119"/>
                  <a:gd name="T5" fmla="*/ 9 h 56"/>
                  <a:gd name="T6" fmla="*/ 89 w 119"/>
                  <a:gd name="T7" fmla="*/ 0 h 56"/>
                  <a:gd name="T8" fmla="*/ 98 w 119"/>
                  <a:gd name="T9" fmla="*/ 6 h 56"/>
                  <a:gd name="T10" fmla="*/ 116 w 119"/>
                  <a:gd name="T11" fmla="*/ 9 h 56"/>
                  <a:gd name="T12" fmla="*/ 116 w 119"/>
                  <a:gd name="T13" fmla="*/ 18 h 56"/>
                  <a:gd name="T14" fmla="*/ 119 w 119"/>
                  <a:gd name="T15" fmla="*/ 25 h 56"/>
                  <a:gd name="T16" fmla="*/ 119 w 119"/>
                  <a:gd name="T17" fmla="*/ 27 h 56"/>
                  <a:gd name="T18" fmla="*/ 116 w 119"/>
                  <a:gd name="T19" fmla="*/ 27 h 56"/>
                  <a:gd name="T20" fmla="*/ 111 w 119"/>
                  <a:gd name="T21" fmla="*/ 27 h 56"/>
                  <a:gd name="T22" fmla="*/ 107 w 119"/>
                  <a:gd name="T23" fmla="*/ 30 h 56"/>
                  <a:gd name="T24" fmla="*/ 111 w 119"/>
                  <a:gd name="T25" fmla="*/ 34 h 56"/>
                  <a:gd name="T26" fmla="*/ 111 w 119"/>
                  <a:gd name="T27" fmla="*/ 46 h 56"/>
                  <a:gd name="T28" fmla="*/ 105 w 119"/>
                  <a:gd name="T29" fmla="*/ 49 h 56"/>
                  <a:gd name="T30" fmla="*/ 105 w 119"/>
                  <a:gd name="T31" fmla="*/ 52 h 56"/>
                  <a:gd name="T32" fmla="*/ 98 w 119"/>
                  <a:gd name="T33" fmla="*/ 52 h 56"/>
                  <a:gd name="T34" fmla="*/ 82 w 119"/>
                  <a:gd name="T35" fmla="*/ 56 h 56"/>
                  <a:gd name="T36" fmla="*/ 68 w 119"/>
                  <a:gd name="T37" fmla="*/ 56 h 56"/>
                  <a:gd name="T38" fmla="*/ 63 w 119"/>
                  <a:gd name="T39" fmla="*/ 56 h 56"/>
                  <a:gd name="T40" fmla="*/ 54 w 119"/>
                  <a:gd name="T41" fmla="*/ 52 h 56"/>
                  <a:gd name="T42" fmla="*/ 43 w 119"/>
                  <a:gd name="T43" fmla="*/ 43 h 56"/>
                  <a:gd name="T44" fmla="*/ 38 w 119"/>
                  <a:gd name="T45" fmla="*/ 43 h 56"/>
                  <a:gd name="T46" fmla="*/ 27 w 119"/>
                  <a:gd name="T47" fmla="*/ 43 h 56"/>
                  <a:gd name="T48" fmla="*/ 25 w 119"/>
                  <a:gd name="T49" fmla="*/ 49 h 56"/>
                  <a:gd name="T50" fmla="*/ 16 w 119"/>
                  <a:gd name="T51" fmla="*/ 52 h 56"/>
                  <a:gd name="T52" fmla="*/ 16 w 119"/>
                  <a:gd name="T53" fmla="*/ 49 h 56"/>
                  <a:gd name="T54" fmla="*/ 13 w 119"/>
                  <a:gd name="T55" fmla="*/ 49 h 56"/>
                  <a:gd name="T56" fmla="*/ 13 w 119"/>
                  <a:gd name="T57" fmla="*/ 46 h 56"/>
                  <a:gd name="T58" fmla="*/ 7 w 119"/>
                  <a:gd name="T59" fmla="*/ 46 h 56"/>
                  <a:gd name="T60" fmla="*/ 7 w 119"/>
                  <a:gd name="T61" fmla="*/ 43 h 56"/>
                  <a:gd name="T62" fmla="*/ 4 w 119"/>
                  <a:gd name="T63" fmla="*/ 43 h 56"/>
                  <a:gd name="T64" fmla="*/ 0 w 119"/>
                  <a:gd name="T65" fmla="*/ 40 h 56"/>
                  <a:gd name="T66" fmla="*/ 0 w 119"/>
                  <a:gd name="T67" fmla="*/ 36 h 56"/>
                  <a:gd name="T68" fmla="*/ 0 w 119"/>
                  <a:gd name="T69" fmla="*/ 34 h 56"/>
                  <a:gd name="T70" fmla="*/ 4 w 119"/>
                  <a:gd name="T71" fmla="*/ 30 h 56"/>
                  <a:gd name="T72" fmla="*/ 13 w 119"/>
                  <a:gd name="T73" fmla="*/ 36 h 56"/>
                  <a:gd name="T74" fmla="*/ 16 w 119"/>
                  <a:gd name="T75" fmla="*/ 30 h 56"/>
                  <a:gd name="T76" fmla="*/ 20 w 119"/>
                  <a:gd name="T77" fmla="*/ 34 h 56"/>
                  <a:gd name="T78" fmla="*/ 25 w 119"/>
                  <a:gd name="T79" fmla="*/ 34 h 56"/>
                  <a:gd name="T80" fmla="*/ 34 w 119"/>
                  <a:gd name="T81" fmla="*/ 30 h 56"/>
                  <a:gd name="T82" fmla="*/ 41 w 119"/>
                  <a:gd name="T83" fmla="*/ 34 h 56"/>
                  <a:gd name="T84" fmla="*/ 43 w 119"/>
                  <a:gd name="T85" fmla="*/ 30 h 56"/>
                  <a:gd name="T86" fmla="*/ 54 w 119"/>
                  <a:gd name="T87" fmla="*/ 30 h 56"/>
                  <a:gd name="T88" fmla="*/ 56 w 119"/>
                  <a:gd name="T89" fmla="*/ 34 h 56"/>
                  <a:gd name="T90" fmla="*/ 54 w 119"/>
                  <a:gd name="T91" fmla="*/ 27 h 56"/>
                  <a:gd name="T92" fmla="*/ 54 w 119"/>
                  <a:gd name="T93" fmla="*/ 18 h 56"/>
                  <a:gd name="T94" fmla="*/ 65 w 119"/>
                  <a:gd name="T95" fmla="*/ 13 h 56"/>
                  <a:gd name="T96" fmla="*/ 65 w 119"/>
                  <a:gd name="T97" fmla="*/ 9 h 56"/>
                  <a:gd name="T98" fmla="*/ 65 w 119"/>
                  <a:gd name="T99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9" h="56">
                    <a:moveTo>
                      <a:pt x="65" y="9"/>
                    </a:moveTo>
                    <a:lnTo>
                      <a:pt x="73" y="9"/>
                    </a:lnTo>
                    <a:lnTo>
                      <a:pt x="82" y="9"/>
                    </a:lnTo>
                    <a:lnTo>
                      <a:pt x="89" y="0"/>
                    </a:lnTo>
                    <a:lnTo>
                      <a:pt x="98" y="6"/>
                    </a:lnTo>
                    <a:lnTo>
                      <a:pt x="116" y="9"/>
                    </a:lnTo>
                    <a:lnTo>
                      <a:pt x="116" y="18"/>
                    </a:lnTo>
                    <a:lnTo>
                      <a:pt x="119" y="25"/>
                    </a:lnTo>
                    <a:lnTo>
                      <a:pt x="119" y="27"/>
                    </a:lnTo>
                    <a:lnTo>
                      <a:pt x="116" y="27"/>
                    </a:lnTo>
                    <a:lnTo>
                      <a:pt x="111" y="27"/>
                    </a:lnTo>
                    <a:lnTo>
                      <a:pt x="107" y="30"/>
                    </a:lnTo>
                    <a:lnTo>
                      <a:pt x="111" y="34"/>
                    </a:lnTo>
                    <a:lnTo>
                      <a:pt x="111" y="46"/>
                    </a:lnTo>
                    <a:lnTo>
                      <a:pt x="105" y="49"/>
                    </a:lnTo>
                    <a:lnTo>
                      <a:pt x="105" y="52"/>
                    </a:lnTo>
                    <a:lnTo>
                      <a:pt x="98" y="52"/>
                    </a:lnTo>
                    <a:lnTo>
                      <a:pt x="82" y="56"/>
                    </a:lnTo>
                    <a:lnTo>
                      <a:pt x="68" y="56"/>
                    </a:lnTo>
                    <a:lnTo>
                      <a:pt x="63" y="56"/>
                    </a:lnTo>
                    <a:lnTo>
                      <a:pt x="54" y="52"/>
                    </a:lnTo>
                    <a:lnTo>
                      <a:pt x="43" y="43"/>
                    </a:lnTo>
                    <a:lnTo>
                      <a:pt x="38" y="43"/>
                    </a:lnTo>
                    <a:lnTo>
                      <a:pt x="27" y="43"/>
                    </a:lnTo>
                    <a:lnTo>
                      <a:pt x="25" y="49"/>
                    </a:lnTo>
                    <a:lnTo>
                      <a:pt x="16" y="52"/>
                    </a:lnTo>
                    <a:lnTo>
                      <a:pt x="16" y="49"/>
                    </a:lnTo>
                    <a:lnTo>
                      <a:pt x="13" y="49"/>
                    </a:lnTo>
                    <a:lnTo>
                      <a:pt x="13" y="46"/>
                    </a:lnTo>
                    <a:lnTo>
                      <a:pt x="7" y="46"/>
                    </a:lnTo>
                    <a:lnTo>
                      <a:pt x="7" y="43"/>
                    </a:lnTo>
                    <a:lnTo>
                      <a:pt x="4" y="43"/>
                    </a:lnTo>
                    <a:lnTo>
                      <a:pt x="0" y="40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4" y="30"/>
                    </a:lnTo>
                    <a:lnTo>
                      <a:pt x="13" y="36"/>
                    </a:lnTo>
                    <a:lnTo>
                      <a:pt x="16" y="30"/>
                    </a:lnTo>
                    <a:lnTo>
                      <a:pt x="20" y="34"/>
                    </a:lnTo>
                    <a:lnTo>
                      <a:pt x="25" y="34"/>
                    </a:lnTo>
                    <a:lnTo>
                      <a:pt x="34" y="30"/>
                    </a:lnTo>
                    <a:lnTo>
                      <a:pt x="41" y="34"/>
                    </a:lnTo>
                    <a:lnTo>
                      <a:pt x="43" y="30"/>
                    </a:lnTo>
                    <a:lnTo>
                      <a:pt x="54" y="30"/>
                    </a:lnTo>
                    <a:lnTo>
                      <a:pt x="56" y="34"/>
                    </a:lnTo>
                    <a:lnTo>
                      <a:pt x="54" y="27"/>
                    </a:lnTo>
                    <a:lnTo>
                      <a:pt x="54" y="18"/>
                    </a:lnTo>
                    <a:lnTo>
                      <a:pt x="65" y="13"/>
                    </a:lnTo>
                    <a:lnTo>
                      <a:pt x="65" y="9"/>
                    </a:lnTo>
                    <a:lnTo>
                      <a:pt x="65" y="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479"/>
              <p:cNvSpPr>
                <a:spLocks/>
              </p:cNvSpPr>
              <p:nvPr/>
            </p:nvSpPr>
            <p:spPr bwMode="auto">
              <a:xfrm>
                <a:off x="5965826" y="2614613"/>
                <a:ext cx="258763" cy="209550"/>
              </a:xfrm>
              <a:custGeom>
                <a:avLst/>
                <a:gdLst>
                  <a:gd name="T0" fmla="*/ 85 w 163"/>
                  <a:gd name="T1" fmla="*/ 5 h 132"/>
                  <a:gd name="T2" fmla="*/ 135 w 163"/>
                  <a:gd name="T3" fmla="*/ 5 h 132"/>
                  <a:gd name="T4" fmla="*/ 148 w 163"/>
                  <a:gd name="T5" fmla="*/ 21 h 132"/>
                  <a:gd name="T6" fmla="*/ 154 w 163"/>
                  <a:gd name="T7" fmla="*/ 36 h 132"/>
                  <a:gd name="T8" fmla="*/ 156 w 163"/>
                  <a:gd name="T9" fmla="*/ 48 h 132"/>
                  <a:gd name="T10" fmla="*/ 144 w 163"/>
                  <a:gd name="T11" fmla="*/ 55 h 132"/>
                  <a:gd name="T12" fmla="*/ 154 w 163"/>
                  <a:gd name="T13" fmla="*/ 64 h 132"/>
                  <a:gd name="T14" fmla="*/ 156 w 163"/>
                  <a:gd name="T15" fmla="*/ 80 h 132"/>
                  <a:gd name="T16" fmla="*/ 163 w 163"/>
                  <a:gd name="T17" fmla="*/ 89 h 132"/>
                  <a:gd name="T18" fmla="*/ 142 w 163"/>
                  <a:gd name="T19" fmla="*/ 119 h 132"/>
                  <a:gd name="T20" fmla="*/ 144 w 163"/>
                  <a:gd name="T21" fmla="*/ 128 h 132"/>
                  <a:gd name="T22" fmla="*/ 138 w 163"/>
                  <a:gd name="T23" fmla="*/ 132 h 132"/>
                  <a:gd name="T24" fmla="*/ 135 w 163"/>
                  <a:gd name="T25" fmla="*/ 132 h 132"/>
                  <a:gd name="T26" fmla="*/ 129 w 163"/>
                  <a:gd name="T27" fmla="*/ 126 h 132"/>
                  <a:gd name="T28" fmla="*/ 120 w 163"/>
                  <a:gd name="T29" fmla="*/ 122 h 132"/>
                  <a:gd name="T30" fmla="*/ 113 w 163"/>
                  <a:gd name="T31" fmla="*/ 128 h 132"/>
                  <a:gd name="T32" fmla="*/ 106 w 163"/>
                  <a:gd name="T33" fmla="*/ 126 h 132"/>
                  <a:gd name="T34" fmla="*/ 99 w 163"/>
                  <a:gd name="T35" fmla="*/ 128 h 132"/>
                  <a:gd name="T36" fmla="*/ 95 w 163"/>
                  <a:gd name="T37" fmla="*/ 126 h 132"/>
                  <a:gd name="T38" fmla="*/ 89 w 163"/>
                  <a:gd name="T39" fmla="*/ 119 h 132"/>
                  <a:gd name="T40" fmla="*/ 83 w 163"/>
                  <a:gd name="T41" fmla="*/ 122 h 132"/>
                  <a:gd name="T42" fmla="*/ 76 w 163"/>
                  <a:gd name="T43" fmla="*/ 116 h 132"/>
                  <a:gd name="T44" fmla="*/ 76 w 163"/>
                  <a:gd name="T45" fmla="*/ 112 h 132"/>
                  <a:gd name="T46" fmla="*/ 61 w 163"/>
                  <a:gd name="T47" fmla="*/ 110 h 132"/>
                  <a:gd name="T48" fmla="*/ 61 w 163"/>
                  <a:gd name="T49" fmla="*/ 107 h 132"/>
                  <a:gd name="T50" fmla="*/ 54 w 163"/>
                  <a:gd name="T51" fmla="*/ 105 h 132"/>
                  <a:gd name="T52" fmla="*/ 51 w 163"/>
                  <a:gd name="T53" fmla="*/ 107 h 132"/>
                  <a:gd name="T54" fmla="*/ 46 w 163"/>
                  <a:gd name="T55" fmla="*/ 107 h 132"/>
                  <a:gd name="T56" fmla="*/ 40 w 163"/>
                  <a:gd name="T57" fmla="*/ 102 h 132"/>
                  <a:gd name="T58" fmla="*/ 40 w 163"/>
                  <a:gd name="T59" fmla="*/ 98 h 132"/>
                  <a:gd name="T60" fmla="*/ 33 w 163"/>
                  <a:gd name="T61" fmla="*/ 98 h 132"/>
                  <a:gd name="T62" fmla="*/ 24 w 163"/>
                  <a:gd name="T63" fmla="*/ 95 h 132"/>
                  <a:gd name="T64" fmla="*/ 24 w 163"/>
                  <a:gd name="T65" fmla="*/ 91 h 132"/>
                  <a:gd name="T66" fmla="*/ 21 w 163"/>
                  <a:gd name="T67" fmla="*/ 91 h 132"/>
                  <a:gd name="T68" fmla="*/ 17 w 163"/>
                  <a:gd name="T69" fmla="*/ 91 h 132"/>
                  <a:gd name="T70" fmla="*/ 17 w 163"/>
                  <a:gd name="T71" fmla="*/ 86 h 132"/>
                  <a:gd name="T72" fmla="*/ 17 w 163"/>
                  <a:gd name="T73" fmla="*/ 80 h 132"/>
                  <a:gd name="T74" fmla="*/ 11 w 163"/>
                  <a:gd name="T75" fmla="*/ 71 h 132"/>
                  <a:gd name="T76" fmla="*/ 11 w 163"/>
                  <a:gd name="T77" fmla="*/ 67 h 132"/>
                  <a:gd name="T78" fmla="*/ 8 w 163"/>
                  <a:gd name="T79" fmla="*/ 67 h 132"/>
                  <a:gd name="T80" fmla="*/ 8 w 163"/>
                  <a:gd name="T81" fmla="*/ 57 h 132"/>
                  <a:gd name="T82" fmla="*/ 8 w 163"/>
                  <a:gd name="T83" fmla="*/ 55 h 132"/>
                  <a:gd name="T84" fmla="*/ 3 w 163"/>
                  <a:gd name="T85" fmla="*/ 48 h 132"/>
                  <a:gd name="T86" fmla="*/ 0 w 163"/>
                  <a:gd name="T87" fmla="*/ 46 h 132"/>
                  <a:gd name="T88" fmla="*/ 6 w 163"/>
                  <a:gd name="T89" fmla="*/ 39 h 132"/>
                  <a:gd name="T90" fmla="*/ 6 w 163"/>
                  <a:gd name="T91" fmla="*/ 30 h 132"/>
                  <a:gd name="T92" fmla="*/ 6 w 163"/>
                  <a:gd name="T93" fmla="*/ 23 h 132"/>
                  <a:gd name="T94" fmla="*/ 8 w 163"/>
                  <a:gd name="T95" fmla="*/ 23 h 132"/>
                  <a:gd name="T96" fmla="*/ 8 w 163"/>
                  <a:gd name="T97" fmla="*/ 18 h 132"/>
                  <a:gd name="T98" fmla="*/ 31 w 163"/>
                  <a:gd name="T99" fmla="*/ 12 h 132"/>
                  <a:gd name="T100" fmla="*/ 33 w 163"/>
                  <a:gd name="T101" fmla="*/ 8 h 132"/>
                  <a:gd name="T102" fmla="*/ 40 w 163"/>
                  <a:gd name="T103" fmla="*/ 5 h 132"/>
                  <a:gd name="T104" fmla="*/ 42 w 163"/>
                  <a:gd name="T105" fmla="*/ 5 h 132"/>
                  <a:gd name="T106" fmla="*/ 65 w 163"/>
                  <a:gd name="T107" fmla="*/ 0 h 132"/>
                  <a:gd name="T108" fmla="*/ 65 w 163"/>
                  <a:gd name="T109" fmla="*/ 5 h 132"/>
                  <a:gd name="T110" fmla="*/ 67 w 163"/>
                  <a:gd name="T111" fmla="*/ 8 h 132"/>
                  <a:gd name="T112" fmla="*/ 76 w 163"/>
                  <a:gd name="T113" fmla="*/ 8 h 132"/>
                  <a:gd name="T114" fmla="*/ 79 w 163"/>
                  <a:gd name="T115" fmla="*/ 12 h 132"/>
                  <a:gd name="T116" fmla="*/ 85 w 163"/>
                  <a:gd name="T117" fmla="*/ 5 h 132"/>
                  <a:gd name="T118" fmla="*/ 85 w 163"/>
                  <a:gd name="T119" fmla="*/ 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132">
                    <a:moveTo>
                      <a:pt x="85" y="5"/>
                    </a:moveTo>
                    <a:lnTo>
                      <a:pt x="135" y="5"/>
                    </a:lnTo>
                    <a:lnTo>
                      <a:pt x="148" y="21"/>
                    </a:lnTo>
                    <a:lnTo>
                      <a:pt x="154" y="36"/>
                    </a:lnTo>
                    <a:lnTo>
                      <a:pt x="156" y="48"/>
                    </a:lnTo>
                    <a:lnTo>
                      <a:pt x="144" y="55"/>
                    </a:lnTo>
                    <a:lnTo>
                      <a:pt x="154" y="64"/>
                    </a:lnTo>
                    <a:lnTo>
                      <a:pt x="156" y="80"/>
                    </a:lnTo>
                    <a:lnTo>
                      <a:pt x="163" y="89"/>
                    </a:lnTo>
                    <a:lnTo>
                      <a:pt x="142" y="119"/>
                    </a:lnTo>
                    <a:lnTo>
                      <a:pt x="144" y="128"/>
                    </a:lnTo>
                    <a:lnTo>
                      <a:pt x="138" y="132"/>
                    </a:lnTo>
                    <a:lnTo>
                      <a:pt x="135" y="132"/>
                    </a:lnTo>
                    <a:lnTo>
                      <a:pt x="129" y="126"/>
                    </a:lnTo>
                    <a:lnTo>
                      <a:pt x="120" y="122"/>
                    </a:lnTo>
                    <a:lnTo>
                      <a:pt x="113" y="128"/>
                    </a:lnTo>
                    <a:lnTo>
                      <a:pt x="106" y="126"/>
                    </a:lnTo>
                    <a:lnTo>
                      <a:pt x="99" y="128"/>
                    </a:lnTo>
                    <a:lnTo>
                      <a:pt x="95" y="126"/>
                    </a:lnTo>
                    <a:lnTo>
                      <a:pt x="89" y="119"/>
                    </a:lnTo>
                    <a:lnTo>
                      <a:pt x="83" y="122"/>
                    </a:lnTo>
                    <a:lnTo>
                      <a:pt x="76" y="116"/>
                    </a:lnTo>
                    <a:lnTo>
                      <a:pt x="76" y="112"/>
                    </a:lnTo>
                    <a:lnTo>
                      <a:pt x="61" y="110"/>
                    </a:lnTo>
                    <a:lnTo>
                      <a:pt x="61" y="107"/>
                    </a:lnTo>
                    <a:lnTo>
                      <a:pt x="54" y="105"/>
                    </a:lnTo>
                    <a:lnTo>
                      <a:pt x="51" y="107"/>
                    </a:lnTo>
                    <a:lnTo>
                      <a:pt x="46" y="107"/>
                    </a:lnTo>
                    <a:lnTo>
                      <a:pt x="40" y="102"/>
                    </a:lnTo>
                    <a:lnTo>
                      <a:pt x="40" y="98"/>
                    </a:lnTo>
                    <a:lnTo>
                      <a:pt x="33" y="98"/>
                    </a:lnTo>
                    <a:lnTo>
                      <a:pt x="24" y="95"/>
                    </a:lnTo>
                    <a:lnTo>
                      <a:pt x="24" y="91"/>
                    </a:lnTo>
                    <a:lnTo>
                      <a:pt x="21" y="91"/>
                    </a:lnTo>
                    <a:lnTo>
                      <a:pt x="17" y="91"/>
                    </a:lnTo>
                    <a:lnTo>
                      <a:pt x="17" y="86"/>
                    </a:lnTo>
                    <a:lnTo>
                      <a:pt x="17" y="80"/>
                    </a:lnTo>
                    <a:lnTo>
                      <a:pt x="11" y="71"/>
                    </a:lnTo>
                    <a:lnTo>
                      <a:pt x="11" y="67"/>
                    </a:lnTo>
                    <a:lnTo>
                      <a:pt x="8" y="67"/>
                    </a:lnTo>
                    <a:lnTo>
                      <a:pt x="8" y="57"/>
                    </a:lnTo>
                    <a:lnTo>
                      <a:pt x="8" y="55"/>
                    </a:lnTo>
                    <a:lnTo>
                      <a:pt x="3" y="48"/>
                    </a:lnTo>
                    <a:lnTo>
                      <a:pt x="0" y="46"/>
                    </a:lnTo>
                    <a:lnTo>
                      <a:pt x="6" y="39"/>
                    </a:lnTo>
                    <a:lnTo>
                      <a:pt x="6" y="30"/>
                    </a:lnTo>
                    <a:lnTo>
                      <a:pt x="6" y="23"/>
                    </a:lnTo>
                    <a:lnTo>
                      <a:pt x="8" y="23"/>
                    </a:lnTo>
                    <a:lnTo>
                      <a:pt x="8" y="18"/>
                    </a:lnTo>
                    <a:lnTo>
                      <a:pt x="31" y="12"/>
                    </a:lnTo>
                    <a:lnTo>
                      <a:pt x="33" y="8"/>
                    </a:lnTo>
                    <a:lnTo>
                      <a:pt x="40" y="5"/>
                    </a:lnTo>
                    <a:lnTo>
                      <a:pt x="42" y="5"/>
                    </a:lnTo>
                    <a:lnTo>
                      <a:pt x="65" y="0"/>
                    </a:lnTo>
                    <a:lnTo>
                      <a:pt x="65" y="5"/>
                    </a:lnTo>
                    <a:lnTo>
                      <a:pt x="67" y="8"/>
                    </a:lnTo>
                    <a:lnTo>
                      <a:pt x="76" y="8"/>
                    </a:lnTo>
                    <a:lnTo>
                      <a:pt x="79" y="12"/>
                    </a:lnTo>
                    <a:lnTo>
                      <a:pt x="85" y="5"/>
                    </a:lnTo>
                    <a:lnTo>
                      <a:pt x="85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480"/>
              <p:cNvSpPr>
                <a:spLocks/>
              </p:cNvSpPr>
              <p:nvPr/>
            </p:nvSpPr>
            <p:spPr bwMode="auto">
              <a:xfrm>
                <a:off x="6140451" y="2852738"/>
                <a:ext cx="234950" cy="160338"/>
              </a:xfrm>
              <a:custGeom>
                <a:avLst/>
                <a:gdLst>
                  <a:gd name="T0" fmla="*/ 87 w 148"/>
                  <a:gd name="T1" fmla="*/ 6 h 101"/>
                  <a:gd name="T2" fmla="*/ 101 w 148"/>
                  <a:gd name="T3" fmla="*/ 0 h 101"/>
                  <a:gd name="T4" fmla="*/ 121 w 148"/>
                  <a:gd name="T5" fmla="*/ 28 h 101"/>
                  <a:gd name="T6" fmla="*/ 127 w 148"/>
                  <a:gd name="T7" fmla="*/ 62 h 101"/>
                  <a:gd name="T8" fmla="*/ 130 w 148"/>
                  <a:gd name="T9" fmla="*/ 65 h 101"/>
                  <a:gd name="T10" fmla="*/ 148 w 148"/>
                  <a:gd name="T11" fmla="*/ 62 h 101"/>
                  <a:gd name="T12" fmla="*/ 148 w 148"/>
                  <a:gd name="T13" fmla="*/ 74 h 101"/>
                  <a:gd name="T14" fmla="*/ 139 w 148"/>
                  <a:gd name="T15" fmla="*/ 74 h 101"/>
                  <a:gd name="T16" fmla="*/ 139 w 148"/>
                  <a:gd name="T17" fmla="*/ 71 h 101"/>
                  <a:gd name="T18" fmla="*/ 136 w 148"/>
                  <a:gd name="T19" fmla="*/ 71 h 101"/>
                  <a:gd name="T20" fmla="*/ 133 w 148"/>
                  <a:gd name="T21" fmla="*/ 74 h 101"/>
                  <a:gd name="T22" fmla="*/ 133 w 148"/>
                  <a:gd name="T23" fmla="*/ 80 h 101"/>
                  <a:gd name="T24" fmla="*/ 133 w 148"/>
                  <a:gd name="T25" fmla="*/ 84 h 101"/>
                  <a:gd name="T26" fmla="*/ 133 w 148"/>
                  <a:gd name="T27" fmla="*/ 96 h 101"/>
                  <a:gd name="T28" fmla="*/ 127 w 148"/>
                  <a:gd name="T29" fmla="*/ 96 h 101"/>
                  <a:gd name="T30" fmla="*/ 123 w 148"/>
                  <a:gd name="T31" fmla="*/ 93 h 101"/>
                  <a:gd name="T32" fmla="*/ 112 w 148"/>
                  <a:gd name="T33" fmla="*/ 93 h 101"/>
                  <a:gd name="T34" fmla="*/ 108 w 148"/>
                  <a:gd name="T35" fmla="*/ 89 h 101"/>
                  <a:gd name="T36" fmla="*/ 89 w 148"/>
                  <a:gd name="T37" fmla="*/ 96 h 101"/>
                  <a:gd name="T38" fmla="*/ 87 w 148"/>
                  <a:gd name="T39" fmla="*/ 101 h 101"/>
                  <a:gd name="T40" fmla="*/ 80 w 148"/>
                  <a:gd name="T41" fmla="*/ 101 h 101"/>
                  <a:gd name="T42" fmla="*/ 71 w 148"/>
                  <a:gd name="T43" fmla="*/ 101 h 101"/>
                  <a:gd name="T44" fmla="*/ 64 w 148"/>
                  <a:gd name="T45" fmla="*/ 99 h 101"/>
                  <a:gd name="T46" fmla="*/ 62 w 148"/>
                  <a:gd name="T47" fmla="*/ 101 h 101"/>
                  <a:gd name="T48" fmla="*/ 49 w 148"/>
                  <a:gd name="T49" fmla="*/ 96 h 101"/>
                  <a:gd name="T50" fmla="*/ 41 w 148"/>
                  <a:gd name="T51" fmla="*/ 99 h 101"/>
                  <a:gd name="T52" fmla="*/ 41 w 148"/>
                  <a:gd name="T53" fmla="*/ 96 h 101"/>
                  <a:gd name="T54" fmla="*/ 44 w 148"/>
                  <a:gd name="T55" fmla="*/ 93 h 101"/>
                  <a:gd name="T56" fmla="*/ 38 w 148"/>
                  <a:gd name="T57" fmla="*/ 89 h 101"/>
                  <a:gd name="T58" fmla="*/ 34 w 148"/>
                  <a:gd name="T59" fmla="*/ 84 h 101"/>
                  <a:gd name="T60" fmla="*/ 34 w 148"/>
                  <a:gd name="T61" fmla="*/ 80 h 101"/>
                  <a:gd name="T62" fmla="*/ 32 w 148"/>
                  <a:gd name="T63" fmla="*/ 80 h 101"/>
                  <a:gd name="T64" fmla="*/ 28 w 148"/>
                  <a:gd name="T65" fmla="*/ 84 h 101"/>
                  <a:gd name="T66" fmla="*/ 23 w 148"/>
                  <a:gd name="T67" fmla="*/ 80 h 101"/>
                  <a:gd name="T68" fmla="*/ 16 w 148"/>
                  <a:gd name="T69" fmla="*/ 78 h 101"/>
                  <a:gd name="T70" fmla="*/ 19 w 148"/>
                  <a:gd name="T71" fmla="*/ 74 h 101"/>
                  <a:gd name="T72" fmla="*/ 19 w 148"/>
                  <a:gd name="T73" fmla="*/ 68 h 101"/>
                  <a:gd name="T74" fmla="*/ 7 w 148"/>
                  <a:gd name="T75" fmla="*/ 62 h 101"/>
                  <a:gd name="T76" fmla="*/ 7 w 148"/>
                  <a:gd name="T77" fmla="*/ 55 h 101"/>
                  <a:gd name="T78" fmla="*/ 0 w 148"/>
                  <a:gd name="T79" fmla="*/ 46 h 101"/>
                  <a:gd name="T80" fmla="*/ 7 w 148"/>
                  <a:gd name="T81" fmla="*/ 50 h 101"/>
                  <a:gd name="T82" fmla="*/ 7 w 148"/>
                  <a:gd name="T83" fmla="*/ 46 h 101"/>
                  <a:gd name="T84" fmla="*/ 12 w 148"/>
                  <a:gd name="T85" fmla="*/ 41 h 101"/>
                  <a:gd name="T86" fmla="*/ 12 w 148"/>
                  <a:gd name="T87" fmla="*/ 37 h 101"/>
                  <a:gd name="T88" fmla="*/ 19 w 148"/>
                  <a:gd name="T89" fmla="*/ 31 h 101"/>
                  <a:gd name="T90" fmla="*/ 23 w 148"/>
                  <a:gd name="T91" fmla="*/ 19 h 101"/>
                  <a:gd name="T92" fmla="*/ 28 w 148"/>
                  <a:gd name="T93" fmla="*/ 12 h 101"/>
                  <a:gd name="T94" fmla="*/ 34 w 148"/>
                  <a:gd name="T95" fmla="*/ 10 h 101"/>
                  <a:gd name="T96" fmla="*/ 34 w 148"/>
                  <a:gd name="T97" fmla="*/ 6 h 101"/>
                  <a:gd name="T98" fmla="*/ 44 w 148"/>
                  <a:gd name="T99" fmla="*/ 6 h 101"/>
                  <a:gd name="T100" fmla="*/ 71 w 148"/>
                  <a:gd name="T101" fmla="*/ 12 h 101"/>
                  <a:gd name="T102" fmla="*/ 87 w 148"/>
                  <a:gd name="T103" fmla="*/ 6 h 101"/>
                  <a:gd name="T104" fmla="*/ 87 w 148"/>
                  <a:gd name="T105" fmla="*/ 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8" h="101">
                    <a:moveTo>
                      <a:pt x="87" y="6"/>
                    </a:moveTo>
                    <a:lnTo>
                      <a:pt x="101" y="0"/>
                    </a:lnTo>
                    <a:lnTo>
                      <a:pt x="121" y="28"/>
                    </a:lnTo>
                    <a:lnTo>
                      <a:pt x="127" y="62"/>
                    </a:lnTo>
                    <a:lnTo>
                      <a:pt x="130" y="65"/>
                    </a:lnTo>
                    <a:lnTo>
                      <a:pt x="148" y="62"/>
                    </a:lnTo>
                    <a:lnTo>
                      <a:pt x="148" y="74"/>
                    </a:lnTo>
                    <a:lnTo>
                      <a:pt x="139" y="74"/>
                    </a:lnTo>
                    <a:lnTo>
                      <a:pt x="139" y="71"/>
                    </a:lnTo>
                    <a:lnTo>
                      <a:pt x="136" y="71"/>
                    </a:lnTo>
                    <a:lnTo>
                      <a:pt x="133" y="74"/>
                    </a:lnTo>
                    <a:lnTo>
                      <a:pt x="133" y="80"/>
                    </a:lnTo>
                    <a:lnTo>
                      <a:pt x="133" y="84"/>
                    </a:lnTo>
                    <a:lnTo>
                      <a:pt x="133" y="96"/>
                    </a:lnTo>
                    <a:lnTo>
                      <a:pt x="127" y="96"/>
                    </a:lnTo>
                    <a:lnTo>
                      <a:pt x="123" y="93"/>
                    </a:lnTo>
                    <a:lnTo>
                      <a:pt x="112" y="93"/>
                    </a:lnTo>
                    <a:lnTo>
                      <a:pt x="108" y="89"/>
                    </a:lnTo>
                    <a:lnTo>
                      <a:pt x="89" y="96"/>
                    </a:lnTo>
                    <a:lnTo>
                      <a:pt x="87" y="101"/>
                    </a:lnTo>
                    <a:lnTo>
                      <a:pt x="80" y="101"/>
                    </a:lnTo>
                    <a:lnTo>
                      <a:pt x="71" y="101"/>
                    </a:lnTo>
                    <a:lnTo>
                      <a:pt x="64" y="99"/>
                    </a:lnTo>
                    <a:lnTo>
                      <a:pt x="62" y="101"/>
                    </a:lnTo>
                    <a:lnTo>
                      <a:pt x="49" y="96"/>
                    </a:lnTo>
                    <a:lnTo>
                      <a:pt x="41" y="99"/>
                    </a:lnTo>
                    <a:lnTo>
                      <a:pt x="41" y="96"/>
                    </a:lnTo>
                    <a:lnTo>
                      <a:pt x="44" y="93"/>
                    </a:lnTo>
                    <a:lnTo>
                      <a:pt x="38" y="89"/>
                    </a:lnTo>
                    <a:lnTo>
                      <a:pt x="34" y="84"/>
                    </a:lnTo>
                    <a:lnTo>
                      <a:pt x="34" y="80"/>
                    </a:lnTo>
                    <a:lnTo>
                      <a:pt x="32" y="80"/>
                    </a:lnTo>
                    <a:lnTo>
                      <a:pt x="28" y="84"/>
                    </a:lnTo>
                    <a:lnTo>
                      <a:pt x="23" y="80"/>
                    </a:lnTo>
                    <a:lnTo>
                      <a:pt x="16" y="78"/>
                    </a:lnTo>
                    <a:lnTo>
                      <a:pt x="19" y="74"/>
                    </a:lnTo>
                    <a:lnTo>
                      <a:pt x="19" y="68"/>
                    </a:lnTo>
                    <a:lnTo>
                      <a:pt x="7" y="62"/>
                    </a:lnTo>
                    <a:lnTo>
                      <a:pt x="7" y="55"/>
                    </a:lnTo>
                    <a:lnTo>
                      <a:pt x="0" y="46"/>
                    </a:lnTo>
                    <a:lnTo>
                      <a:pt x="7" y="50"/>
                    </a:lnTo>
                    <a:lnTo>
                      <a:pt x="7" y="46"/>
                    </a:lnTo>
                    <a:lnTo>
                      <a:pt x="12" y="41"/>
                    </a:lnTo>
                    <a:lnTo>
                      <a:pt x="12" y="37"/>
                    </a:lnTo>
                    <a:lnTo>
                      <a:pt x="19" y="31"/>
                    </a:lnTo>
                    <a:lnTo>
                      <a:pt x="23" y="19"/>
                    </a:lnTo>
                    <a:lnTo>
                      <a:pt x="28" y="12"/>
                    </a:lnTo>
                    <a:lnTo>
                      <a:pt x="34" y="10"/>
                    </a:lnTo>
                    <a:lnTo>
                      <a:pt x="34" y="6"/>
                    </a:lnTo>
                    <a:lnTo>
                      <a:pt x="44" y="6"/>
                    </a:lnTo>
                    <a:lnTo>
                      <a:pt x="71" y="12"/>
                    </a:lnTo>
                    <a:lnTo>
                      <a:pt x="87" y="6"/>
                    </a:lnTo>
                    <a:lnTo>
                      <a:pt x="87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481"/>
              <p:cNvSpPr>
                <a:spLocks/>
              </p:cNvSpPr>
              <p:nvPr/>
            </p:nvSpPr>
            <p:spPr bwMode="auto">
              <a:xfrm>
                <a:off x="5883276" y="1997075"/>
                <a:ext cx="273050" cy="596900"/>
              </a:xfrm>
              <a:custGeom>
                <a:avLst/>
                <a:gdLst>
                  <a:gd name="T0" fmla="*/ 137 w 172"/>
                  <a:gd name="T1" fmla="*/ 18 h 376"/>
                  <a:gd name="T2" fmla="*/ 158 w 172"/>
                  <a:gd name="T3" fmla="*/ 41 h 376"/>
                  <a:gd name="T4" fmla="*/ 162 w 172"/>
                  <a:gd name="T5" fmla="*/ 50 h 376"/>
                  <a:gd name="T6" fmla="*/ 169 w 172"/>
                  <a:gd name="T7" fmla="*/ 77 h 376"/>
                  <a:gd name="T8" fmla="*/ 158 w 172"/>
                  <a:gd name="T9" fmla="*/ 89 h 376"/>
                  <a:gd name="T10" fmla="*/ 137 w 172"/>
                  <a:gd name="T11" fmla="*/ 102 h 376"/>
                  <a:gd name="T12" fmla="*/ 135 w 172"/>
                  <a:gd name="T13" fmla="*/ 120 h 376"/>
                  <a:gd name="T14" fmla="*/ 135 w 172"/>
                  <a:gd name="T15" fmla="*/ 139 h 376"/>
                  <a:gd name="T16" fmla="*/ 119 w 172"/>
                  <a:gd name="T17" fmla="*/ 160 h 376"/>
                  <a:gd name="T18" fmla="*/ 110 w 172"/>
                  <a:gd name="T19" fmla="*/ 162 h 376"/>
                  <a:gd name="T20" fmla="*/ 98 w 172"/>
                  <a:gd name="T21" fmla="*/ 173 h 376"/>
                  <a:gd name="T22" fmla="*/ 94 w 172"/>
                  <a:gd name="T23" fmla="*/ 178 h 376"/>
                  <a:gd name="T24" fmla="*/ 88 w 172"/>
                  <a:gd name="T25" fmla="*/ 185 h 376"/>
                  <a:gd name="T26" fmla="*/ 88 w 172"/>
                  <a:gd name="T27" fmla="*/ 206 h 376"/>
                  <a:gd name="T28" fmla="*/ 85 w 172"/>
                  <a:gd name="T29" fmla="*/ 216 h 376"/>
                  <a:gd name="T30" fmla="*/ 94 w 172"/>
                  <a:gd name="T31" fmla="*/ 241 h 376"/>
                  <a:gd name="T32" fmla="*/ 110 w 172"/>
                  <a:gd name="T33" fmla="*/ 253 h 376"/>
                  <a:gd name="T34" fmla="*/ 106 w 172"/>
                  <a:gd name="T35" fmla="*/ 278 h 376"/>
                  <a:gd name="T36" fmla="*/ 98 w 172"/>
                  <a:gd name="T37" fmla="*/ 284 h 376"/>
                  <a:gd name="T38" fmla="*/ 79 w 172"/>
                  <a:gd name="T39" fmla="*/ 289 h 376"/>
                  <a:gd name="T40" fmla="*/ 85 w 172"/>
                  <a:gd name="T41" fmla="*/ 310 h 376"/>
                  <a:gd name="T42" fmla="*/ 83 w 172"/>
                  <a:gd name="T43" fmla="*/ 336 h 376"/>
                  <a:gd name="T44" fmla="*/ 58 w 172"/>
                  <a:gd name="T45" fmla="*/ 357 h 376"/>
                  <a:gd name="T46" fmla="*/ 55 w 172"/>
                  <a:gd name="T47" fmla="*/ 369 h 376"/>
                  <a:gd name="T48" fmla="*/ 37 w 172"/>
                  <a:gd name="T49" fmla="*/ 376 h 376"/>
                  <a:gd name="T50" fmla="*/ 28 w 172"/>
                  <a:gd name="T51" fmla="*/ 353 h 376"/>
                  <a:gd name="T52" fmla="*/ 30 w 172"/>
                  <a:gd name="T53" fmla="*/ 348 h 376"/>
                  <a:gd name="T54" fmla="*/ 14 w 172"/>
                  <a:gd name="T55" fmla="*/ 323 h 376"/>
                  <a:gd name="T56" fmla="*/ 12 w 172"/>
                  <a:gd name="T57" fmla="*/ 298 h 376"/>
                  <a:gd name="T58" fmla="*/ 3 w 172"/>
                  <a:gd name="T59" fmla="*/ 284 h 376"/>
                  <a:gd name="T60" fmla="*/ 12 w 172"/>
                  <a:gd name="T61" fmla="*/ 264 h 376"/>
                  <a:gd name="T62" fmla="*/ 14 w 172"/>
                  <a:gd name="T63" fmla="*/ 255 h 376"/>
                  <a:gd name="T64" fmla="*/ 25 w 172"/>
                  <a:gd name="T65" fmla="*/ 244 h 376"/>
                  <a:gd name="T66" fmla="*/ 28 w 172"/>
                  <a:gd name="T67" fmla="*/ 219 h 376"/>
                  <a:gd name="T68" fmla="*/ 14 w 172"/>
                  <a:gd name="T69" fmla="*/ 189 h 376"/>
                  <a:gd name="T70" fmla="*/ 9 w 172"/>
                  <a:gd name="T71" fmla="*/ 162 h 376"/>
                  <a:gd name="T72" fmla="*/ 28 w 172"/>
                  <a:gd name="T73" fmla="*/ 141 h 376"/>
                  <a:gd name="T74" fmla="*/ 41 w 172"/>
                  <a:gd name="T75" fmla="*/ 130 h 376"/>
                  <a:gd name="T76" fmla="*/ 43 w 172"/>
                  <a:gd name="T77" fmla="*/ 102 h 376"/>
                  <a:gd name="T78" fmla="*/ 52 w 172"/>
                  <a:gd name="T79" fmla="*/ 71 h 376"/>
                  <a:gd name="T80" fmla="*/ 60 w 172"/>
                  <a:gd name="T81" fmla="*/ 43 h 376"/>
                  <a:gd name="T82" fmla="*/ 67 w 172"/>
                  <a:gd name="T83" fmla="*/ 30 h 376"/>
                  <a:gd name="T84" fmla="*/ 85 w 172"/>
                  <a:gd name="T85" fmla="*/ 25 h 376"/>
                  <a:gd name="T86" fmla="*/ 98 w 172"/>
                  <a:gd name="T87" fmla="*/ 14 h 376"/>
                  <a:gd name="T88" fmla="*/ 110 w 172"/>
                  <a:gd name="T89" fmla="*/ 14 h 376"/>
                  <a:gd name="T90" fmla="*/ 119 w 172"/>
                  <a:gd name="T91" fmla="*/ 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2" h="376">
                    <a:moveTo>
                      <a:pt x="119" y="3"/>
                    </a:moveTo>
                    <a:lnTo>
                      <a:pt x="126" y="9"/>
                    </a:lnTo>
                    <a:lnTo>
                      <a:pt x="137" y="18"/>
                    </a:lnTo>
                    <a:lnTo>
                      <a:pt x="151" y="18"/>
                    </a:lnTo>
                    <a:lnTo>
                      <a:pt x="158" y="27"/>
                    </a:lnTo>
                    <a:lnTo>
                      <a:pt x="158" y="41"/>
                    </a:lnTo>
                    <a:lnTo>
                      <a:pt x="165" y="43"/>
                    </a:lnTo>
                    <a:lnTo>
                      <a:pt x="162" y="46"/>
                    </a:lnTo>
                    <a:lnTo>
                      <a:pt x="162" y="50"/>
                    </a:lnTo>
                    <a:lnTo>
                      <a:pt x="169" y="55"/>
                    </a:lnTo>
                    <a:lnTo>
                      <a:pt x="165" y="71"/>
                    </a:lnTo>
                    <a:lnTo>
                      <a:pt x="169" y="77"/>
                    </a:lnTo>
                    <a:lnTo>
                      <a:pt x="172" y="86"/>
                    </a:lnTo>
                    <a:lnTo>
                      <a:pt x="158" y="86"/>
                    </a:lnTo>
                    <a:lnTo>
                      <a:pt x="158" y="89"/>
                    </a:lnTo>
                    <a:lnTo>
                      <a:pt x="147" y="86"/>
                    </a:lnTo>
                    <a:lnTo>
                      <a:pt x="144" y="100"/>
                    </a:lnTo>
                    <a:lnTo>
                      <a:pt x="137" y="102"/>
                    </a:lnTo>
                    <a:lnTo>
                      <a:pt x="141" y="105"/>
                    </a:lnTo>
                    <a:lnTo>
                      <a:pt x="137" y="114"/>
                    </a:lnTo>
                    <a:lnTo>
                      <a:pt x="135" y="120"/>
                    </a:lnTo>
                    <a:lnTo>
                      <a:pt x="137" y="126"/>
                    </a:lnTo>
                    <a:lnTo>
                      <a:pt x="141" y="130"/>
                    </a:lnTo>
                    <a:lnTo>
                      <a:pt x="135" y="139"/>
                    </a:lnTo>
                    <a:lnTo>
                      <a:pt x="128" y="148"/>
                    </a:lnTo>
                    <a:lnTo>
                      <a:pt x="126" y="152"/>
                    </a:lnTo>
                    <a:lnTo>
                      <a:pt x="119" y="160"/>
                    </a:lnTo>
                    <a:lnTo>
                      <a:pt x="117" y="153"/>
                    </a:lnTo>
                    <a:lnTo>
                      <a:pt x="113" y="160"/>
                    </a:lnTo>
                    <a:lnTo>
                      <a:pt x="110" y="162"/>
                    </a:lnTo>
                    <a:lnTo>
                      <a:pt x="106" y="166"/>
                    </a:lnTo>
                    <a:lnTo>
                      <a:pt x="103" y="166"/>
                    </a:lnTo>
                    <a:lnTo>
                      <a:pt x="98" y="173"/>
                    </a:lnTo>
                    <a:lnTo>
                      <a:pt x="101" y="175"/>
                    </a:lnTo>
                    <a:lnTo>
                      <a:pt x="98" y="178"/>
                    </a:lnTo>
                    <a:lnTo>
                      <a:pt x="94" y="178"/>
                    </a:lnTo>
                    <a:lnTo>
                      <a:pt x="94" y="185"/>
                    </a:lnTo>
                    <a:lnTo>
                      <a:pt x="92" y="189"/>
                    </a:lnTo>
                    <a:lnTo>
                      <a:pt x="88" y="185"/>
                    </a:lnTo>
                    <a:lnTo>
                      <a:pt x="85" y="191"/>
                    </a:lnTo>
                    <a:lnTo>
                      <a:pt x="88" y="198"/>
                    </a:lnTo>
                    <a:lnTo>
                      <a:pt x="88" y="206"/>
                    </a:lnTo>
                    <a:lnTo>
                      <a:pt x="88" y="209"/>
                    </a:lnTo>
                    <a:lnTo>
                      <a:pt x="85" y="209"/>
                    </a:lnTo>
                    <a:lnTo>
                      <a:pt x="85" y="216"/>
                    </a:lnTo>
                    <a:lnTo>
                      <a:pt x="85" y="228"/>
                    </a:lnTo>
                    <a:lnTo>
                      <a:pt x="92" y="241"/>
                    </a:lnTo>
                    <a:lnTo>
                      <a:pt x="94" y="241"/>
                    </a:lnTo>
                    <a:lnTo>
                      <a:pt x="98" y="241"/>
                    </a:lnTo>
                    <a:lnTo>
                      <a:pt x="103" y="249"/>
                    </a:lnTo>
                    <a:lnTo>
                      <a:pt x="110" y="253"/>
                    </a:lnTo>
                    <a:lnTo>
                      <a:pt x="113" y="262"/>
                    </a:lnTo>
                    <a:lnTo>
                      <a:pt x="103" y="271"/>
                    </a:lnTo>
                    <a:lnTo>
                      <a:pt x="106" y="278"/>
                    </a:lnTo>
                    <a:lnTo>
                      <a:pt x="103" y="280"/>
                    </a:lnTo>
                    <a:lnTo>
                      <a:pt x="101" y="284"/>
                    </a:lnTo>
                    <a:lnTo>
                      <a:pt x="98" y="284"/>
                    </a:lnTo>
                    <a:lnTo>
                      <a:pt x="92" y="287"/>
                    </a:lnTo>
                    <a:lnTo>
                      <a:pt x="85" y="289"/>
                    </a:lnTo>
                    <a:lnTo>
                      <a:pt x="79" y="289"/>
                    </a:lnTo>
                    <a:lnTo>
                      <a:pt x="85" y="293"/>
                    </a:lnTo>
                    <a:lnTo>
                      <a:pt x="85" y="301"/>
                    </a:lnTo>
                    <a:lnTo>
                      <a:pt x="85" y="310"/>
                    </a:lnTo>
                    <a:lnTo>
                      <a:pt x="83" y="310"/>
                    </a:lnTo>
                    <a:lnTo>
                      <a:pt x="85" y="317"/>
                    </a:lnTo>
                    <a:lnTo>
                      <a:pt x="83" y="336"/>
                    </a:lnTo>
                    <a:lnTo>
                      <a:pt x="76" y="353"/>
                    </a:lnTo>
                    <a:lnTo>
                      <a:pt x="58" y="353"/>
                    </a:lnTo>
                    <a:lnTo>
                      <a:pt x="58" y="357"/>
                    </a:lnTo>
                    <a:lnTo>
                      <a:pt x="52" y="360"/>
                    </a:lnTo>
                    <a:lnTo>
                      <a:pt x="52" y="367"/>
                    </a:lnTo>
                    <a:lnTo>
                      <a:pt x="55" y="369"/>
                    </a:lnTo>
                    <a:lnTo>
                      <a:pt x="50" y="376"/>
                    </a:lnTo>
                    <a:lnTo>
                      <a:pt x="43" y="373"/>
                    </a:lnTo>
                    <a:lnTo>
                      <a:pt x="37" y="376"/>
                    </a:lnTo>
                    <a:lnTo>
                      <a:pt x="30" y="373"/>
                    </a:lnTo>
                    <a:lnTo>
                      <a:pt x="30" y="364"/>
                    </a:lnTo>
                    <a:lnTo>
                      <a:pt x="28" y="353"/>
                    </a:lnTo>
                    <a:lnTo>
                      <a:pt x="30" y="353"/>
                    </a:lnTo>
                    <a:lnTo>
                      <a:pt x="28" y="348"/>
                    </a:lnTo>
                    <a:lnTo>
                      <a:pt x="30" y="348"/>
                    </a:lnTo>
                    <a:lnTo>
                      <a:pt x="30" y="342"/>
                    </a:lnTo>
                    <a:lnTo>
                      <a:pt x="25" y="339"/>
                    </a:lnTo>
                    <a:lnTo>
                      <a:pt x="14" y="323"/>
                    </a:lnTo>
                    <a:lnTo>
                      <a:pt x="9" y="310"/>
                    </a:lnTo>
                    <a:lnTo>
                      <a:pt x="12" y="305"/>
                    </a:lnTo>
                    <a:lnTo>
                      <a:pt x="12" y="298"/>
                    </a:lnTo>
                    <a:lnTo>
                      <a:pt x="9" y="301"/>
                    </a:lnTo>
                    <a:lnTo>
                      <a:pt x="7" y="298"/>
                    </a:lnTo>
                    <a:lnTo>
                      <a:pt x="3" y="284"/>
                    </a:lnTo>
                    <a:lnTo>
                      <a:pt x="0" y="280"/>
                    </a:lnTo>
                    <a:lnTo>
                      <a:pt x="9" y="284"/>
                    </a:lnTo>
                    <a:lnTo>
                      <a:pt x="12" y="264"/>
                    </a:lnTo>
                    <a:lnTo>
                      <a:pt x="14" y="262"/>
                    </a:lnTo>
                    <a:lnTo>
                      <a:pt x="14" y="259"/>
                    </a:lnTo>
                    <a:lnTo>
                      <a:pt x="14" y="255"/>
                    </a:lnTo>
                    <a:lnTo>
                      <a:pt x="18" y="259"/>
                    </a:lnTo>
                    <a:lnTo>
                      <a:pt x="21" y="249"/>
                    </a:lnTo>
                    <a:lnTo>
                      <a:pt x="25" y="244"/>
                    </a:lnTo>
                    <a:lnTo>
                      <a:pt x="18" y="228"/>
                    </a:lnTo>
                    <a:lnTo>
                      <a:pt x="25" y="225"/>
                    </a:lnTo>
                    <a:lnTo>
                      <a:pt x="28" y="219"/>
                    </a:lnTo>
                    <a:lnTo>
                      <a:pt x="21" y="212"/>
                    </a:lnTo>
                    <a:lnTo>
                      <a:pt x="14" y="209"/>
                    </a:lnTo>
                    <a:lnTo>
                      <a:pt x="14" y="189"/>
                    </a:lnTo>
                    <a:lnTo>
                      <a:pt x="12" y="175"/>
                    </a:lnTo>
                    <a:lnTo>
                      <a:pt x="14" y="173"/>
                    </a:lnTo>
                    <a:lnTo>
                      <a:pt x="9" y="162"/>
                    </a:lnTo>
                    <a:lnTo>
                      <a:pt x="12" y="153"/>
                    </a:lnTo>
                    <a:lnTo>
                      <a:pt x="21" y="141"/>
                    </a:lnTo>
                    <a:lnTo>
                      <a:pt x="28" y="141"/>
                    </a:lnTo>
                    <a:lnTo>
                      <a:pt x="41" y="145"/>
                    </a:lnTo>
                    <a:lnTo>
                      <a:pt x="41" y="136"/>
                    </a:lnTo>
                    <a:lnTo>
                      <a:pt x="41" y="130"/>
                    </a:lnTo>
                    <a:lnTo>
                      <a:pt x="34" y="126"/>
                    </a:lnTo>
                    <a:lnTo>
                      <a:pt x="41" y="114"/>
                    </a:lnTo>
                    <a:lnTo>
                      <a:pt x="43" y="102"/>
                    </a:lnTo>
                    <a:lnTo>
                      <a:pt x="43" y="84"/>
                    </a:lnTo>
                    <a:lnTo>
                      <a:pt x="55" y="73"/>
                    </a:lnTo>
                    <a:lnTo>
                      <a:pt x="52" y="71"/>
                    </a:lnTo>
                    <a:lnTo>
                      <a:pt x="60" y="55"/>
                    </a:lnTo>
                    <a:lnTo>
                      <a:pt x="67" y="52"/>
                    </a:lnTo>
                    <a:lnTo>
                      <a:pt x="60" y="43"/>
                    </a:lnTo>
                    <a:lnTo>
                      <a:pt x="63" y="43"/>
                    </a:lnTo>
                    <a:lnTo>
                      <a:pt x="67" y="37"/>
                    </a:lnTo>
                    <a:lnTo>
                      <a:pt x="67" y="30"/>
                    </a:lnTo>
                    <a:lnTo>
                      <a:pt x="73" y="27"/>
                    </a:lnTo>
                    <a:lnTo>
                      <a:pt x="83" y="30"/>
                    </a:lnTo>
                    <a:lnTo>
                      <a:pt x="85" y="25"/>
                    </a:lnTo>
                    <a:lnTo>
                      <a:pt x="83" y="18"/>
                    </a:lnTo>
                    <a:lnTo>
                      <a:pt x="88" y="14"/>
                    </a:lnTo>
                    <a:lnTo>
                      <a:pt x="98" y="14"/>
                    </a:lnTo>
                    <a:lnTo>
                      <a:pt x="110" y="18"/>
                    </a:lnTo>
                    <a:lnTo>
                      <a:pt x="113" y="18"/>
                    </a:lnTo>
                    <a:lnTo>
                      <a:pt x="110" y="14"/>
                    </a:lnTo>
                    <a:lnTo>
                      <a:pt x="113" y="9"/>
                    </a:lnTo>
                    <a:lnTo>
                      <a:pt x="110" y="0"/>
                    </a:lnTo>
                    <a:lnTo>
                      <a:pt x="119" y="3"/>
                    </a:lnTo>
                    <a:lnTo>
                      <a:pt x="119" y="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482"/>
              <p:cNvSpPr>
                <a:spLocks/>
              </p:cNvSpPr>
              <p:nvPr/>
            </p:nvSpPr>
            <p:spPr bwMode="auto">
              <a:xfrm>
                <a:off x="6051551" y="2489200"/>
                <a:ext cx="20638" cy="41275"/>
              </a:xfrm>
              <a:custGeom>
                <a:avLst/>
                <a:gdLst>
                  <a:gd name="T0" fmla="*/ 4 w 13"/>
                  <a:gd name="T1" fmla="*/ 26 h 26"/>
                  <a:gd name="T2" fmla="*/ 0 w 13"/>
                  <a:gd name="T3" fmla="*/ 7 h 26"/>
                  <a:gd name="T4" fmla="*/ 7 w 13"/>
                  <a:gd name="T5" fmla="*/ 0 h 26"/>
                  <a:gd name="T6" fmla="*/ 13 w 13"/>
                  <a:gd name="T7" fmla="*/ 0 h 26"/>
                  <a:gd name="T8" fmla="*/ 11 w 13"/>
                  <a:gd name="T9" fmla="*/ 4 h 26"/>
                  <a:gd name="T10" fmla="*/ 13 w 13"/>
                  <a:gd name="T11" fmla="*/ 11 h 26"/>
                  <a:gd name="T12" fmla="*/ 11 w 13"/>
                  <a:gd name="T13" fmla="*/ 13 h 26"/>
                  <a:gd name="T14" fmla="*/ 4 w 13"/>
                  <a:gd name="T15" fmla="*/ 26 h 26"/>
                  <a:gd name="T16" fmla="*/ 4 w 13"/>
                  <a:gd name="T1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26">
                    <a:moveTo>
                      <a:pt x="4" y="26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11" y="4"/>
                    </a:lnTo>
                    <a:lnTo>
                      <a:pt x="13" y="11"/>
                    </a:lnTo>
                    <a:lnTo>
                      <a:pt x="11" y="13"/>
                    </a:lnTo>
                    <a:lnTo>
                      <a:pt x="4" y="26"/>
                    </a:lnTo>
                    <a:lnTo>
                      <a:pt x="4" y="2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483"/>
              <p:cNvSpPr>
                <a:spLocks/>
              </p:cNvSpPr>
              <p:nvPr/>
            </p:nvSpPr>
            <p:spPr bwMode="auto">
              <a:xfrm>
                <a:off x="5978526" y="2593975"/>
                <a:ext cx="4763" cy="14288"/>
              </a:xfrm>
              <a:custGeom>
                <a:avLst/>
                <a:gdLst>
                  <a:gd name="T0" fmla="*/ 3 w 3"/>
                  <a:gd name="T1" fmla="*/ 9 h 9"/>
                  <a:gd name="T2" fmla="*/ 0 w 3"/>
                  <a:gd name="T3" fmla="*/ 6 h 9"/>
                  <a:gd name="T4" fmla="*/ 0 w 3"/>
                  <a:gd name="T5" fmla="*/ 0 h 9"/>
                  <a:gd name="T6" fmla="*/ 3 w 3"/>
                  <a:gd name="T7" fmla="*/ 6 h 9"/>
                  <a:gd name="T8" fmla="*/ 3 w 3"/>
                  <a:gd name="T9" fmla="*/ 9 h 9"/>
                  <a:gd name="T10" fmla="*/ 3 w 3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9">
                    <a:moveTo>
                      <a:pt x="3" y="9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3" y="6"/>
                    </a:lnTo>
                    <a:lnTo>
                      <a:pt x="3" y="9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484"/>
              <p:cNvSpPr>
                <a:spLocks/>
              </p:cNvSpPr>
              <p:nvPr/>
            </p:nvSpPr>
            <p:spPr bwMode="auto">
              <a:xfrm>
                <a:off x="5775326" y="2871788"/>
                <a:ext cx="112713" cy="68263"/>
              </a:xfrm>
              <a:custGeom>
                <a:avLst/>
                <a:gdLst>
                  <a:gd name="T0" fmla="*/ 22 w 71"/>
                  <a:gd name="T1" fmla="*/ 3 h 43"/>
                  <a:gd name="T2" fmla="*/ 25 w 71"/>
                  <a:gd name="T3" fmla="*/ 7 h 43"/>
                  <a:gd name="T4" fmla="*/ 29 w 71"/>
                  <a:gd name="T5" fmla="*/ 7 h 43"/>
                  <a:gd name="T6" fmla="*/ 30 w 71"/>
                  <a:gd name="T7" fmla="*/ 7 h 43"/>
                  <a:gd name="T8" fmla="*/ 34 w 71"/>
                  <a:gd name="T9" fmla="*/ 7 h 43"/>
                  <a:gd name="T10" fmla="*/ 37 w 71"/>
                  <a:gd name="T11" fmla="*/ 7 h 43"/>
                  <a:gd name="T12" fmla="*/ 37 w 71"/>
                  <a:gd name="T13" fmla="*/ 3 h 43"/>
                  <a:gd name="T14" fmla="*/ 39 w 71"/>
                  <a:gd name="T15" fmla="*/ 0 h 43"/>
                  <a:gd name="T16" fmla="*/ 43 w 71"/>
                  <a:gd name="T17" fmla="*/ 0 h 43"/>
                  <a:gd name="T18" fmla="*/ 46 w 71"/>
                  <a:gd name="T19" fmla="*/ 0 h 43"/>
                  <a:gd name="T20" fmla="*/ 50 w 71"/>
                  <a:gd name="T21" fmla="*/ 0 h 43"/>
                  <a:gd name="T22" fmla="*/ 50 w 71"/>
                  <a:gd name="T23" fmla="*/ 3 h 43"/>
                  <a:gd name="T24" fmla="*/ 52 w 71"/>
                  <a:gd name="T25" fmla="*/ 3 h 43"/>
                  <a:gd name="T26" fmla="*/ 55 w 71"/>
                  <a:gd name="T27" fmla="*/ 3 h 43"/>
                  <a:gd name="T28" fmla="*/ 59 w 71"/>
                  <a:gd name="T29" fmla="*/ 3 h 43"/>
                  <a:gd name="T30" fmla="*/ 55 w 71"/>
                  <a:gd name="T31" fmla="*/ 7 h 43"/>
                  <a:gd name="T32" fmla="*/ 55 w 71"/>
                  <a:gd name="T33" fmla="*/ 9 h 43"/>
                  <a:gd name="T34" fmla="*/ 55 w 71"/>
                  <a:gd name="T35" fmla="*/ 13 h 43"/>
                  <a:gd name="T36" fmla="*/ 59 w 71"/>
                  <a:gd name="T37" fmla="*/ 16 h 43"/>
                  <a:gd name="T38" fmla="*/ 62 w 71"/>
                  <a:gd name="T39" fmla="*/ 16 h 43"/>
                  <a:gd name="T40" fmla="*/ 62 w 71"/>
                  <a:gd name="T41" fmla="*/ 19 h 43"/>
                  <a:gd name="T42" fmla="*/ 65 w 71"/>
                  <a:gd name="T43" fmla="*/ 19 h 43"/>
                  <a:gd name="T44" fmla="*/ 65 w 71"/>
                  <a:gd name="T45" fmla="*/ 22 h 43"/>
                  <a:gd name="T46" fmla="*/ 68 w 71"/>
                  <a:gd name="T47" fmla="*/ 22 h 43"/>
                  <a:gd name="T48" fmla="*/ 71 w 71"/>
                  <a:gd name="T49" fmla="*/ 22 h 43"/>
                  <a:gd name="T50" fmla="*/ 71 w 71"/>
                  <a:gd name="T51" fmla="*/ 25 h 43"/>
                  <a:gd name="T52" fmla="*/ 71 w 71"/>
                  <a:gd name="T53" fmla="*/ 29 h 43"/>
                  <a:gd name="T54" fmla="*/ 65 w 71"/>
                  <a:gd name="T55" fmla="*/ 29 h 43"/>
                  <a:gd name="T56" fmla="*/ 65 w 71"/>
                  <a:gd name="T57" fmla="*/ 34 h 43"/>
                  <a:gd name="T58" fmla="*/ 62 w 71"/>
                  <a:gd name="T59" fmla="*/ 34 h 43"/>
                  <a:gd name="T60" fmla="*/ 59 w 71"/>
                  <a:gd name="T61" fmla="*/ 34 h 43"/>
                  <a:gd name="T62" fmla="*/ 55 w 71"/>
                  <a:gd name="T63" fmla="*/ 29 h 43"/>
                  <a:gd name="T64" fmla="*/ 52 w 71"/>
                  <a:gd name="T65" fmla="*/ 29 h 43"/>
                  <a:gd name="T66" fmla="*/ 52 w 71"/>
                  <a:gd name="T67" fmla="*/ 34 h 43"/>
                  <a:gd name="T68" fmla="*/ 50 w 71"/>
                  <a:gd name="T69" fmla="*/ 41 h 43"/>
                  <a:gd name="T70" fmla="*/ 37 w 71"/>
                  <a:gd name="T71" fmla="*/ 38 h 43"/>
                  <a:gd name="T72" fmla="*/ 30 w 71"/>
                  <a:gd name="T73" fmla="*/ 41 h 43"/>
                  <a:gd name="T74" fmla="*/ 25 w 71"/>
                  <a:gd name="T75" fmla="*/ 41 h 43"/>
                  <a:gd name="T76" fmla="*/ 18 w 71"/>
                  <a:gd name="T77" fmla="*/ 43 h 43"/>
                  <a:gd name="T78" fmla="*/ 16 w 71"/>
                  <a:gd name="T79" fmla="*/ 41 h 43"/>
                  <a:gd name="T80" fmla="*/ 13 w 71"/>
                  <a:gd name="T81" fmla="*/ 34 h 43"/>
                  <a:gd name="T82" fmla="*/ 7 w 71"/>
                  <a:gd name="T83" fmla="*/ 29 h 43"/>
                  <a:gd name="T84" fmla="*/ 0 w 71"/>
                  <a:gd name="T85" fmla="*/ 34 h 43"/>
                  <a:gd name="T86" fmla="*/ 0 w 71"/>
                  <a:gd name="T87" fmla="*/ 29 h 43"/>
                  <a:gd name="T88" fmla="*/ 9 w 71"/>
                  <a:gd name="T89" fmla="*/ 22 h 43"/>
                  <a:gd name="T90" fmla="*/ 16 w 71"/>
                  <a:gd name="T91" fmla="*/ 13 h 43"/>
                  <a:gd name="T92" fmla="*/ 16 w 71"/>
                  <a:gd name="T93" fmla="*/ 7 h 43"/>
                  <a:gd name="T94" fmla="*/ 22 w 71"/>
                  <a:gd name="T95" fmla="*/ 3 h 43"/>
                  <a:gd name="T96" fmla="*/ 22 w 71"/>
                  <a:gd name="T9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1" h="43">
                    <a:moveTo>
                      <a:pt x="22" y="3"/>
                    </a:moveTo>
                    <a:lnTo>
                      <a:pt x="25" y="7"/>
                    </a:lnTo>
                    <a:lnTo>
                      <a:pt x="29" y="7"/>
                    </a:lnTo>
                    <a:lnTo>
                      <a:pt x="30" y="7"/>
                    </a:lnTo>
                    <a:lnTo>
                      <a:pt x="34" y="7"/>
                    </a:lnTo>
                    <a:lnTo>
                      <a:pt x="37" y="7"/>
                    </a:lnTo>
                    <a:lnTo>
                      <a:pt x="37" y="3"/>
                    </a:lnTo>
                    <a:lnTo>
                      <a:pt x="39" y="0"/>
                    </a:lnTo>
                    <a:lnTo>
                      <a:pt x="43" y="0"/>
                    </a:lnTo>
                    <a:lnTo>
                      <a:pt x="46" y="0"/>
                    </a:lnTo>
                    <a:lnTo>
                      <a:pt x="50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5" y="3"/>
                    </a:lnTo>
                    <a:lnTo>
                      <a:pt x="59" y="3"/>
                    </a:lnTo>
                    <a:lnTo>
                      <a:pt x="55" y="7"/>
                    </a:lnTo>
                    <a:lnTo>
                      <a:pt x="55" y="9"/>
                    </a:lnTo>
                    <a:lnTo>
                      <a:pt x="55" y="13"/>
                    </a:lnTo>
                    <a:lnTo>
                      <a:pt x="59" y="16"/>
                    </a:lnTo>
                    <a:lnTo>
                      <a:pt x="62" y="16"/>
                    </a:lnTo>
                    <a:lnTo>
                      <a:pt x="62" y="19"/>
                    </a:lnTo>
                    <a:lnTo>
                      <a:pt x="65" y="19"/>
                    </a:lnTo>
                    <a:lnTo>
                      <a:pt x="65" y="22"/>
                    </a:lnTo>
                    <a:lnTo>
                      <a:pt x="68" y="22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1" y="29"/>
                    </a:lnTo>
                    <a:lnTo>
                      <a:pt x="65" y="29"/>
                    </a:lnTo>
                    <a:lnTo>
                      <a:pt x="65" y="34"/>
                    </a:lnTo>
                    <a:lnTo>
                      <a:pt x="62" y="34"/>
                    </a:lnTo>
                    <a:lnTo>
                      <a:pt x="59" y="34"/>
                    </a:lnTo>
                    <a:lnTo>
                      <a:pt x="55" y="29"/>
                    </a:lnTo>
                    <a:lnTo>
                      <a:pt x="52" y="29"/>
                    </a:lnTo>
                    <a:lnTo>
                      <a:pt x="52" y="34"/>
                    </a:lnTo>
                    <a:lnTo>
                      <a:pt x="50" y="41"/>
                    </a:lnTo>
                    <a:lnTo>
                      <a:pt x="37" y="38"/>
                    </a:lnTo>
                    <a:lnTo>
                      <a:pt x="30" y="41"/>
                    </a:lnTo>
                    <a:lnTo>
                      <a:pt x="25" y="41"/>
                    </a:lnTo>
                    <a:lnTo>
                      <a:pt x="18" y="43"/>
                    </a:lnTo>
                    <a:lnTo>
                      <a:pt x="16" y="41"/>
                    </a:lnTo>
                    <a:lnTo>
                      <a:pt x="13" y="34"/>
                    </a:lnTo>
                    <a:lnTo>
                      <a:pt x="7" y="29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9" y="22"/>
                    </a:lnTo>
                    <a:lnTo>
                      <a:pt x="16" y="13"/>
                    </a:lnTo>
                    <a:lnTo>
                      <a:pt x="16" y="7"/>
                    </a:lnTo>
                    <a:lnTo>
                      <a:pt x="22" y="3"/>
                    </a:lnTo>
                    <a:lnTo>
                      <a:pt x="22" y="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485"/>
              <p:cNvSpPr>
                <a:spLocks/>
              </p:cNvSpPr>
              <p:nvPr/>
            </p:nvSpPr>
            <p:spPr bwMode="auto">
              <a:xfrm>
                <a:off x="5373688" y="3009900"/>
                <a:ext cx="328613" cy="255588"/>
              </a:xfrm>
              <a:custGeom>
                <a:avLst/>
                <a:gdLst>
                  <a:gd name="T0" fmla="*/ 133 w 207"/>
                  <a:gd name="T1" fmla="*/ 15 h 161"/>
                  <a:gd name="T2" fmla="*/ 164 w 207"/>
                  <a:gd name="T3" fmla="*/ 24 h 161"/>
                  <a:gd name="T4" fmla="*/ 176 w 207"/>
                  <a:gd name="T5" fmla="*/ 22 h 161"/>
                  <a:gd name="T6" fmla="*/ 188 w 207"/>
                  <a:gd name="T7" fmla="*/ 27 h 161"/>
                  <a:gd name="T8" fmla="*/ 203 w 207"/>
                  <a:gd name="T9" fmla="*/ 27 h 161"/>
                  <a:gd name="T10" fmla="*/ 203 w 207"/>
                  <a:gd name="T11" fmla="*/ 34 h 161"/>
                  <a:gd name="T12" fmla="*/ 198 w 207"/>
                  <a:gd name="T13" fmla="*/ 47 h 161"/>
                  <a:gd name="T14" fmla="*/ 176 w 207"/>
                  <a:gd name="T15" fmla="*/ 59 h 161"/>
                  <a:gd name="T16" fmla="*/ 167 w 207"/>
                  <a:gd name="T17" fmla="*/ 61 h 161"/>
                  <a:gd name="T18" fmla="*/ 160 w 207"/>
                  <a:gd name="T19" fmla="*/ 74 h 161"/>
                  <a:gd name="T20" fmla="*/ 148 w 207"/>
                  <a:gd name="T21" fmla="*/ 95 h 161"/>
                  <a:gd name="T22" fmla="*/ 155 w 207"/>
                  <a:gd name="T23" fmla="*/ 107 h 161"/>
                  <a:gd name="T24" fmla="*/ 142 w 207"/>
                  <a:gd name="T25" fmla="*/ 117 h 161"/>
                  <a:gd name="T26" fmla="*/ 142 w 207"/>
                  <a:gd name="T27" fmla="*/ 127 h 161"/>
                  <a:gd name="T28" fmla="*/ 135 w 207"/>
                  <a:gd name="T29" fmla="*/ 129 h 161"/>
                  <a:gd name="T30" fmla="*/ 121 w 207"/>
                  <a:gd name="T31" fmla="*/ 138 h 161"/>
                  <a:gd name="T32" fmla="*/ 112 w 207"/>
                  <a:gd name="T33" fmla="*/ 145 h 161"/>
                  <a:gd name="T34" fmla="*/ 101 w 207"/>
                  <a:gd name="T35" fmla="*/ 145 h 161"/>
                  <a:gd name="T36" fmla="*/ 92 w 207"/>
                  <a:gd name="T37" fmla="*/ 148 h 161"/>
                  <a:gd name="T38" fmla="*/ 78 w 207"/>
                  <a:gd name="T39" fmla="*/ 148 h 161"/>
                  <a:gd name="T40" fmla="*/ 62 w 207"/>
                  <a:gd name="T41" fmla="*/ 161 h 161"/>
                  <a:gd name="T42" fmla="*/ 44 w 207"/>
                  <a:gd name="T43" fmla="*/ 145 h 161"/>
                  <a:gd name="T44" fmla="*/ 37 w 207"/>
                  <a:gd name="T45" fmla="*/ 136 h 161"/>
                  <a:gd name="T46" fmla="*/ 32 w 207"/>
                  <a:gd name="T47" fmla="*/ 123 h 161"/>
                  <a:gd name="T48" fmla="*/ 40 w 207"/>
                  <a:gd name="T49" fmla="*/ 114 h 161"/>
                  <a:gd name="T50" fmla="*/ 37 w 207"/>
                  <a:gd name="T51" fmla="*/ 99 h 161"/>
                  <a:gd name="T52" fmla="*/ 34 w 207"/>
                  <a:gd name="T53" fmla="*/ 86 h 161"/>
                  <a:gd name="T54" fmla="*/ 40 w 207"/>
                  <a:gd name="T55" fmla="*/ 70 h 161"/>
                  <a:gd name="T56" fmla="*/ 53 w 207"/>
                  <a:gd name="T57" fmla="*/ 47 h 161"/>
                  <a:gd name="T58" fmla="*/ 40 w 207"/>
                  <a:gd name="T59" fmla="*/ 40 h 161"/>
                  <a:gd name="T60" fmla="*/ 28 w 207"/>
                  <a:gd name="T61" fmla="*/ 40 h 161"/>
                  <a:gd name="T62" fmla="*/ 23 w 207"/>
                  <a:gd name="T63" fmla="*/ 34 h 161"/>
                  <a:gd name="T64" fmla="*/ 10 w 207"/>
                  <a:gd name="T65" fmla="*/ 34 h 161"/>
                  <a:gd name="T66" fmla="*/ 10 w 207"/>
                  <a:gd name="T67" fmla="*/ 24 h 161"/>
                  <a:gd name="T68" fmla="*/ 7 w 207"/>
                  <a:gd name="T69" fmla="*/ 18 h 161"/>
                  <a:gd name="T70" fmla="*/ 10 w 207"/>
                  <a:gd name="T71" fmla="*/ 9 h 161"/>
                  <a:gd name="T72" fmla="*/ 19 w 207"/>
                  <a:gd name="T73" fmla="*/ 2 h 161"/>
                  <a:gd name="T74" fmla="*/ 34 w 207"/>
                  <a:gd name="T75" fmla="*/ 2 h 161"/>
                  <a:gd name="T76" fmla="*/ 55 w 207"/>
                  <a:gd name="T77" fmla="*/ 2 h 161"/>
                  <a:gd name="T78" fmla="*/ 96 w 207"/>
                  <a:gd name="T79" fmla="*/ 5 h 161"/>
                  <a:gd name="T80" fmla="*/ 127 w 207"/>
                  <a:gd name="T81" fmla="*/ 9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7" h="161">
                    <a:moveTo>
                      <a:pt x="127" y="9"/>
                    </a:moveTo>
                    <a:lnTo>
                      <a:pt x="133" y="15"/>
                    </a:lnTo>
                    <a:lnTo>
                      <a:pt x="155" y="22"/>
                    </a:lnTo>
                    <a:lnTo>
                      <a:pt x="164" y="24"/>
                    </a:lnTo>
                    <a:lnTo>
                      <a:pt x="164" y="18"/>
                    </a:lnTo>
                    <a:lnTo>
                      <a:pt x="176" y="22"/>
                    </a:lnTo>
                    <a:lnTo>
                      <a:pt x="182" y="31"/>
                    </a:lnTo>
                    <a:lnTo>
                      <a:pt x="188" y="27"/>
                    </a:lnTo>
                    <a:lnTo>
                      <a:pt x="198" y="31"/>
                    </a:lnTo>
                    <a:lnTo>
                      <a:pt x="203" y="27"/>
                    </a:lnTo>
                    <a:lnTo>
                      <a:pt x="207" y="31"/>
                    </a:lnTo>
                    <a:lnTo>
                      <a:pt x="203" y="34"/>
                    </a:lnTo>
                    <a:lnTo>
                      <a:pt x="207" y="40"/>
                    </a:lnTo>
                    <a:lnTo>
                      <a:pt x="198" y="47"/>
                    </a:lnTo>
                    <a:lnTo>
                      <a:pt x="188" y="55"/>
                    </a:lnTo>
                    <a:lnTo>
                      <a:pt x="176" y="59"/>
                    </a:lnTo>
                    <a:lnTo>
                      <a:pt x="171" y="59"/>
                    </a:lnTo>
                    <a:lnTo>
                      <a:pt x="167" y="61"/>
                    </a:lnTo>
                    <a:lnTo>
                      <a:pt x="164" y="68"/>
                    </a:lnTo>
                    <a:lnTo>
                      <a:pt x="160" y="74"/>
                    </a:lnTo>
                    <a:lnTo>
                      <a:pt x="148" y="89"/>
                    </a:lnTo>
                    <a:lnTo>
                      <a:pt x="148" y="95"/>
                    </a:lnTo>
                    <a:lnTo>
                      <a:pt x="155" y="104"/>
                    </a:lnTo>
                    <a:lnTo>
                      <a:pt x="155" y="107"/>
                    </a:lnTo>
                    <a:lnTo>
                      <a:pt x="151" y="111"/>
                    </a:lnTo>
                    <a:lnTo>
                      <a:pt x="142" y="117"/>
                    </a:lnTo>
                    <a:lnTo>
                      <a:pt x="139" y="127"/>
                    </a:lnTo>
                    <a:lnTo>
                      <a:pt x="142" y="127"/>
                    </a:lnTo>
                    <a:lnTo>
                      <a:pt x="142" y="129"/>
                    </a:lnTo>
                    <a:lnTo>
                      <a:pt x="135" y="129"/>
                    </a:lnTo>
                    <a:lnTo>
                      <a:pt x="127" y="132"/>
                    </a:lnTo>
                    <a:lnTo>
                      <a:pt x="121" y="138"/>
                    </a:lnTo>
                    <a:lnTo>
                      <a:pt x="117" y="145"/>
                    </a:lnTo>
                    <a:lnTo>
                      <a:pt x="112" y="145"/>
                    </a:lnTo>
                    <a:lnTo>
                      <a:pt x="108" y="148"/>
                    </a:lnTo>
                    <a:lnTo>
                      <a:pt x="101" y="145"/>
                    </a:lnTo>
                    <a:lnTo>
                      <a:pt x="99" y="145"/>
                    </a:lnTo>
                    <a:lnTo>
                      <a:pt x="92" y="148"/>
                    </a:lnTo>
                    <a:lnTo>
                      <a:pt x="87" y="145"/>
                    </a:lnTo>
                    <a:lnTo>
                      <a:pt x="78" y="148"/>
                    </a:lnTo>
                    <a:lnTo>
                      <a:pt x="71" y="150"/>
                    </a:lnTo>
                    <a:lnTo>
                      <a:pt x="62" y="161"/>
                    </a:lnTo>
                    <a:lnTo>
                      <a:pt x="46" y="154"/>
                    </a:lnTo>
                    <a:lnTo>
                      <a:pt x="44" y="145"/>
                    </a:lnTo>
                    <a:lnTo>
                      <a:pt x="46" y="142"/>
                    </a:lnTo>
                    <a:lnTo>
                      <a:pt x="37" y="136"/>
                    </a:lnTo>
                    <a:lnTo>
                      <a:pt x="32" y="136"/>
                    </a:lnTo>
                    <a:lnTo>
                      <a:pt x="32" y="123"/>
                    </a:lnTo>
                    <a:lnTo>
                      <a:pt x="40" y="117"/>
                    </a:lnTo>
                    <a:lnTo>
                      <a:pt x="40" y="114"/>
                    </a:lnTo>
                    <a:lnTo>
                      <a:pt x="34" y="107"/>
                    </a:lnTo>
                    <a:lnTo>
                      <a:pt x="37" y="99"/>
                    </a:lnTo>
                    <a:lnTo>
                      <a:pt x="37" y="95"/>
                    </a:lnTo>
                    <a:lnTo>
                      <a:pt x="34" y="86"/>
                    </a:lnTo>
                    <a:lnTo>
                      <a:pt x="40" y="83"/>
                    </a:lnTo>
                    <a:lnTo>
                      <a:pt x="40" y="70"/>
                    </a:lnTo>
                    <a:lnTo>
                      <a:pt x="40" y="59"/>
                    </a:lnTo>
                    <a:lnTo>
                      <a:pt x="53" y="47"/>
                    </a:lnTo>
                    <a:lnTo>
                      <a:pt x="50" y="43"/>
                    </a:lnTo>
                    <a:lnTo>
                      <a:pt x="40" y="40"/>
                    </a:lnTo>
                    <a:lnTo>
                      <a:pt x="34" y="40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3" y="34"/>
                    </a:lnTo>
                    <a:lnTo>
                      <a:pt x="12" y="38"/>
                    </a:lnTo>
                    <a:lnTo>
                      <a:pt x="10" y="34"/>
                    </a:lnTo>
                    <a:lnTo>
                      <a:pt x="12" y="31"/>
                    </a:lnTo>
                    <a:lnTo>
                      <a:pt x="10" y="24"/>
                    </a:lnTo>
                    <a:lnTo>
                      <a:pt x="7" y="24"/>
                    </a:lnTo>
                    <a:lnTo>
                      <a:pt x="7" y="18"/>
                    </a:lnTo>
                    <a:lnTo>
                      <a:pt x="0" y="11"/>
                    </a:lnTo>
                    <a:lnTo>
                      <a:pt x="10" y="9"/>
                    </a:lnTo>
                    <a:lnTo>
                      <a:pt x="19" y="9"/>
                    </a:lnTo>
                    <a:lnTo>
                      <a:pt x="19" y="2"/>
                    </a:lnTo>
                    <a:lnTo>
                      <a:pt x="28" y="0"/>
                    </a:lnTo>
                    <a:lnTo>
                      <a:pt x="34" y="2"/>
                    </a:lnTo>
                    <a:lnTo>
                      <a:pt x="50" y="5"/>
                    </a:lnTo>
                    <a:lnTo>
                      <a:pt x="55" y="2"/>
                    </a:lnTo>
                    <a:lnTo>
                      <a:pt x="75" y="5"/>
                    </a:lnTo>
                    <a:lnTo>
                      <a:pt x="96" y="5"/>
                    </a:lnTo>
                    <a:lnTo>
                      <a:pt x="112" y="9"/>
                    </a:lnTo>
                    <a:lnTo>
                      <a:pt x="127" y="9"/>
                    </a:lnTo>
                    <a:lnTo>
                      <a:pt x="127" y="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486"/>
              <p:cNvSpPr>
                <a:spLocks/>
              </p:cNvSpPr>
              <p:nvPr/>
            </p:nvSpPr>
            <p:spPr bwMode="auto">
              <a:xfrm>
                <a:off x="5681663" y="3135313"/>
                <a:ext cx="25400" cy="25400"/>
              </a:xfrm>
              <a:custGeom>
                <a:avLst/>
                <a:gdLst>
                  <a:gd name="T0" fmla="*/ 13 w 16"/>
                  <a:gd name="T1" fmla="*/ 16 h 16"/>
                  <a:gd name="T2" fmla="*/ 7 w 16"/>
                  <a:gd name="T3" fmla="*/ 14 h 16"/>
                  <a:gd name="T4" fmla="*/ 7 w 16"/>
                  <a:gd name="T5" fmla="*/ 10 h 16"/>
                  <a:gd name="T6" fmla="*/ 0 w 16"/>
                  <a:gd name="T7" fmla="*/ 10 h 16"/>
                  <a:gd name="T8" fmla="*/ 0 w 16"/>
                  <a:gd name="T9" fmla="*/ 7 h 16"/>
                  <a:gd name="T10" fmla="*/ 9 w 16"/>
                  <a:gd name="T11" fmla="*/ 0 h 16"/>
                  <a:gd name="T12" fmla="*/ 13 w 16"/>
                  <a:gd name="T13" fmla="*/ 4 h 16"/>
                  <a:gd name="T14" fmla="*/ 16 w 16"/>
                  <a:gd name="T15" fmla="*/ 4 h 16"/>
                  <a:gd name="T16" fmla="*/ 16 w 16"/>
                  <a:gd name="T17" fmla="*/ 10 h 16"/>
                  <a:gd name="T18" fmla="*/ 13 w 16"/>
                  <a:gd name="T19" fmla="*/ 16 h 16"/>
                  <a:gd name="T20" fmla="*/ 13 w 16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16">
                    <a:moveTo>
                      <a:pt x="13" y="16"/>
                    </a:moveTo>
                    <a:lnTo>
                      <a:pt x="7" y="14"/>
                    </a:lnTo>
                    <a:lnTo>
                      <a:pt x="7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9" y="0"/>
                    </a:lnTo>
                    <a:lnTo>
                      <a:pt x="13" y="4"/>
                    </a:lnTo>
                    <a:lnTo>
                      <a:pt x="16" y="4"/>
                    </a:lnTo>
                    <a:lnTo>
                      <a:pt x="16" y="10"/>
                    </a:lnTo>
                    <a:lnTo>
                      <a:pt x="13" y="1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487"/>
              <p:cNvSpPr>
                <a:spLocks/>
              </p:cNvSpPr>
              <p:nvPr/>
            </p:nvSpPr>
            <p:spPr bwMode="auto">
              <a:xfrm>
                <a:off x="5716588" y="3132138"/>
                <a:ext cx="11113" cy="9525"/>
              </a:xfrm>
              <a:custGeom>
                <a:avLst/>
                <a:gdLst>
                  <a:gd name="T0" fmla="*/ 7 w 7"/>
                  <a:gd name="T1" fmla="*/ 6 h 6"/>
                  <a:gd name="T2" fmla="*/ 0 w 7"/>
                  <a:gd name="T3" fmla="*/ 0 h 6"/>
                  <a:gd name="T4" fmla="*/ 7 w 7"/>
                  <a:gd name="T5" fmla="*/ 0 h 6"/>
                  <a:gd name="T6" fmla="*/ 7 w 7"/>
                  <a:gd name="T7" fmla="*/ 6 h 6"/>
                  <a:gd name="T8" fmla="*/ 7 w 7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7" y="6"/>
                    </a:moveTo>
                    <a:lnTo>
                      <a:pt x="0" y="0"/>
                    </a:lnTo>
                    <a:lnTo>
                      <a:pt x="7" y="0"/>
                    </a:lnTo>
                    <a:lnTo>
                      <a:pt x="7" y="6"/>
                    </a:lnTo>
                    <a:lnTo>
                      <a:pt x="7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488"/>
              <p:cNvSpPr>
                <a:spLocks/>
              </p:cNvSpPr>
              <p:nvPr/>
            </p:nvSpPr>
            <p:spPr bwMode="auto">
              <a:xfrm>
                <a:off x="5648326" y="3167063"/>
                <a:ext cx="11113" cy="7938"/>
              </a:xfrm>
              <a:custGeom>
                <a:avLst/>
                <a:gdLst>
                  <a:gd name="T0" fmla="*/ 3 w 7"/>
                  <a:gd name="T1" fmla="*/ 5 h 5"/>
                  <a:gd name="T2" fmla="*/ 0 w 7"/>
                  <a:gd name="T3" fmla="*/ 3 h 5"/>
                  <a:gd name="T4" fmla="*/ 7 w 7"/>
                  <a:gd name="T5" fmla="*/ 0 h 5"/>
                  <a:gd name="T6" fmla="*/ 3 w 7"/>
                  <a:gd name="T7" fmla="*/ 5 h 5"/>
                  <a:gd name="T8" fmla="*/ 3 w 7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3" y="5"/>
                    </a:moveTo>
                    <a:lnTo>
                      <a:pt x="0" y="3"/>
                    </a:lnTo>
                    <a:lnTo>
                      <a:pt x="7" y="0"/>
                    </a:lnTo>
                    <a:lnTo>
                      <a:pt x="3" y="5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489"/>
              <p:cNvSpPr>
                <a:spLocks/>
              </p:cNvSpPr>
              <p:nvPr/>
            </p:nvSpPr>
            <p:spPr bwMode="auto">
              <a:xfrm>
                <a:off x="6297613" y="3063875"/>
                <a:ext cx="498475" cy="201613"/>
              </a:xfrm>
              <a:custGeom>
                <a:avLst/>
                <a:gdLst>
                  <a:gd name="T0" fmla="*/ 22 w 314"/>
                  <a:gd name="T1" fmla="*/ 4 h 127"/>
                  <a:gd name="T2" fmla="*/ 43 w 314"/>
                  <a:gd name="T3" fmla="*/ 18 h 127"/>
                  <a:gd name="T4" fmla="*/ 72 w 314"/>
                  <a:gd name="T5" fmla="*/ 21 h 127"/>
                  <a:gd name="T6" fmla="*/ 92 w 314"/>
                  <a:gd name="T7" fmla="*/ 13 h 127"/>
                  <a:gd name="T8" fmla="*/ 140 w 314"/>
                  <a:gd name="T9" fmla="*/ 4 h 127"/>
                  <a:gd name="T10" fmla="*/ 145 w 314"/>
                  <a:gd name="T11" fmla="*/ 4 h 127"/>
                  <a:gd name="T12" fmla="*/ 166 w 314"/>
                  <a:gd name="T13" fmla="*/ 15 h 127"/>
                  <a:gd name="T14" fmla="*/ 185 w 314"/>
                  <a:gd name="T15" fmla="*/ 21 h 127"/>
                  <a:gd name="T16" fmla="*/ 215 w 314"/>
                  <a:gd name="T17" fmla="*/ 18 h 127"/>
                  <a:gd name="T18" fmla="*/ 250 w 314"/>
                  <a:gd name="T19" fmla="*/ 9 h 127"/>
                  <a:gd name="T20" fmla="*/ 286 w 314"/>
                  <a:gd name="T21" fmla="*/ 25 h 127"/>
                  <a:gd name="T22" fmla="*/ 305 w 314"/>
                  <a:gd name="T23" fmla="*/ 52 h 127"/>
                  <a:gd name="T24" fmla="*/ 308 w 314"/>
                  <a:gd name="T25" fmla="*/ 77 h 127"/>
                  <a:gd name="T26" fmla="*/ 314 w 314"/>
                  <a:gd name="T27" fmla="*/ 98 h 127"/>
                  <a:gd name="T28" fmla="*/ 284 w 314"/>
                  <a:gd name="T29" fmla="*/ 95 h 127"/>
                  <a:gd name="T30" fmla="*/ 263 w 314"/>
                  <a:gd name="T31" fmla="*/ 98 h 127"/>
                  <a:gd name="T32" fmla="*/ 234 w 314"/>
                  <a:gd name="T33" fmla="*/ 108 h 127"/>
                  <a:gd name="T34" fmla="*/ 197 w 314"/>
                  <a:gd name="T35" fmla="*/ 108 h 127"/>
                  <a:gd name="T36" fmla="*/ 181 w 314"/>
                  <a:gd name="T37" fmla="*/ 108 h 127"/>
                  <a:gd name="T38" fmla="*/ 176 w 314"/>
                  <a:gd name="T39" fmla="*/ 123 h 127"/>
                  <a:gd name="T40" fmla="*/ 163 w 314"/>
                  <a:gd name="T41" fmla="*/ 116 h 127"/>
                  <a:gd name="T42" fmla="*/ 161 w 314"/>
                  <a:gd name="T43" fmla="*/ 114 h 127"/>
                  <a:gd name="T44" fmla="*/ 117 w 314"/>
                  <a:gd name="T45" fmla="*/ 123 h 127"/>
                  <a:gd name="T46" fmla="*/ 87 w 314"/>
                  <a:gd name="T47" fmla="*/ 108 h 127"/>
                  <a:gd name="T48" fmla="*/ 74 w 314"/>
                  <a:gd name="T49" fmla="*/ 120 h 127"/>
                  <a:gd name="T50" fmla="*/ 52 w 314"/>
                  <a:gd name="T51" fmla="*/ 114 h 127"/>
                  <a:gd name="T52" fmla="*/ 37 w 314"/>
                  <a:gd name="T53" fmla="*/ 108 h 127"/>
                  <a:gd name="T54" fmla="*/ 24 w 314"/>
                  <a:gd name="T55" fmla="*/ 114 h 127"/>
                  <a:gd name="T56" fmla="*/ 22 w 314"/>
                  <a:gd name="T57" fmla="*/ 104 h 127"/>
                  <a:gd name="T58" fmla="*/ 18 w 314"/>
                  <a:gd name="T59" fmla="*/ 98 h 127"/>
                  <a:gd name="T60" fmla="*/ 13 w 314"/>
                  <a:gd name="T61" fmla="*/ 83 h 127"/>
                  <a:gd name="T62" fmla="*/ 2 w 314"/>
                  <a:gd name="T63" fmla="*/ 73 h 127"/>
                  <a:gd name="T64" fmla="*/ 18 w 314"/>
                  <a:gd name="T65" fmla="*/ 77 h 127"/>
                  <a:gd name="T66" fmla="*/ 13 w 314"/>
                  <a:gd name="T67" fmla="*/ 65 h 127"/>
                  <a:gd name="T68" fmla="*/ 0 w 314"/>
                  <a:gd name="T69" fmla="*/ 55 h 127"/>
                  <a:gd name="T70" fmla="*/ 15 w 314"/>
                  <a:gd name="T71" fmla="*/ 36 h 127"/>
                  <a:gd name="T72" fmla="*/ 28 w 314"/>
                  <a:gd name="T73" fmla="*/ 30 h 127"/>
                  <a:gd name="T74" fmla="*/ 43 w 314"/>
                  <a:gd name="T75" fmla="*/ 30 h 127"/>
                  <a:gd name="T76" fmla="*/ 34 w 314"/>
                  <a:gd name="T77" fmla="*/ 25 h 127"/>
                  <a:gd name="T78" fmla="*/ 6 w 314"/>
                  <a:gd name="T79" fmla="*/ 34 h 127"/>
                  <a:gd name="T80" fmla="*/ 6 w 314"/>
                  <a:gd name="T81" fmla="*/ 30 h 127"/>
                  <a:gd name="T82" fmla="*/ 6 w 314"/>
                  <a:gd name="T83" fmla="*/ 18 h 127"/>
                  <a:gd name="T84" fmla="*/ 2 w 314"/>
                  <a:gd name="T85" fmla="*/ 6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27">
                    <a:moveTo>
                      <a:pt x="2" y="6"/>
                    </a:moveTo>
                    <a:lnTo>
                      <a:pt x="18" y="0"/>
                    </a:lnTo>
                    <a:lnTo>
                      <a:pt x="22" y="4"/>
                    </a:lnTo>
                    <a:lnTo>
                      <a:pt x="28" y="4"/>
                    </a:lnTo>
                    <a:lnTo>
                      <a:pt x="28" y="9"/>
                    </a:lnTo>
                    <a:lnTo>
                      <a:pt x="43" y="18"/>
                    </a:lnTo>
                    <a:lnTo>
                      <a:pt x="61" y="18"/>
                    </a:lnTo>
                    <a:lnTo>
                      <a:pt x="65" y="18"/>
                    </a:lnTo>
                    <a:lnTo>
                      <a:pt x="72" y="21"/>
                    </a:lnTo>
                    <a:lnTo>
                      <a:pt x="83" y="21"/>
                    </a:lnTo>
                    <a:lnTo>
                      <a:pt x="87" y="15"/>
                    </a:lnTo>
                    <a:lnTo>
                      <a:pt x="92" y="13"/>
                    </a:lnTo>
                    <a:lnTo>
                      <a:pt x="104" y="6"/>
                    </a:lnTo>
                    <a:lnTo>
                      <a:pt x="117" y="4"/>
                    </a:lnTo>
                    <a:lnTo>
                      <a:pt x="140" y="4"/>
                    </a:lnTo>
                    <a:lnTo>
                      <a:pt x="140" y="0"/>
                    </a:lnTo>
                    <a:lnTo>
                      <a:pt x="141" y="0"/>
                    </a:lnTo>
                    <a:lnTo>
                      <a:pt x="145" y="4"/>
                    </a:lnTo>
                    <a:lnTo>
                      <a:pt x="150" y="6"/>
                    </a:lnTo>
                    <a:lnTo>
                      <a:pt x="161" y="6"/>
                    </a:lnTo>
                    <a:lnTo>
                      <a:pt x="166" y="15"/>
                    </a:lnTo>
                    <a:lnTo>
                      <a:pt x="170" y="13"/>
                    </a:lnTo>
                    <a:lnTo>
                      <a:pt x="172" y="15"/>
                    </a:lnTo>
                    <a:lnTo>
                      <a:pt x="185" y="21"/>
                    </a:lnTo>
                    <a:lnTo>
                      <a:pt x="188" y="18"/>
                    </a:lnTo>
                    <a:lnTo>
                      <a:pt x="197" y="21"/>
                    </a:lnTo>
                    <a:lnTo>
                      <a:pt x="215" y="18"/>
                    </a:lnTo>
                    <a:lnTo>
                      <a:pt x="222" y="21"/>
                    </a:lnTo>
                    <a:lnTo>
                      <a:pt x="236" y="18"/>
                    </a:lnTo>
                    <a:lnTo>
                      <a:pt x="250" y="9"/>
                    </a:lnTo>
                    <a:lnTo>
                      <a:pt x="274" y="6"/>
                    </a:lnTo>
                    <a:lnTo>
                      <a:pt x="286" y="15"/>
                    </a:lnTo>
                    <a:lnTo>
                      <a:pt x="286" y="25"/>
                    </a:lnTo>
                    <a:lnTo>
                      <a:pt x="289" y="40"/>
                    </a:lnTo>
                    <a:lnTo>
                      <a:pt x="305" y="45"/>
                    </a:lnTo>
                    <a:lnTo>
                      <a:pt x="305" y="52"/>
                    </a:lnTo>
                    <a:lnTo>
                      <a:pt x="298" y="52"/>
                    </a:lnTo>
                    <a:lnTo>
                      <a:pt x="305" y="68"/>
                    </a:lnTo>
                    <a:lnTo>
                      <a:pt x="308" y="77"/>
                    </a:lnTo>
                    <a:lnTo>
                      <a:pt x="308" y="83"/>
                    </a:lnTo>
                    <a:lnTo>
                      <a:pt x="311" y="89"/>
                    </a:lnTo>
                    <a:lnTo>
                      <a:pt x="314" y="98"/>
                    </a:lnTo>
                    <a:lnTo>
                      <a:pt x="308" y="102"/>
                    </a:lnTo>
                    <a:lnTo>
                      <a:pt x="293" y="98"/>
                    </a:lnTo>
                    <a:lnTo>
                      <a:pt x="284" y="95"/>
                    </a:lnTo>
                    <a:lnTo>
                      <a:pt x="274" y="102"/>
                    </a:lnTo>
                    <a:lnTo>
                      <a:pt x="268" y="95"/>
                    </a:lnTo>
                    <a:lnTo>
                      <a:pt x="263" y="98"/>
                    </a:lnTo>
                    <a:lnTo>
                      <a:pt x="259" y="98"/>
                    </a:lnTo>
                    <a:lnTo>
                      <a:pt x="250" y="102"/>
                    </a:lnTo>
                    <a:lnTo>
                      <a:pt x="234" y="108"/>
                    </a:lnTo>
                    <a:lnTo>
                      <a:pt x="219" y="111"/>
                    </a:lnTo>
                    <a:lnTo>
                      <a:pt x="209" y="104"/>
                    </a:lnTo>
                    <a:lnTo>
                      <a:pt x="197" y="108"/>
                    </a:lnTo>
                    <a:lnTo>
                      <a:pt x="188" y="108"/>
                    </a:lnTo>
                    <a:lnTo>
                      <a:pt x="185" y="104"/>
                    </a:lnTo>
                    <a:lnTo>
                      <a:pt x="181" y="108"/>
                    </a:lnTo>
                    <a:lnTo>
                      <a:pt x="181" y="116"/>
                    </a:lnTo>
                    <a:lnTo>
                      <a:pt x="181" y="120"/>
                    </a:lnTo>
                    <a:lnTo>
                      <a:pt x="176" y="123"/>
                    </a:lnTo>
                    <a:lnTo>
                      <a:pt x="172" y="127"/>
                    </a:lnTo>
                    <a:lnTo>
                      <a:pt x="166" y="123"/>
                    </a:lnTo>
                    <a:lnTo>
                      <a:pt x="163" y="116"/>
                    </a:lnTo>
                    <a:lnTo>
                      <a:pt x="170" y="108"/>
                    </a:lnTo>
                    <a:lnTo>
                      <a:pt x="166" y="108"/>
                    </a:lnTo>
                    <a:lnTo>
                      <a:pt x="161" y="114"/>
                    </a:lnTo>
                    <a:lnTo>
                      <a:pt x="145" y="108"/>
                    </a:lnTo>
                    <a:lnTo>
                      <a:pt x="133" y="120"/>
                    </a:lnTo>
                    <a:lnTo>
                      <a:pt x="117" y="123"/>
                    </a:lnTo>
                    <a:lnTo>
                      <a:pt x="108" y="120"/>
                    </a:lnTo>
                    <a:lnTo>
                      <a:pt x="104" y="114"/>
                    </a:lnTo>
                    <a:lnTo>
                      <a:pt x="87" y="108"/>
                    </a:lnTo>
                    <a:lnTo>
                      <a:pt x="77" y="111"/>
                    </a:lnTo>
                    <a:lnTo>
                      <a:pt x="77" y="120"/>
                    </a:lnTo>
                    <a:lnTo>
                      <a:pt x="74" y="120"/>
                    </a:lnTo>
                    <a:lnTo>
                      <a:pt x="65" y="123"/>
                    </a:lnTo>
                    <a:lnTo>
                      <a:pt x="56" y="116"/>
                    </a:lnTo>
                    <a:lnTo>
                      <a:pt x="52" y="114"/>
                    </a:lnTo>
                    <a:lnTo>
                      <a:pt x="49" y="114"/>
                    </a:lnTo>
                    <a:lnTo>
                      <a:pt x="43" y="108"/>
                    </a:lnTo>
                    <a:lnTo>
                      <a:pt x="37" y="108"/>
                    </a:lnTo>
                    <a:lnTo>
                      <a:pt x="37" y="114"/>
                    </a:lnTo>
                    <a:lnTo>
                      <a:pt x="34" y="111"/>
                    </a:lnTo>
                    <a:lnTo>
                      <a:pt x="24" y="114"/>
                    </a:lnTo>
                    <a:lnTo>
                      <a:pt x="24" y="111"/>
                    </a:lnTo>
                    <a:lnTo>
                      <a:pt x="37" y="104"/>
                    </a:lnTo>
                    <a:lnTo>
                      <a:pt x="22" y="104"/>
                    </a:lnTo>
                    <a:lnTo>
                      <a:pt x="24" y="104"/>
                    </a:lnTo>
                    <a:lnTo>
                      <a:pt x="24" y="102"/>
                    </a:lnTo>
                    <a:lnTo>
                      <a:pt x="18" y="98"/>
                    </a:lnTo>
                    <a:lnTo>
                      <a:pt x="18" y="93"/>
                    </a:lnTo>
                    <a:lnTo>
                      <a:pt x="18" y="86"/>
                    </a:lnTo>
                    <a:lnTo>
                      <a:pt x="13" y="83"/>
                    </a:lnTo>
                    <a:lnTo>
                      <a:pt x="2" y="80"/>
                    </a:lnTo>
                    <a:lnTo>
                      <a:pt x="6" y="77"/>
                    </a:lnTo>
                    <a:lnTo>
                      <a:pt x="2" y="73"/>
                    </a:lnTo>
                    <a:lnTo>
                      <a:pt x="6" y="73"/>
                    </a:lnTo>
                    <a:lnTo>
                      <a:pt x="9" y="77"/>
                    </a:lnTo>
                    <a:lnTo>
                      <a:pt x="18" y="77"/>
                    </a:lnTo>
                    <a:lnTo>
                      <a:pt x="13" y="73"/>
                    </a:lnTo>
                    <a:lnTo>
                      <a:pt x="15" y="68"/>
                    </a:lnTo>
                    <a:lnTo>
                      <a:pt x="13" y="65"/>
                    </a:lnTo>
                    <a:lnTo>
                      <a:pt x="9" y="59"/>
                    </a:lnTo>
                    <a:lnTo>
                      <a:pt x="13" y="52"/>
                    </a:lnTo>
                    <a:lnTo>
                      <a:pt x="0" y="55"/>
                    </a:lnTo>
                    <a:lnTo>
                      <a:pt x="0" y="45"/>
                    </a:lnTo>
                    <a:lnTo>
                      <a:pt x="9" y="36"/>
                    </a:lnTo>
                    <a:lnTo>
                      <a:pt x="15" y="36"/>
                    </a:lnTo>
                    <a:lnTo>
                      <a:pt x="24" y="36"/>
                    </a:lnTo>
                    <a:lnTo>
                      <a:pt x="24" y="34"/>
                    </a:lnTo>
                    <a:lnTo>
                      <a:pt x="28" y="30"/>
                    </a:lnTo>
                    <a:lnTo>
                      <a:pt x="31" y="36"/>
                    </a:lnTo>
                    <a:lnTo>
                      <a:pt x="45" y="36"/>
                    </a:lnTo>
                    <a:lnTo>
                      <a:pt x="43" y="30"/>
                    </a:lnTo>
                    <a:lnTo>
                      <a:pt x="58" y="27"/>
                    </a:lnTo>
                    <a:lnTo>
                      <a:pt x="49" y="25"/>
                    </a:lnTo>
                    <a:lnTo>
                      <a:pt x="34" y="25"/>
                    </a:lnTo>
                    <a:lnTo>
                      <a:pt x="22" y="25"/>
                    </a:lnTo>
                    <a:lnTo>
                      <a:pt x="15" y="30"/>
                    </a:lnTo>
                    <a:lnTo>
                      <a:pt x="6" y="34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6" y="30"/>
                    </a:lnTo>
                    <a:lnTo>
                      <a:pt x="0" y="30"/>
                    </a:lnTo>
                    <a:lnTo>
                      <a:pt x="6" y="25"/>
                    </a:lnTo>
                    <a:lnTo>
                      <a:pt x="6" y="18"/>
                    </a:lnTo>
                    <a:lnTo>
                      <a:pt x="9" y="15"/>
                    </a:lnTo>
                    <a:lnTo>
                      <a:pt x="9" y="13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490"/>
              <p:cNvSpPr>
                <a:spLocks/>
              </p:cNvSpPr>
              <p:nvPr/>
            </p:nvSpPr>
            <p:spPr bwMode="auto">
              <a:xfrm>
                <a:off x="6032501" y="2843213"/>
                <a:ext cx="161925" cy="101600"/>
              </a:xfrm>
              <a:custGeom>
                <a:avLst/>
                <a:gdLst>
                  <a:gd name="T0" fmla="*/ 93 w 102"/>
                  <a:gd name="T1" fmla="*/ 4 h 64"/>
                  <a:gd name="T2" fmla="*/ 102 w 102"/>
                  <a:gd name="T3" fmla="*/ 12 h 64"/>
                  <a:gd name="T4" fmla="*/ 102 w 102"/>
                  <a:gd name="T5" fmla="*/ 16 h 64"/>
                  <a:gd name="T6" fmla="*/ 96 w 102"/>
                  <a:gd name="T7" fmla="*/ 18 h 64"/>
                  <a:gd name="T8" fmla="*/ 91 w 102"/>
                  <a:gd name="T9" fmla="*/ 25 h 64"/>
                  <a:gd name="T10" fmla="*/ 87 w 102"/>
                  <a:gd name="T11" fmla="*/ 37 h 64"/>
                  <a:gd name="T12" fmla="*/ 80 w 102"/>
                  <a:gd name="T13" fmla="*/ 43 h 64"/>
                  <a:gd name="T14" fmla="*/ 80 w 102"/>
                  <a:gd name="T15" fmla="*/ 47 h 64"/>
                  <a:gd name="T16" fmla="*/ 75 w 102"/>
                  <a:gd name="T17" fmla="*/ 52 h 64"/>
                  <a:gd name="T18" fmla="*/ 75 w 102"/>
                  <a:gd name="T19" fmla="*/ 56 h 64"/>
                  <a:gd name="T20" fmla="*/ 68 w 102"/>
                  <a:gd name="T21" fmla="*/ 52 h 64"/>
                  <a:gd name="T22" fmla="*/ 57 w 102"/>
                  <a:gd name="T23" fmla="*/ 52 h 64"/>
                  <a:gd name="T24" fmla="*/ 53 w 102"/>
                  <a:gd name="T25" fmla="*/ 56 h 64"/>
                  <a:gd name="T26" fmla="*/ 41 w 102"/>
                  <a:gd name="T27" fmla="*/ 59 h 64"/>
                  <a:gd name="T28" fmla="*/ 34 w 102"/>
                  <a:gd name="T29" fmla="*/ 61 h 64"/>
                  <a:gd name="T30" fmla="*/ 34 w 102"/>
                  <a:gd name="T31" fmla="*/ 64 h 64"/>
                  <a:gd name="T32" fmla="*/ 19 w 102"/>
                  <a:gd name="T33" fmla="*/ 61 h 64"/>
                  <a:gd name="T34" fmla="*/ 9 w 102"/>
                  <a:gd name="T35" fmla="*/ 56 h 64"/>
                  <a:gd name="T36" fmla="*/ 9 w 102"/>
                  <a:gd name="T37" fmla="*/ 52 h 64"/>
                  <a:gd name="T38" fmla="*/ 9 w 102"/>
                  <a:gd name="T39" fmla="*/ 47 h 64"/>
                  <a:gd name="T40" fmla="*/ 4 w 102"/>
                  <a:gd name="T41" fmla="*/ 43 h 64"/>
                  <a:gd name="T42" fmla="*/ 4 w 102"/>
                  <a:gd name="T43" fmla="*/ 37 h 64"/>
                  <a:gd name="T44" fmla="*/ 4 w 102"/>
                  <a:gd name="T45" fmla="*/ 25 h 64"/>
                  <a:gd name="T46" fmla="*/ 0 w 102"/>
                  <a:gd name="T47" fmla="*/ 21 h 64"/>
                  <a:gd name="T48" fmla="*/ 4 w 102"/>
                  <a:gd name="T49" fmla="*/ 18 h 64"/>
                  <a:gd name="T50" fmla="*/ 9 w 102"/>
                  <a:gd name="T51" fmla="*/ 18 h 64"/>
                  <a:gd name="T52" fmla="*/ 12 w 102"/>
                  <a:gd name="T53" fmla="*/ 18 h 64"/>
                  <a:gd name="T54" fmla="*/ 12 w 102"/>
                  <a:gd name="T55" fmla="*/ 16 h 64"/>
                  <a:gd name="T56" fmla="*/ 19 w 102"/>
                  <a:gd name="T57" fmla="*/ 18 h 64"/>
                  <a:gd name="T58" fmla="*/ 32 w 102"/>
                  <a:gd name="T59" fmla="*/ 18 h 64"/>
                  <a:gd name="T60" fmla="*/ 41 w 102"/>
                  <a:gd name="T61" fmla="*/ 16 h 64"/>
                  <a:gd name="T62" fmla="*/ 53 w 102"/>
                  <a:gd name="T63" fmla="*/ 9 h 64"/>
                  <a:gd name="T64" fmla="*/ 57 w 102"/>
                  <a:gd name="T65" fmla="*/ 6 h 64"/>
                  <a:gd name="T66" fmla="*/ 68 w 102"/>
                  <a:gd name="T67" fmla="*/ 0 h 64"/>
                  <a:gd name="T68" fmla="*/ 75 w 102"/>
                  <a:gd name="T69" fmla="*/ 4 h 64"/>
                  <a:gd name="T70" fmla="*/ 80 w 102"/>
                  <a:gd name="T71" fmla="*/ 0 h 64"/>
                  <a:gd name="T72" fmla="*/ 87 w 102"/>
                  <a:gd name="T73" fmla="*/ 4 h 64"/>
                  <a:gd name="T74" fmla="*/ 93 w 102"/>
                  <a:gd name="T75" fmla="*/ 4 h 64"/>
                  <a:gd name="T76" fmla="*/ 93 w 102"/>
                  <a:gd name="T77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2" h="64">
                    <a:moveTo>
                      <a:pt x="93" y="4"/>
                    </a:moveTo>
                    <a:lnTo>
                      <a:pt x="102" y="12"/>
                    </a:lnTo>
                    <a:lnTo>
                      <a:pt x="102" y="16"/>
                    </a:lnTo>
                    <a:lnTo>
                      <a:pt x="96" y="18"/>
                    </a:lnTo>
                    <a:lnTo>
                      <a:pt x="91" y="25"/>
                    </a:lnTo>
                    <a:lnTo>
                      <a:pt x="87" y="37"/>
                    </a:lnTo>
                    <a:lnTo>
                      <a:pt x="80" y="43"/>
                    </a:lnTo>
                    <a:lnTo>
                      <a:pt x="80" y="47"/>
                    </a:lnTo>
                    <a:lnTo>
                      <a:pt x="75" y="52"/>
                    </a:lnTo>
                    <a:lnTo>
                      <a:pt x="75" y="56"/>
                    </a:lnTo>
                    <a:lnTo>
                      <a:pt x="68" y="52"/>
                    </a:lnTo>
                    <a:lnTo>
                      <a:pt x="57" y="52"/>
                    </a:lnTo>
                    <a:lnTo>
                      <a:pt x="53" y="56"/>
                    </a:lnTo>
                    <a:lnTo>
                      <a:pt x="41" y="59"/>
                    </a:lnTo>
                    <a:lnTo>
                      <a:pt x="34" y="61"/>
                    </a:lnTo>
                    <a:lnTo>
                      <a:pt x="34" y="64"/>
                    </a:lnTo>
                    <a:lnTo>
                      <a:pt x="19" y="61"/>
                    </a:lnTo>
                    <a:lnTo>
                      <a:pt x="9" y="56"/>
                    </a:lnTo>
                    <a:lnTo>
                      <a:pt x="9" y="52"/>
                    </a:lnTo>
                    <a:lnTo>
                      <a:pt x="9" y="47"/>
                    </a:lnTo>
                    <a:lnTo>
                      <a:pt x="4" y="43"/>
                    </a:lnTo>
                    <a:lnTo>
                      <a:pt x="4" y="37"/>
                    </a:lnTo>
                    <a:lnTo>
                      <a:pt x="4" y="25"/>
                    </a:lnTo>
                    <a:lnTo>
                      <a:pt x="0" y="21"/>
                    </a:lnTo>
                    <a:lnTo>
                      <a:pt x="4" y="18"/>
                    </a:lnTo>
                    <a:lnTo>
                      <a:pt x="9" y="18"/>
                    </a:lnTo>
                    <a:lnTo>
                      <a:pt x="12" y="18"/>
                    </a:lnTo>
                    <a:lnTo>
                      <a:pt x="12" y="16"/>
                    </a:lnTo>
                    <a:lnTo>
                      <a:pt x="19" y="18"/>
                    </a:lnTo>
                    <a:lnTo>
                      <a:pt x="32" y="18"/>
                    </a:lnTo>
                    <a:lnTo>
                      <a:pt x="41" y="16"/>
                    </a:lnTo>
                    <a:lnTo>
                      <a:pt x="53" y="9"/>
                    </a:lnTo>
                    <a:lnTo>
                      <a:pt x="57" y="6"/>
                    </a:lnTo>
                    <a:lnTo>
                      <a:pt x="68" y="0"/>
                    </a:lnTo>
                    <a:lnTo>
                      <a:pt x="75" y="4"/>
                    </a:lnTo>
                    <a:lnTo>
                      <a:pt x="80" y="0"/>
                    </a:lnTo>
                    <a:lnTo>
                      <a:pt x="87" y="4"/>
                    </a:lnTo>
                    <a:lnTo>
                      <a:pt x="93" y="4"/>
                    </a:lnTo>
                    <a:lnTo>
                      <a:pt x="93" y="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491"/>
              <p:cNvSpPr>
                <a:spLocks/>
              </p:cNvSpPr>
              <p:nvPr/>
            </p:nvSpPr>
            <p:spPr bwMode="auto">
              <a:xfrm>
                <a:off x="6469063" y="3273425"/>
                <a:ext cx="52388" cy="34925"/>
              </a:xfrm>
              <a:custGeom>
                <a:avLst/>
                <a:gdLst>
                  <a:gd name="T0" fmla="*/ 12 w 33"/>
                  <a:gd name="T1" fmla="*/ 22 h 22"/>
                  <a:gd name="T2" fmla="*/ 3 w 33"/>
                  <a:gd name="T3" fmla="*/ 20 h 22"/>
                  <a:gd name="T4" fmla="*/ 0 w 33"/>
                  <a:gd name="T5" fmla="*/ 16 h 22"/>
                  <a:gd name="T6" fmla="*/ 3 w 33"/>
                  <a:gd name="T7" fmla="*/ 13 h 22"/>
                  <a:gd name="T8" fmla="*/ 5 w 33"/>
                  <a:gd name="T9" fmla="*/ 9 h 22"/>
                  <a:gd name="T10" fmla="*/ 9 w 33"/>
                  <a:gd name="T11" fmla="*/ 9 h 22"/>
                  <a:gd name="T12" fmla="*/ 12 w 33"/>
                  <a:gd name="T13" fmla="*/ 6 h 22"/>
                  <a:gd name="T14" fmla="*/ 18 w 33"/>
                  <a:gd name="T15" fmla="*/ 6 h 22"/>
                  <a:gd name="T16" fmla="*/ 33 w 33"/>
                  <a:gd name="T17" fmla="*/ 0 h 22"/>
                  <a:gd name="T18" fmla="*/ 28 w 33"/>
                  <a:gd name="T19" fmla="*/ 9 h 22"/>
                  <a:gd name="T20" fmla="*/ 32 w 33"/>
                  <a:gd name="T21" fmla="*/ 16 h 22"/>
                  <a:gd name="T22" fmla="*/ 25 w 33"/>
                  <a:gd name="T23" fmla="*/ 13 h 22"/>
                  <a:gd name="T24" fmla="*/ 18 w 33"/>
                  <a:gd name="T25" fmla="*/ 20 h 22"/>
                  <a:gd name="T26" fmla="*/ 12 w 33"/>
                  <a:gd name="T27" fmla="*/ 20 h 22"/>
                  <a:gd name="T28" fmla="*/ 12 w 33"/>
                  <a:gd name="T29" fmla="*/ 22 h 22"/>
                  <a:gd name="T30" fmla="*/ 12 w 33"/>
                  <a:gd name="T3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3" h="22">
                    <a:moveTo>
                      <a:pt x="12" y="22"/>
                    </a:moveTo>
                    <a:lnTo>
                      <a:pt x="3" y="20"/>
                    </a:lnTo>
                    <a:lnTo>
                      <a:pt x="0" y="16"/>
                    </a:lnTo>
                    <a:lnTo>
                      <a:pt x="3" y="13"/>
                    </a:lnTo>
                    <a:lnTo>
                      <a:pt x="5" y="9"/>
                    </a:lnTo>
                    <a:lnTo>
                      <a:pt x="9" y="9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33" y="0"/>
                    </a:lnTo>
                    <a:lnTo>
                      <a:pt x="28" y="9"/>
                    </a:lnTo>
                    <a:lnTo>
                      <a:pt x="32" y="16"/>
                    </a:lnTo>
                    <a:lnTo>
                      <a:pt x="25" y="13"/>
                    </a:lnTo>
                    <a:lnTo>
                      <a:pt x="18" y="20"/>
                    </a:lnTo>
                    <a:lnTo>
                      <a:pt x="12" y="20"/>
                    </a:lnTo>
                    <a:lnTo>
                      <a:pt x="12" y="22"/>
                    </a:lnTo>
                    <a:lnTo>
                      <a:pt x="12" y="2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492"/>
              <p:cNvSpPr>
                <a:spLocks/>
              </p:cNvSpPr>
              <p:nvPr/>
            </p:nvSpPr>
            <p:spPr bwMode="auto">
              <a:xfrm>
                <a:off x="6140451" y="3073400"/>
                <a:ext cx="171450" cy="174625"/>
              </a:xfrm>
              <a:custGeom>
                <a:avLst/>
                <a:gdLst>
                  <a:gd name="T0" fmla="*/ 71 w 108"/>
                  <a:gd name="T1" fmla="*/ 3 h 110"/>
                  <a:gd name="T2" fmla="*/ 84 w 108"/>
                  <a:gd name="T3" fmla="*/ 9 h 110"/>
                  <a:gd name="T4" fmla="*/ 99 w 108"/>
                  <a:gd name="T5" fmla="*/ 9 h 110"/>
                  <a:gd name="T6" fmla="*/ 101 w 108"/>
                  <a:gd name="T7" fmla="*/ 0 h 110"/>
                  <a:gd name="T8" fmla="*/ 108 w 108"/>
                  <a:gd name="T9" fmla="*/ 9 h 110"/>
                  <a:gd name="T10" fmla="*/ 105 w 108"/>
                  <a:gd name="T11" fmla="*/ 19 h 110"/>
                  <a:gd name="T12" fmla="*/ 96 w 108"/>
                  <a:gd name="T13" fmla="*/ 24 h 110"/>
                  <a:gd name="T14" fmla="*/ 80 w 108"/>
                  <a:gd name="T15" fmla="*/ 19 h 110"/>
                  <a:gd name="T16" fmla="*/ 74 w 108"/>
                  <a:gd name="T17" fmla="*/ 21 h 110"/>
                  <a:gd name="T18" fmla="*/ 68 w 108"/>
                  <a:gd name="T19" fmla="*/ 19 h 110"/>
                  <a:gd name="T20" fmla="*/ 59 w 108"/>
                  <a:gd name="T21" fmla="*/ 24 h 110"/>
                  <a:gd name="T22" fmla="*/ 64 w 108"/>
                  <a:gd name="T23" fmla="*/ 37 h 110"/>
                  <a:gd name="T24" fmla="*/ 59 w 108"/>
                  <a:gd name="T25" fmla="*/ 30 h 110"/>
                  <a:gd name="T26" fmla="*/ 62 w 108"/>
                  <a:gd name="T27" fmla="*/ 39 h 110"/>
                  <a:gd name="T28" fmla="*/ 44 w 108"/>
                  <a:gd name="T29" fmla="*/ 30 h 110"/>
                  <a:gd name="T30" fmla="*/ 46 w 108"/>
                  <a:gd name="T31" fmla="*/ 24 h 110"/>
                  <a:gd name="T32" fmla="*/ 41 w 108"/>
                  <a:gd name="T33" fmla="*/ 37 h 110"/>
                  <a:gd name="T34" fmla="*/ 46 w 108"/>
                  <a:gd name="T35" fmla="*/ 59 h 110"/>
                  <a:gd name="T36" fmla="*/ 49 w 108"/>
                  <a:gd name="T37" fmla="*/ 64 h 110"/>
                  <a:gd name="T38" fmla="*/ 64 w 108"/>
                  <a:gd name="T39" fmla="*/ 87 h 110"/>
                  <a:gd name="T40" fmla="*/ 49 w 108"/>
                  <a:gd name="T41" fmla="*/ 83 h 110"/>
                  <a:gd name="T42" fmla="*/ 53 w 108"/>
                  <a:gd name="T43" fmla="*/ 92 h 110"/>
                  <a:gd name="T44" fmla="*/ 53 w 108"/>
                  <a:gd name="T45" fmla="*/ 102 h 110"/>
                  <a:gd name="T46" fmla="*/ 53 w 108"/>
                  <a:gd name="T47" fmla="*/ 110 h 110"/>
                  <a:gd name="T48" fmla="*/ 44 w 108"/>
                  <a:gd name="T49" fmla="*/ 110 h 110"/>
                  <a:gd name="T50" fmla="*/ 34 w 108"/>
                  <a:gd name="T51" fmla="*/ 102 h 110"/>
                  <a:gd name="T52" fmla="*/ 32 w 108"/>
                  <a:gd name="T53" fmla="*/ 105 h 110"/>
                  <a:gd name="T54" fmla="*/ 25 w 108"/>
                  <a:gd name="T55" fmla="*/ 98 h 110"/>
                  <a:gd name="T56" fmla="*/ 19 w 108"/>
                  <a:gd name="T57" fmla="*/ 83 h 110"/>
                  <a:gd name="T58" fmla="*/ 32 w 108"/>
                  <a:gd name="T59" fmla="*/ 77 h 110"/>
                  <a:gd name="T60" fmla="*/ 49 w 108"/>
                  <a:gd name="T61" fmla="*/ 77 h 110"/>
                  <a:gd name="T62" fmla="*/ 34 w 108"/>
                  <a:gd name="T63" fmla="*/ 74 h 110"/>
                  <a:gd name="T64" fmla="*/ 10 w 108"/>
                  <a:gd name="T65" fmla="*/ 62 h 110"/>
                  <a:gd name="T66" fmla="*/ 16 w 108"/>
                  <a:gd name="T67" fmla="*/ 59 h 110"/>
                  <a:gd name="T68" fmla="*/ 0 w 108"/>
                  <a:gd name="T69" fmla="*/ 49 h 110"/>
                  <a:gd name="T70" fmla="*/ 16 w 108"/>
                  <a:gd name="T71" fmla="*/ 24 h 110"/>
                  <a:gd name="T72" fmla="*/ 28 w 108"/>
                  <a:gd name="T73" fmla="*/ 21 h 110"/>
                  <a:gd name="T74" fmla="*/ 41 w 108"/>
                  <a:gd name="T75" fmla="*/ 15 h 110"/>
                  <a:gd name="T76" fmla="*/ 46 w 108"/>
                  <a:gd name="T77" fmla="*/ 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8" h="110">
                    <a:moveTo>
                      <a:pt x="46" y="9"/>
                    </a:moveTo>
                    <a:lnTo>
                      <a:pt x="71" y="3"/>
                    </a:lnTo>
                    <a:lnTo>
                      <a:pt x="74" y="9"/>
                    </a:lnTo>
                    <a:lnTo>
                      <a:pt x="84" y="9"/>
                    </a:lnTo>
                    <a:lnTo>
                      <a:pt x="87" y="12"/>
                    </a:lnTo>
                    <a:lnTo>
                      <a:pt x="99" y="9"/>
                    </a:lnTo>
                    <a:lnTo>
                      <a:pt x="99" y="0"/>
                    </a:lnTo>
                    <a:lnTo>
                      <a:pt x="101" y="0"/>
                    </a:lnTo>
                    <a:lnTo>
                      <a:pt x="108" y="7"/>
                    </a:lnTo>
                    <a:lnTo>
                      <a:pt x="108" y="9"/>
                    </a:lnTo>
                    <a:lnTo>
                      <a:pt x="105" y="12"/>
                    </a:lnTo>
                    <a:lnTo>
                      <a:pt x="105" y="19"/>
                    </a:lnTo>
                    <a:lnTo>
                      <a:pt x="99" y="24"/>
                    </a:lnTo>
                    <a:lnTo>
                      <a:pt x="96" y="24"/>
                    </a:lnTo>
                    <a:lnTo>
                      <a:pt x="96" y="21"/>
                    </a:lnTo>
                    <a:lnTo>
                      <a:pt x="80" y="19"/>
                    </a:lnTo>
                    <a:lnTo>
                      <a:pt x="78" y="15"/>
                    </a:lnTo>
                    <a:lnTo>
                      <a:pt x="74" y="21"/>
                    </a:lnTo>
                    <a:lnTo>
                      <a:pt x="71" y="19"/>
                    </a:lnTo>
                    <a:lnTo>
                      <a:pt x="68" y="19"/>
                    </a:lnTo>
                    <a:lnTo>
                      <a:pt x="64" y="21"/>
                    </a:lnTo>
                    <a:lnTo>
                      <a:pt x="59" y="24"/>
                    </a:lnTo>
                    <a:lnTo>
                      <a:pt x="68" y="34"/>
                    </a:lnTo>
                    <a:lnTo>
                      <a:pt x="64" y="37"/>
                    </a:lnTo>
                    <a:lnTo>
                      <a:pt x="62" y="30"/>
                    </a:lnTo>
                    <a:lnTo>
                      <a:pt x="59" y="30"/>
                    </a:lnTo>
                    <a:lnTo>
                      <a:pt x="62" y="37"/>
                    </a:lnTo>
                    <a:lnTo>
                      <a:pt x="62" y="39"/>
                    </a:lnTo>
                    <a:lnTo>
                      <a:pt x="53" y="34"/>
                    </a:lnTo>
                    <a:lnTo>
                      <a:pt x="44" y="30"/>
                    </a:lnTo>
                    <a:lnTo>
                      <a:pt x="46" y="28"/>
                    </a:lnTo>
                    <a:lnTo>
                      <a:pt x="46" y="24"/>
                    </a:lnTo>
                    <a:lnTo>
                      <a:pt x="41" y="28"/>
                    </a:lnTo>
                    <a:lnTo>
                      <a:pt x="41" y="37"/>
                    </a:lnTo>
                    <a:lnTo>
                      <a:pt x="53" y="55"/>
                    </a:lnTo>
                    <a:lnTo>
                      <a:pt x="46" y="59"/>
                    </a:lnTo>
                    <a:lnTo>
                      <a:pt x="41" y="62"/>
                    </a:lnTo>
                    <a:lnTo>
                      <a:pt x="49" y="64"/>
                    </a:lnTo>
                    <a:lnTo>
                      <a:pt x="62" y="74"/>
                    </a:lnTo>
                    <a:lnTo>
                      <a:pt x="64" y="87"/>
                    </a:lnTo>
                    <a:lnTo>
                      <a:pt x="55" y="80"/>
                    </a:lnTo>
                    <a:lnTo>
                      <a:pt x="49" y="83"/>
                    </a:lnTo>
                    <a:lnTo>
                      <a:pt x="55" y="92"/>
                    </a:lnTo>
                    <a:lnTo>
                      <a:pt x="53" y="92"/>
                    </a:lnTo>
                    <a:lnTo>
                      <a:pt x="44" y="89"/>
                    </a:lnTo>
                    <a:lnTo>
                      <a:pt x="53" y="102"/>
                    </a:lnTo>
                    <a:lnTo>
                      <a:pt x="53" y="108"/>
                    </a:lnTo>
                    <a:lnTo>
                      <a:pt x="53" y="110"/>
                    </a:lnTo>
                    <a:lnTo>
                      <a:pt x="44" y="105"/>
                    </a:lnTo>
                    <a:lnTo>
                      <a:pt x="44" y="110"/>
                    </a:lnTo>
                    <a:lnTo>
                      <a:pt x="41" y="110"/>
                    </a:lnTo>
                    <a:lnTo>
                      <a:pt x="34" y="102"/>
                    </a:lnTo>
                    <a:lnTo>
                      <a:pt x="32" y="102"/>
                    </a:lnTo>
                    <a:lnTo>
                      <a:pt x="32" y="105"/>
                    </a:lnTo>
                    <a:lnTo>
                      <a:pt x="28" y="105"/>
                    </a:lnTo>
                    <a:lnTo>
                      <a:pt x="25" y="98"/>
                    </a:lnTo>
                    <a:lnTo>
                      <a:pt x="28" y="89"/>
                    </a:lnTo>
                    <a:lnTo>
                      <a:pt x="19" y="83"/>
                    </a:lnTo>
                    <a:lnTo>
                      <a:pt x="23" y="77"/>
                    </a:lnTo>
                    <a:lnTo>
                      <a:pt x="32" y="77"/>
                    </a:lnTo>
                    <a:lnTo>
                      <a:pt x="46" y="80"/>
                    </a:lnTo>
                    <a:lnTo>
                      <a:pt x="49" y="77"/>
                    </a:lnTo>
                    <a:lnTo>
                      <a:pt x="41" y="74"/>
                    </a:lnTo>
                    <a:lnTo>
                      <a:pt x="34" y="74"/>
                    </a:lnTo>
                    <a:lnTo>
                      <a:pt x="19" y="74"/>
                    </a:lnTo>
                    <a:lnTo>
                      <a:pt x="10" y="62"/>
                    </a:lnTo>
                    <a:lnTo>
                      <a:pt x="16" y="62"/>
                    </a:lnTo>
                    <a:lnTo>
                      <a:pt x="16" y="59"/>
                    </a:lnTo>
                    <a:lnTo>
                      <a:pt x="10" y="59"/>
                    </a:lnTo>
                    <a:lnTo>
                      <a:pt x="0" y="49"/>
                    </a:lnTo>
                    <a:lnTo>
                      <a:pt x="7" y="43"/>
                    </a:lnTo>
                    <a:lnTo>
                      <a:pt x="16" y="24"/>
                    </a:lnTo>
                    <a:lnTo>
                      <a:pt x="19" y="19"/>
                    </a:lnTo>
                    <a:lnTo>
                      <a:pt x="28" y="21"/>
                    </a:lnTo>
                    <a:lnTo>
                      <a:pt x="32" y="12"/>
                    </a:lnTo>
                    <a:lnTo>
                      <a:pt x="41" y="15"/>
                    </a:lnTo>
                    <a:lnTo>
                      <a:pt x="46" y="9"/>
                    </a:lnTo>
                    <a:lnTo>
                      <a:pt x="46" y="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493"/>
              <p:cNvSpPr>
                <a:spLocks/>
              </p:cNvSpPr>
              <p:nvPr/>
            </p:nvSpPr>
            <p:spPr bwMode="auto">
              <a:xfrm>
                <a:off x="6234113" y="3273425"/>
                <a:ext cx="73025" cy="25400"/>
              </a:xfrm>
              <a:custGeom>
                <a:avLst/>
                <a:gdLst>
                  <a:gd name="T0" fmla="*/ 21 w 46"/>
                  <a:gd name="T1" fmla="*/ 16 h 16"/>
                  <a:gd name="T2" fmla="*/ 19 w 46"/>
                  <a:gd name="T3" fmla="*/ 9 h 16"/>
                  <a:gd name="T4" fmla="*/ 9 w 46"/>
                  <a:gd name="T5" fmla="*/ 9 h 16"/>
                  <a:gd name="T6" fmla="*/ 0 w 46"/>
                  <a:gd name="T7" fmla="*/ 9 h 16"/>
                  <a:gd name="T8" fmla="*/ 0 w 46"/>
                  <a:gd name="T9" fmla="*/ 4 h 16"/>
                  <a:gd name="T10" fmla="*/ 5 w 46"/>
                  <a:gd name="T11" fmla="*/ 4 h 16"/>
                  <a:gd name="T12" fmla="*/ 9 w 46"/>
                  <a:gd name="T13" fmla="*/ 0 h 16"/>
                  <a:gd name="T14" fmla="*/ 12 w 46"/>
                  <a:gd name="T15" fmla="*/ 6 h 16"/>
                  <a:gd name="T16" fmla="*/ 25 w 46"/>
                  <a:gd name="T17" fmla="*/ 6 h 16"/>
                  <a:gd name="T18" fmla="*/ 37 w 46"/>
                  <a:gd name="T19" fmla="*/ 6 h 16"/>
                  <a:gd name="T20" fmla="*/ 37 w 46"/>
                  <a:gd name="T21" fmla="*/ 9 h 16"/>
                  <a:gd name="T22" fmla="*/ 46 w 46"/>
                  <a:gd name="T23" fmla="*/ 9 h 16"/>
                  <a:gd name="T24" fmla="*/ 46 w 46"/>
                  <a:gd name="T25" fmla="*/ 13 h 16"/>
                  <a:gd name="T26" fmla="*/ 21 w 46"/>
                  <a:gd name="T27" fmla="*/ 16 h 16"/>
                  <a:gd name="T28" fmla="*/ 21 w 46"/>
                  <a:gd name="T2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16">
                    <a:moveTo>
                      <a:pt x="21" y="16"/>
                    </a:moveTo>
                    <a:lnTo>
                      <a:pt x="19" y="9"/>
                    </a:lnTo>
                    <a:lnTo>
                      <a:pt x="9" y="9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9" y="0"/>
                    </a:lnTo>
                    <a:lnTo>
                      <a:pt x="12" y="6"/>
                    </a:lnTo>
                    <a:lnTo>
                      <a:pt x="25" y="6"/>
                    </a:lnTo>
                    <a:lnTo>
                      <a:pt x="37" y="6"/>
                    </a:lnTo>
                    <a:lnTo>
                      <a:pt x="37" y="9"/>
                    </a:lnTo>
                    <a:lnTo>
                      <a:pt x="46" y="9"/>
                    </a:lnTo>
                    <a:lnTo>
                      <a:pt x="46" y="13"/>
                    </a:lnTo>
                    <a:lnTo>
                      <a:pt x="21" y="16"/>
                    </a:lnTo>
                    <a:lnTo>
                      <a:pt x="21" y="1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494"/>
              <p:cNvSpPr>
                <a:spLocks/>
              </p:cNvSpPr>
              <p:nvPr/>
            </p:nvSpPr>
            <p:spPr bwMode="auto">
              <a:xfrm>
                <a:off x="6218238" y="3167063"/>
                <a:ext cx="39688" cy="33338"/>
              </a:xfrm>
              <a:custGeom>
                <a:avLst/>
                <a:gdLst>
                  <a:gd name="T0" fmla="*/ 13 w 25"/>
                  <a:gd name="T1" fmla="*/ 15 h 21"/>
                  <a:gd name="T2" fmla="*/ 6 w 25"/>
                  <a:gd name="T3" fmla="*/ 8 h 21"/>
                  <a:gd name="T4" fmla="*/ 0 w 25"/>
                  <a:gd name="T5" fmla="*/ 3 h 21"/>
                  <a:gd name="T6" fmla="*/ 4 w 25"/>
                  <a:gd name="T7" fmla="*/ 0 h 21"/>
                  <a:gd name="T8" fmla="*/ 10 w 25"/>
                  <a:gd name="T9" fmla="*/ 5 h 21"/>
                  <a:gd name="T10" fmla="*/ 15 w 25"/>
                  <a:gd name="T11" fmla="*/ 5 h 21"/>
                  <a:gd name="T12" fmla="*/ 19 w 25"/>
                  <a:gd name="T13" fmla="*/ 15 h 21"/>
                  <a:gd name="T14" fmla="*/ 25 w 25"/>
                  <a:gd name="T15" fmla="*/ 18 h 21"/>
                  <a:gd name="T16" fmla="*/ 25 w 25"/>
                  <a:gd name="T17" fmla="*/ 21 h 21"/>
                  <a:gd name="T18" fmla="*/ 19 w 25"/>
                  <a:gd name="T19" fmla="*/ 21 h 21"/>
                  <a:gd name="T20" fmla="*/ 13 w 25"/>
                  <a:gd name="T21" fmla="*/ 15 h 21"/>
                  <a:gd name="T22" fmla="*/ 13 w 25"/>
                  <a:gd name="T23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21">
                    <a:moveTo>
                      <a:pt x="13" y="15"/>
                    </a:moveTo>
                    <a:lnTo>
                      <a:pt x="6" y="8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10" y="5"/>
                    </a:lnTo>
                    <a:lnTo>
                      <a:pt x="15" y="5"/>
                    </a:lnTo>
                    <a:lnTo>
                      <a:pt x="19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19" y="21"/>
                    </a:lnTo>
                    <a:lnTo>
                      <a:pt x="13" y="15"/>
                    </a:lnTo>
                    <a:lnTo>
                      <a:pt x="13" y="1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495"/>
              <p:cNvSpPr>
                <a:spLocks/>
              </p:cNvSpPr>
              <p:nvPr/>
            </p:nvSpPr>
            <p:spPr bwMode="auto">
              <a:xfrm>
                <a:off x="6751638" y="3087688"/>
                <a:ext cx="119063" cy="63500"/>
              </a:xfrm>
              <a:custGeom>
                <a:avLst/>
                <a:gdLst>
                  <a:gd name="T0" fmla="*/ 22 w 75"/>
                  <a:gd name="T1" fmla="*/ 34 h 40"/>
                  <a:gd name="T2" fmla="*/ 19 w 75"/>
                  <a:gd name="T3" fmla="*/ 30 h 40"/>
                  <a:gd name="T4" fmla="*/ 3 w 75"/>
                  <a:gd name="T5" fmla="*/ 25 h 40"/>
                  <a:gd name="T6" fmla="*/ 0 w 75"/>
                  <a:gd name="T7" fmla="*/ 10 h 40"/>
                  <a:gd name="T8" fmla="*/ 0 w 75"/>
                  <a:gd name="T9" fmla="*/ 0 h 40"/>
                  <a:gd name="T10" fmla="*/ 55 w 75"/>
                  <a:gd name="T11" fmla="*/ 3 h 40"/>
                  <a:gd name="T12" fmla="*/ 75 w 75"/>
                  <a:gd name="T13" fmla="*/ 28 h 40"/>
                  <a:gd name="T14" fmla="*/ 71 w 75"/>
                  <a:gd name="T15" fmla="*/ 30 h 40"/>
                  <a:gd name="T16" fmla="*/ 55 w 75"/>
                  <a:gd name="T17" fmla="*/ 40 h 40"/>
                  <a:gd name="T18" fmla="*/ 50 w 75"/>
                  <a:gd name="T19" fmla="*/ 25 h 40"/>
                  <a:gd name="T20" fmla="*/ 28 w 75"/>
                  <a:gd name="T21" fmla="*/ 25 h 40"/>
                  <a:gd name="T22" fmla="*/ 22 w 75"/>
                  <a:gd name="T23" fmla="*/ 34 h 40"/>
                  <a:gd name="T24" fmla="*/ 22 w 75"/>
                  <a:gd name="T25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" h="40">
                    <a:moveTo>
                      <a:pt x="22" y="34"/>
                    </a:moveTo>
                    <a:lnTo>
                      <a:pt x="19" y="30"/>
                    </a:lnTo>
                    <a:lnTo>
                      <a:pt x="3" y="25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55" y="3"/>
                    </a:lnTo>
                    <a:lnTo>
                      <a:pt x="75" y="28"/>
                    </a:lnTo>
                    <a:lnTo>
                      <a:pt x="71" y="30"/>
                    </a:lnTo>
                    <a:lnTo>
                      <a:pt x="55" y="40"/>
                    </a:lnTo>
                    <a:lnTo>
                      <a:pt x="50" y="25"/>
                    </a:lnTo>
                    <a:lnTo>
                      <a:pt x="28" y="25"/>
                    </a:lnTo>
                    <a:lnTo>
                      <a:pt x="22" y="34"/>
                    </a:lnTo>
                    <a:lnTo>
                      <a:pt x="22" y="3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496"/>
              <p:cNvSpPr>
                <a:spLocks/>
              </p:cNvSpPr>
              <p:nvPr/>
            </p:nvSpPr>
            <p:spPr bwMode="auto">
              <a:xfrm>
                <a:off x="6786563" y="3073400"/>
                <a:ext cx="141288" cy="101600"/>
              </a:xfrm>
              <a:custGeom>
                <a:avLst/>
                <a:gdLst>
                  <a:gd name="T0" fmla="*/ 58 w 89"/>
                  <a:gd name="T1" fmla="*/ 0 h 64"/>
                  <a:gd name="T2" fmla="*/ 74 w 89"/>
                  <a:gd name="T3" fmla="*/ 15 h 64"/>
                  <a:gd name="T4" fmla="*/ 89 w 89"/>
                  <a:gd name="T5" fmla="*/ 24 h 64"/>
                  <a:gd name="T6" fmla="*/ 74 w 89"/>
                  <a:gd name="T7" fmla="*/ 30 h 64"/>
                  <a:gd name="T8" fmla="*/ 74 w 89"/>
                  <a:gd name="T9" fmla="*/ 43 h 64"/>
                  <a:gd name="T10" fmla="*/ 74 w 89"/>
                  <a:gd name="T11" fmla="*/ 49 h 64"/>
                  <a:gd name="T12" fmla="*/ 68 w 89"/>
                  <a:gd name="T13" fmla="*/ 46 h 64"/>
                  <a:gd name="T14" fmla="*/ 65 w 89"/>
                  <a:gd name="T15" fmla="*/ 49 h 64"/>
                  <a:gd name="T16" fmla="*/ 68 w 89"/>
                  <a:gd name="T17" fmla="*/ 64 h 64"/>
                  <a:gd name="T18" fmla="*/ 55 w 89"/>
                  <a:gd name="T19" fmla="*/ 55 h 64"/>
                  <a:gd name="T20" fmla="*/ 55 w 89"/>
                  <a:gd name="T21" fmla="*/ 43 h 64"/>
                  <a:gd name="T22" fmla="*/ 40 w 89"/>
                  <a:gd name="T23" fmla="*/ 53 h 64"/>
                  <a:gd name="T24" fmla="*/ 31 w 89"/>
                  <a:gd name="T25" fmla="*/ 55 h 64"/>
                  <a:gd name="T26" fmla="*/ 10 w 89"/>
                  <a:gd name="T27" fmla="*/ 53 h 64"/>
                  <a:gd name="T28" fmla="*/ 0 w 89"/>
                  <a:gd name="T29" fmla="*/ 43 h 64"/>
                  <a:gd name="T30" fmla="*/ 6 w 89"/>
                  <a:gd name="T31" fmla="*/ 34 h 64"/>
                  <a:gd name="T32" fmla="*/ 28 w 89"/>
                  <a:gd name="T33" fmla="*/ 34 h 64"/>
                  <a:gd name="T34" fmla="*/ 33 w 89"/>
                  <a:gd name="T35" fmla="*/ 49 h 64"/>
                  <a:gd name="T36" fmla="*/ 49 w 89"/>
                  <a:gd name="T37" fmla="*/ 39 h 64"/>
                  <a:gd name="T38" fmla="*/ 53 w 89"/>
                  <a:gd name="T39" fmla="*/ 37 h 64"/>
                  <a:gd name="T40" fmla="*/ 33 w 89"/>
                  <a:gd name="T41" fmla="*/ 12 h 64"/>
                  <a:gd name="T42" fmla="*/ 31 w 89"/>
                  <a:gd name="T43" fmla="*/ 0 h 64"/>
                  <a:gd name="T44" fmla="*/ 58 w 89"/>
                  <a:gd name="T45" fmla="*/ 0 h 64"/>
                  <a:gd name="T46" fmla="*/ 58 w 89"/>
                  <a:gd name="T4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9" h="64">
                    <a:moveTo>
                      <a:pt x="58" y="0"/>
                    </a:moveTo>
                    <a:lnTo>
                      <a:pt x="74" y="15"/>
                    </a:lnTo>
                    <a:lnTo>
                      <a:pt x="89" y="24"/>
                    </a:lnTo>
                    <a:lnTo>
                      <a:pt x="74" y="30"/>
                    </a:lnTo>
                    <a:lnTo>
                      <a:pt x="74" y="43"/>
                    </a:lnTo>
                    <a:lnTo>
                      <a:pt x="74" y="49"/>
                    </a:lnTo>
                    <a:lnTo>
                      <a:pt x="68" y="46"/>
                    </a:lnTo>
                    <a:lnTo>
                      <a:pt x="65" y="49"/>
                    </a:lnTo>
                    <a:lnTo>
                      <a:pt x="68" y="64"/>
                    </a:lnTo>
                    <a:lnTo>
                      <a:pt x="55" y="55"/>
                    </a:lnTo>
                    <a:lnTo>
                      <a:pt x="55" y="43"/>
                    </a:lnTo>
                    <a:lnTo>
                      <a:pt x="40" y="53"/>
                    </a:lnTo>
                    <a:lnTo>
                      <a:pt x="31" y="55"/>
                    </a:lnTo>
                    <a:lnTo>
                      <a:pt x="10" y="53"/>
                    </a:lnTo>
                    <a:lnTo>
                      <a:pt x="0" y="43"/>
                    </a:lnTo>
                    <a:lnTo>
                      <a:pt x="6" y="34"/>
                    </a:lnTo>
                    <a:lnTo>
                      <a:pt x="28" y="34"/>
                    </a:lnTo>
                    <a:lnTo>
                      <a:pt x="33" y="49"/>
                    </a:lnTo>
                    <a:lnTo>
                      <a:pt x="49" y="39"/>
                    </a:lnTo>
                    <a:lnTo>
                      <a:pt x="53" y="37"/>
                    </a:lnTo>
                    <a:lnTo>
                      <a:pt x="33" y="12"/>
                    </a:lnTo>
                    <a:lnTo>
                      <a:pt x="31" y="0"/>
                    </a:lnTo>
                    <a:lnTo>
                      <a:pt x="58" y="0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497"/>
              <p:cNvSpPr>
                <a:spLocks/>
              </p:cNvSpPr>
              <p:nvPr/>
            </p:nvSpPr>
            <p:spPr bwMode="auto">
              <a:xfrm>
                <a:off x="6194426" y="2557463"/>
                <a:ext cx="234950" cy="198438"/>
              </a:xfrm>
              <a:custGeom>
                <a:avLst/>
                <a:gdLst>
                  <a:gd name="T0" fmla="*/ 12 w 148"/>
                  <a:gd name="T1" fmla="*/ 116 h 125"/>
                  <a:gd name="T2" fmla="*/ 10 w 148"/>
                  <a:gd name="T3" fmla="*/ 100 h 125"/>
                  <a:gd name="T4" fmla="*/ 0 w 148"/>
                  <a:gd name="T5" fmla="*/ 91 h 125"/>
                  <a:gd name="T6" fmla="*/ 12 w 148"/>
                  <a:gd name="T7" fmla="*/ 84 h 125"/>
                  <a:gd name="T8" fmla="*/ 10 w 148"/>
                  <a:gd name="T9" fmla="*/ 72 h 125"/>
                  <a:gd name="T10" fmla="*/ 4 w 148"/>
                  <a:gd name="T11" fmla="*/ 57 h 125"/>
                  <a:gd name="T12" fmla="*/ 25 w 148"/>
                  <a:gd name="T13" fmla="*/ 48 h 125"/>
                  <a:gd name="T14" fmla="*/ 40 w 148"/>
                  <a:gd name="T15" fmla="*/ 36 h 125"/>
                  <a:gd name="T16" fmla="*/ 44 w 148"/>
                  <a:gd name="T17" fmla="*/ 16 h 125"/>
                  <a:gd name="T18" fmla="*/ 67 w 148"/>
                  <a:gd name="T19" fmla="*/ 7 h 125"/>
                  <a:gd name="T20" fmla="*/ 74 w 148"/>
                  <a:gd name="T21" fmla="*/ 0 h 125"/>
                  <a:gd name="T22" fmla="*/ 114 w 148"/>
                  <a:gd name="T23" fmla="*/ 11 h 125"/>
                  <a:gd name="T24" fmla="*/ 130 w 148"/>
                  <a:gd name="T25" fmla="*/ 44 h 125"/>
                  <a:gd name="T26" fmla="*/ 142 w 148"/>
                  <a:gd name="T27" fmla="*/ 59 h 125"/>
                  <a:gd name="T28" fmla="*/ 148 w 148"/>
                  <a:gd name="T29" fmla="*/ 79 h 125"/>
                  <a:gd name="T30" fmla="*/ 139 w 148"/>
                  <a:gd name="T31" fmla="*/ 75 h 125"/>
                  <a:gd name="T32" fmla="*/ 130 w 148"/>
                  <a:gd name="T33" fmla="*/ 79 h 125"/>
                  <a:gd name="T34" fmla="*/ 139 w 148"/>
                  <a:gd name="T35" fmla="*/ 96 h 125"/>
                  <a:gd name="T36" fmla="*/ 139 w 148"/>
                  <a:gd name="T37" fmla="*/ 116 h 125"/>
                  <a:gd name="T38" fmla="*/ 123 w 148"/>
                  <a:gd name="T39" fmla="*/ 116 h 125"/>
                  <a:gd name="T40" fmla="*/ 114 w 148"/>
                  <a:gd name="T41" fmla="*/ 122 h 125"/>
                  <a:gd name="T42" fmla="*/ 117 w 148"/>
                  <a:gd name="T43" fmla="*/ 125 h 125"/>
                  <a:gd name="T44" fmla="*/ 87 w 148"/>
                  <a:gd name="T45" fmla="*/ 122 h 125"/>
                  <a:gd name="T46" fmla="*/ 87 w 148"/>
                  <a:gd name="T47" fmla="*/ 116 h 125"/>
                  <a:gd name="T48" fmla="*/ 28 w 148"/>
                  <a:gd name="T49" fmla="*/ 118 h 125"/>
                  <a:gd name="T50" fmla="*/ 19 w 148"/>
                  <a:gd name="T51" fmla="*/ 112 h 125"/>
                  <a:gd name="T52" fmla="*/ 12 w 148"/>
                  <a:gd name="T53" fmla="*/ 116 h 125"/>
                  <a:gd name="T54" fmla="*/ 12 w 148"/>
                  <a:gd name="T55" fmla="*/ 116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8" h="125">
                    <a:moveTo>
                      <a:pt x="12" y="116"/>
                    </a:moveTo>
                    <a:lnTo>
                      <a:pt x="10" y="100"/>
                    </a:lnTo>
                    <a:lnTo>
                      <a:pt x="0" y="91"/>
                    </a:lnTo>
                    <a:lnTo>
                      <a:pt x="12" y="84"/>
                    </a:lnTo>
                    <a:lnTo>
                      <a:pt x="10" y="72"/>
                    </a:lnTo>
                    <a:lnTo>
                      <a:pt x="4" y="57"/>
                    </a:lnTo>
                    <a:lnTo>
                      <a:pt x="25" y="48"/>
                    </a:lnTo>
                    <a:lnTo>
                      <a:pt x="40" y="36"/>
                    </a:lnTo>
                    <a:lnTo>
                      <a:pt x="44" y="16"/>
                    </a:lnTo>
                    <a:lnTo>
                      <a:pt x="67" y="7"/>
                    </a:lnTo>
                    <a:lnTo>
                      <a:pt x="74" y="0"/>
                    </a:lnTo>
                    <a:lnTo>
                      <a:pt x="114" y="11"/>
                    </a:lnTo>
                    <a:lnTo>
                      <a:pt x="130" y="44"/>
                    </a:lnTo>
                    <a:lnTo>
                      <a:pt x="142" y="59"/>
                    </a:lnTo>
                    <a:lnTo>
                      <a:pt x="148" y="79"/>
                    </a:lnTo>
                    <a:lnTo>
                      <a:pt x="139" y="75"/>
                    </a:lnTo>
                    <a:lnTo>
                      <a:pt x="130" y="79"/>
                    </a:lnTo>
                    <a:lnTo>
                      <a:pt x="139" y="96"/>
                    </a:lnTo>
                    <a:lnTo>
                      <a:pt x="139" y="116"/>
                    </a:lnTo>
                    <a:lnTo>
                      <a:pt x="123" y="116"/>
                    </a:lnTo>
                    <a:lnTo>
                      <a:pt x="114" y="122"/>
                    </a:lnTo>
                    <a:lnTo>
                      <a:pt x="117" y="125"/>
                    </a:lnTo>
                    <a:lnTo>
                      <a:pt x="87" y="122"/>
                    </a:lnTo>
                    <a:lnTo>
                      <a:pt x="87" y="116"/>
                    </a:lnTo>
                    <a:lnTo>
                      <a:pt x="28" y="118"/>
                    </a:lnTo>
                    <a:lnTo>
                      <a:pt x="19" y="112"/>
                    </a:lnTo>
                    <a:lnTo>
                      <a:pt x="12" y="116"/>
                    </a:lnTo>
                    <a:lnTo>
                      <a:pt x="12" y="11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498"/>
              <p:cNvSpPr>
                <a:spLocks/>
              </p:cNvSpPr>
              <p:nvPr/>
            </p:nvSpPr>
            <p:spPr bwMode="auto">
              <a:xfrm>
                <a:off x="6176963" y="2413000"/>
                <a:ext cx="104775" cy="82550"/>
              </a:xfrm>
              <a:custGeom>
                <a:avLst/>
                <a:gdLst>
                  <a:gd name="T0" fmla="*/ 15 w 66"/>
                  <a:gd name="T1" fmla="*/ 48 h 52"/>
                  <a:gd name="T2" fmla="*/ 15 w 66"/>
                  <a:gd name="T3" fmla="*/ 34 h 52"/>
                  <a:gd name="T4" fmla="*/ 9 w 66"/>
                  <a:gd name="T5" fmla="*/ 36 h 52"/>
                  <a:gd name="T6" fmla="*/ 0 w 66"/>
                  <a:gd name="T7" fmla="*/ 27 h 52"/>
                  <a:gd name="T8" fmla="*/ 0 w 66"/>
                  <a:gd name="T9" fmla="*/ 13 h 52"/>
                  <a:gd name="T10" fmla="*/ 32 w 66"/>
                  <a:gd name="T11" fmla="*/ 0 h 52"/>
                  <a:gd name="T12" fmla="*/ 51 w 66"/>
                  <a:gd name="T13" fmla="*/ 2 h 52"/>
                  <a:gd name="T14" fmla="*/ 48 w 66"/>
                  <a:gd name="T15" fmla="*/ 6 h 52"/>
                  <a:gd name="T16" fmla="*/ 55 w 66"/>
                  <a:gd name="T17" fmla="*/ 18 h 52"/>
                  <a:gd name="T18" fmla="*/ 57 w 66"/>
                  <a:gd name="T19" fmla="*/ 31 h 52"/>
                  <a:gd name="T20" fmla="*/ 66 w 66"/>
                  <a:gd name="T21" fmla="*/ 46 h 52"/>
                  <a:gd name="T22" fmla="*/ 48 w 66"/>
                  <a:gd name="T23" fmla="*/ 52 h 52"/>
                  <a:gd name="T24" fmla="*/ 26 w 66"/>
                  <a:gd name="T25" fmla="*/ 46 h 52"/>
                  <a:gd name="T26" fmla="*/ 15 w 66"/>
                  <a:gd name="T27" fmla="*/ 48 h 52"/>
                  <a:gd name="T28" fmla="*/ 15 w 66"/>
                  <a:gd name="T2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6" h="52">
                    <a:moveTo>
                      <a:pt x="15" y="48"/>
                    </a:moveTo>
                    <a:lnTo>
                      <a:pt x="15" y="34"/>
                    </a:lnTo>
                    <a:lnTo>
                      <a:pt x="9" y="36"/>
                    </a:lnTo>
                    <a:lnTo>
                      <a:pt x="0" y="27"/>
                    </a:lnTo>
                    <a:lnTo>
                      <a:pt x="0" y="13"/>
                    </a:lnTo>
                    <a:lnTo>
                      <a:pt x="32" y="0"/>
                    </a:lnTo>
                    <a:lnTo>
                      <a:pt x="51" y="2"/>
                    </a:lnTo>
                    <a:lnTo>
                      <a:pt x="48" y="6"/>
                    </a:lnTo>
                    <a:lnTo>
                      <a:pt x="55" y="18"/>
                    </a:lnTo>
                    <a:lnTo>
                      <a:pt x="57" y="31"/>
                    </a:lnTo>
                    <a:lnTo>
                      <a:pt x="66" y="46"/>
                    </a:lnTo>
                    <a:lnTo>
                      <a:pt x="48" y="52"/>
                    </a:lnTo>
                    <a:lnTo>
                      <a:pt x="26" y="46"/>
                    </a:lnTo>
                    <a:lnTo>
                      <a:pt x="15" y="48"/>
                    </a:lnTo>
                    <a:lnTo>
                      <a:pt x="15" y="4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499"/>
              <p:cNvSpPr>
                <a:spLocks/>
              </p:cNvSpPr>
              <p:nvPr/>
            </p:nvSpPr>
            <p:spPr bwMode="auto">
              <a:xfrm>
                <a:off x="6650038" y="3013075"/>
                <a:ext cx="188913" cy="79375"/>
              </a:xfrm>
              <a:custGeom>
                <a:avLst/>
                <a:gdLst>
                  <a:gd name="T0" fmla="*/ 64 w 119"/>
                  <a:gd name="T1" fmla="*/ 47 h 50"/>
                  <a:gd name="T2" fmla="*/ 52 w 119"/>
                  <a:gd name="T3" fmla="*/ 38 h 50"/>
                  <a:gd name="T4" fmla="*/ 28 w 119"/>
                  <a:gd name="T5" fmla="*/ 41 h 50"/>
                  <a:gd name="T6" fmla="*/ 28 w 119"/>
                  <a:gd name="T7" fmla="*/ 29 h 50"/>
                  <a:gd name="T8" fmla="*/ 18 w 119"/>
                  <a:gd name="T9" fmla="*/ 13 h 50"/>
                  <a:gd name="T10" fmla="*/ 0 w 119"/>
                  <a:gd name="T11" fmla="*/ 0 h 50"/>
                  <a:gd name="T12" fmla="*/ 59 w 119"/>
                  <a:gd name="T13" fmla="*/ 3 h 50"/>
                  <a:gd name="T14" fmla="*/ 109 w 119"/>
                  <a:gd name="T15" fmla="*/ 29 h 50"/>
                  <a:gd name="T16" fmla="*/ 117 w 119"/>
                  <a:gd name="T17" fmla="*/ 38 h 50"/>
                  <a:gd name="T18" fmla="*/ 119 w 119"/>
                  <a:gd name="T19" fmla="*/ 50 h 50"/>
                  <a:gd name="T20" fmla="*/ 64 w 119"/>
                  <a:gd name="T21" fmla="*/ 47 h 50"/>
                  <a:gd name="T22" fmla="*/ 64 w 119"/>
                  <a:gd name="T23" fmla="*/ 4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9" h="50">
                    <a:moveTo>
                      <a:pt x="64" y="47"/>
                    </a:moveTo>
                    <a:lnTo>
                      <a:pt x="52" y="38"/>
                    </a:lnTo>
                    <a:lnTo>
                      <a:pt x="28" y="41"/>
                    </a:lnTo>
                    <a:lnTo>
                      <a:pt x="28" y="29"/>
                    </a:lnTo>
                    <a:lnTo>
                      <a:pt x="18" y="13"/>
                    </a:lnTo>
                    <a:lnTo>
                      <a:pt x="0" y="0"/>
                    </a:lnTo>
                    <a:lnTo>
                      <a:pt x="59" y="3"/>
                    </a:lnTo>
                    <a:lnTo>
                      <a:pt x="109" y="29"/>
                    </a:lnTo>
                    <a:lnTo>
                      <a:pt x="117" y="38"/>
                    </a:lnTo>
                    <a:lnTo>
                      <a:pt x="119" y="50"/>
                    </a:lnTo>
                    <a:lnTo>
                      <a:pt x="64" y="47"/>
                    </a:lnTo>
                    <a:lnTo>
                      <a:pt x="64" y="4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500"/>
              <p:cNvSpPr>
                <a:spLocks/>
              </p:cNvSpPr>
              <p:nvPr/>
            </p:nvSpPr>
            <p:spPr bwMode="auto">
              <a:xfrm>
                <a:off x="6122988" y="2486025"/>
                <a:ext cx="198438" cy="96838"/>
              </a:xfrm>
              <a:custGeom>
                <a:avLst/>
                <a:gdLst>
                  <a:gd name="T0" fmla="*/ 0 w 125"/>
                  <a:gd name="T1" fmla="*/ 40 h 61"/>
                  <a:gd name="T2" fmla="*/ 5 w 125"/>
                  <a:gd name="T3" fmla="*/ 15 h 61"/>
                  <a:gd name="T4" fmla="*/ 21 w 125"/>
                  <a:gd name="T5" fmla="*/ 2 h 61"/>
                  <a:gd name="T6" fmla="*/ 34 w 125"/>
                  <a:gd name="T7" fmla="*/ 22 h 61"/>
                  <a:gd name="T8" fmla="*/ 43 w 125"/>
                  <a:gd name="T9" fmla="*/ 22 h 61"/>
                  <a:gd name="T10" fmla="*/ 49 w 125"/>
                  <a:gd name="T11" fmla="*/ 15 h 61"/>
                  <a:gd name="T12" fmla="*/ 49 w 125"/>
                  <a:gd name="T13" fmla="*/ 2 h 61"/>
                  <a:gd name="T14" fmla="*/ 60 w 125"/>
                  <a:gd name="T15" fmla="*/ 0 h 61"/>
                  <a:gd name="T16" fmla="*/ 82 w 125"/>
                  <a:gd name="T17" fmla="*/ 6 h 61"/>
                  <a:gd name="T18" fmla="*/ 100 w 125"/>
                  <a:gd name="T19" fmla="*/ 0 h 61"/>
                  <a:gd name="T20" fmla="*/ 112 w 125"/>
                  <a:gd name="T21" fmla="*/ 2 h 61"/>
                  <a:gd name="T22" fmla="*/ 125 w 125"/>
                  <a:gd name="T23" fmla="*/ 18 h 61"/>
                  <a:gd name="T24" fmla="*/ 119 w 125"/>
                  <a:gd name="T25" fmla="*/ 45 h 61"/>
                  <a:gd name="T26" fmla="*/ 112 w 125"/>
                  <a:gd name="T27" fmla="*/ 52 h 61"/>
                  <a:gd name="T28" fmla="*/ 89 w 125"/>
                  <a:gd name="T29" fmla="*/ 61 h 61"/>
                  <a:gd name="T30" fmla="*/ 79 w 125"/>
                  <a:gd name="T31" fmla="*/ 56 h 61"/>
                  <a:gd name="T32" fmla="*/ 73 w 125"/>
                  <a:gd name="T33" fmla="*/ 49 h 61"/>
                  <a:gd name="T34" fmla="*/ 64 w 125"/>
                  <a:gd name="T35" fmla="*/ 43 h 61"/>
                  <a:gd name="T36" fmla="*/ 43 w 125"/>
                  <a:gd name="T37" fmla="*/ 38 h 61"/>
                  <a:gd name="T38" fmla="*/ 23 w 125"/>
                  <a:gd name="T39" fmla="*/ 38 h 61"/>
                  <a:gd name="T40" fmla="*/ 0 w 125"/>
                  <a:gd name="T41" fmla="*/ 40 h 61"/>
                  <a:gd name="T42" fmla="*/ 0 w 125"/>
                  <a:gd name="T43" fmla="*/ 4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5" h="61">
                    <a:moveTo>
                      <a:pt x="0" y="40"/>
                    </a:moveTo>
                    <a:lnTo>
                      <a:pt x="5" y="15"/>
                    </a:lnTo>
                    <a:lnTo>
                      <a:pt x="21" y="2"/>
                    </a:lnTo>
                    <a:lnTo>
                      <a:pt x="34" y="22"/>
                    </a:lnTo>
                    <a:lnTo>
                      <a:pt x="43" y="22"/>
                    </a:lnTo>
                    <a:lnTo>
                      <a:pt x="49" y="15"/>
                    </a:lnTo>
                    <a:lnTo>
                      <a:pt x="49" y="2"/>
                    </a:lnTo>
                    <a:lnTo>
                      <a:pt x="60" y="0"/>
                    </a:lnTo>
                    <a:lnTo>
                      <a:pt x="82" y="6"/>
                    </a:lnTo>
                    <a:lnTo>
                      <a:pt x="100" y="0"/>
                    </a:lnTo>
                    <a:lnTo>
                      <a:pt x="112" y="2"/>
                    </a:lnTo>
                    <a:lnTo>
                      <a:pt x="125" y="18"/>
                    </a:lnTo>
                    <a:lnTo>
                      <a:pt x="119" y="45"/>
                    </a:lnTo>
                    <a:lnTo>
                      <a:pt x="112" y="52"/>
                    </a:lnTo>
                    <a:lnTo>
                      <a:pt x="89" y="61"/>
                    </a:lnTo>
                    <a:lnTo>
                      <a:pt x="79" y="56"/>
                    </a:lnTo>
                    <a:lnTo>
                      <a:pt x="73" y="49"/>
                    </a:lnTo>
                    <a:lnTo>
                      <a:pt x="64" y="43"/>
                    </a:lnTo>
                    <a:lnTo>
                      <a:pt x="43" y="38"/>
                    </a:lnTo>
                    <a:lnTo>
                      <a:pt x="23" y="38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501"/>
              <p:cNvSpPr>
                <a:spLocks/>
              </p:cNvSpPr>
              <p:nvPr/>
            </p:nvSpPr>
            <p:spPr bwMode="auto">
              <a:xfrm>
                <a:off x="6100763" y="2546350"/>
                <a:ext cx="163513" cy="101600"/>
              </a:xfrm>
              <a:custGeom>
                <a:avLst/>
                <a:gdLst>
                  <a:gd name="T0" fmla="*/ 63 w 103"/>
                  <a:gd name="T1" fmla="*/ 64 h 64"/>
                  <a:gd name="T2" fmla="*/ 50 w 103"/>
                  <a:gd name="T3" fmla="*/ 48 h 64"/>
                  <a:gd name="T4" fmla="*/ 0 w 103"/>
                  <a:gd name="T5" fmla="*/ 48 h 64"/>
                  <a:gd name="T6" fmla="*/ 10 w 103"/>
                  <a:gd name="T7" fmla="*/ 43 h 64"/>
                  <a:gd name="T8" fmla="*/ 0 w 103"/>
                  <a:gd name="T9" fmla="*/ 45 h 64"/>
                  <a:gd name="T10" fmla="*/ 0 w 103"/>
                  <a:gd name="T11" fmla="*/ 39 h 64"/>
                  <a:gd name="T12" fmla="*/ 21 w 103"/>
                  <a:gd name="T13" fmla="*/ 39 h 64"/>
                  <a:gd name="T14" fmla="*/ 14 w 103"/>
                  <a:gd name="T15" fmla="*/ 2 h 64"/>
                  <a:gd name="T16" fmla="*/ 37 w 103"/>
                  <a:gd name="T17" fmla="*/ 0 h 64"/>
                  <a:gd name="T18" fmla="*/ 57 w 103"/>
                  <a:gd name="T19" fmla="*/ 0 h 64"/>
                  <a:gd name="T20" fmla="*/ 78 w 103"/>
                  <a:gd name="T21" fmla="*/ 5 h 64"/>
                  <a:gd name="T22" fmla="*/ 87 w 103"/>
                  <a:gd name="T23" fmla="*/ 11 h 64"/>
                  <a:gd name="T24" fmla="*/ 93 w 103"/>
                  <a:gd name="T25" fmla="*/ 18 h 64"/>
                  <a:gd name="T26" fmla="*/ 103 w 103"/>
                  <a:gd name="T27" fmla="*/ 23 h 64"/>
                  <a:gd name="T28" fmla="*/ 99 w 103"/>
                  <a:gd name="T29" fmla="*/ 43 h 64"/>
                  <a:gd name="T30" fmla="*/ 84 w 103"/>
                  <a:gd name="T31" fmla="*/ 55 h 64"/>
                  <a:gd name="T32" fmla="*/ 63 w 103"/>
                  <a:gd name="T33" fmla="*/ 64 h 64"/>
                  <a:gd name="T34" fmla="*/ 63 w 103"/>
                  <a:gd name="T3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3" h="64">
                    <a:moveTo>
                      <a:pt x="63" y="64"/>
                    </a:moveTo>
                    <a:lnTo>
                      <a:pt x="50" y="48"/>
                    </a:lnTo>
                    <a:lnTo>
                      <a:pt x="0" y="48"/>
                    </a:lnTo>
                    <a:lnTo>
                      <a:pt x="10" y="43"/>
                    </a:lnTo>
                    <a:lnTo>
                      <a:pt x="0" y="45"/>
                    </a:lnTo>
                    <a:lnTo>
                      <a:pt x="0" y="39"/>
                    </a:lnTo>
                    <a:lnTo>
                      <a:pt x="21" y="39"/>
                    </a:lnTo>
                    <a:lnTo>
                      <a:pt x="14" y="2"/>
                    </a:lnTo>
                    <a:lnTo>
                      <a:pt x="37" y="0"/>
                    </a:lnTo>
                    <a:lnTo>
                      <a:pt x="57" y="0"/>
                    </a:lnTo>
                    <a:lnTo>
                      <a:pt x="78" y="5"/>
                    </a:lnTo>
                    <a:lnTo>
                      <a:pt x="87" y="11"/>
                    </a:lnTo>
                    <a:lnTo>
                      <a:pt x="93" y="18"/>
                    </a:lnTo>
                    <a:lnTo>
                      <a:pt x="103" y="23"/>
                    </a:lnTo>
                    <a:lnTo>
                      <a:pt x="99" y="43"/>
                    </a:lnTo>
                    <a:lnTo>
                      <a:pt x="84" y="55"/>
                    </a:lnTo>
                    <a:lnTo>
                      <a:pt x="63" y="64"/>
                    </a:lnTo>
                    <a:lnTo>
                      <a:pt x="63" y="6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502"/>
              <p:cNvSpPr>
                <a:spLocks/>
              </p:cNvSpPr>
              <p:nvPr/>
            </p:nvSpPr>
            <p:spPr bwMode="auto">
              <a:xfrm>
                <a:off x="6238876" y="1266825"/>
                <a:ext cx="3668713" cy="1806575"/>
              </a:xfrm>
              <a:custGeom>
                <a:avLst/>
                <a:gdLst>
                  <a:gd name="T0" fmla="*/ 184 w 2311"/>
                  <a:gd name="T1" fmla="*/ 497 h 1138"/>
                  <a:gd name="T2" fmla="*/ 132 w 2311"/>
                  <a:gd name="T3" fmla="*/ 556 h 1138"/>
                  <a:gd name="T4" fmla="*/ 203 w 2311"/>
                  <a:gd name="T5" fmla="*/ 453 h 1138"/>
                  <a:gd name="T6" fmla="*/ 332 w 2311"/>
                  <a:gd name="T7" fmla="*/ 447 h 1138"/>
                  <a:gd name="T8" fmla="*/ 391 w 2311"/>
                  <a:gd name="T9" fmla="*/ 442 h 1138"/>
                  <a:gd name="T10" fmla="*/ 533 w 2311"/>
                  <a:gd name="T11" fmla="*/ 401 h 1138"/>
                  <a:gd name="T12" fmla="*/ 509 w 2311"/>
                  <a:gd name="T13" fmla="*/ 321 h 1138"/>
                  <a:gd name="T14" fmla="*/ 601 w 2311"/>
                  <a:gd name="T15" fmla="*/ 469 h 1138"/>
                  <a:gd name="T16" fmla="*/ 705 w 2311"/>
                  <a:gd name="T17" fmla="*/ 426 h 1138"/>
                  <a:gd name="T18" fmla="*/ 576 w 2311"/>
                  <a:gd name="T19" fmla="*/ 281 h 1138"/>
                  <a:gd name="T20" fmla="*/ 678 w 2311"/>
                  <a:gd name="T21" fmla="*/ 300 h 1138"/>
                  <a:gd name="T22" fmla="*/ 724 w 2311"/>
                  <a:gd name="T23" fmla="*/ 340 h 1138"/>
                  <a:gd name="T24" fmla="*/ 721 w 2311"/>
                  <a:gd name="T25" fmla="*/ 228 h 1138"/>
                  <a:gd name="T26" fmla="*/ 700 w 2311"/>
                  <a:gd name="T27" fmla="*/ 176 h 1138"/>
                  <a:gd name="T28" fmla="*/ 798 w 2311"/>
                  <a:gd name="T29" fmla="*/ 130 h 1138"/>
                  <a:gd name="T30" fmla="*/ 826 w 2311"/>
                  <a:gd name="T31" fmla="*/ 78 h 1138"/>
                  <a:gd name="T32" fmla="*/ 872 w 2311"/>
                  <a:gd name="T33" fmla="*/ 57 h 1138"/>
                  <a:gd name="T34" fmla="*/ 1005 w 2311"/>
                  <a:gd name="T35" fmla="*/ 80 h 1138"/>
                  <a:gd name="T36" fmla="*/ 958 w 2311"/>
                  <a:gd name="T37" fmla="*/ 173 h 1138"/>
                  <a:gd name="T38" fmla="*/ 1020 w 2311"/>
                  <a:gd name="T39" fmla="*/ 155 h 1138"/>
                  <a:gd name="T40" fmla="*/ 1088 w 2311"/>
                  <a:gd name="T41" fmla="*/ 146 h 1138"/>
                  <a:gd name="T42" fmla="*/ 1177 w 2311"/>
                  <a:gd name="T43" fmla="*/ 114 h 1138"/>
                  <a:gd name="T44" fmla="*/ 1301 w 2311"/>
                  <a:gd name="T45" fmla="*/ 152 h 1138"/>
                  <a:gd name="T46" fmla="*/ 1431 w 2311"/>
                  <a:gd name="T47" fmla="*/ 118 h 1138"/>
                  <a:gd name="T48" fmla="*/ 1506 w 2311"/>
                  <a:gd name="T49" fmla="*/ 59 h 1138"/>
                  <a:gd name="T50" fmla="*/ 1550 w 2311"/>
                  <a:gd name="T51" fmla="*/ 59 h 1138"/>
                  <a:gd name="T52" fmla="*/ 1790 w 2311"/>
                  <a:gd name="T53" fmla="*/ 89 h 1138"/>
                  <a:gd name="T54" fmla="*/ 1904 w 2311"/>
                  <a:gd name="T55" fmla="*/ 44 h 1138"/>
                  <a:gd name="T56" fmla="*/ 2154 w 2311"/>
                  <a:gd name="T57" fmla="*/ 31 h 1138"/>
                  <a:gd name="T58" fmla="*/ 2237 w 2311"/>
                  <a:gd name="T59" fmla="*/ 37 h 1138"/>
                  <a:gd name="T60" fmla="*/ 2311 w 2311"/>
                  <a:gd name="T61" fmla="*/ 148 h 1138"/>
                  <a:gd name="T62" fmla="*/ 2191 w 2311"/>
                  <a:gd name="T63" fmla="*/ 130 h 1138"/>
                  <a:gd name="T64" fmla="*/ 2139 w 2311"/>
                  <a:gd name="T65" fmla="*/ 173 h 1138"/>
                  <a:gd name="T66" fmla="*/ 2209 w 2311"/>
                  <a:gd name="T67" fmla="*/ 226 h 1138"/>
                  <a:gd name="T68" fmla="*/ 2179 w 2311"/>
                  <a:gd name="T69" fmla="*/ 340 h 1138"/>
                  <a:gd name="T70" fmla="*/ 2114 w 2311"/>
                  <a:gd name="T71" fmla="*/ 401 h 1138"/>
                  <a:gd name="T72" fmla="*/ 2089 w 2311"/>
                  <a:gd name="T73" fmla="*/ 506 h 1138"/>
                  <a:gd name="T74" fmla="*/ 2132 w 2311"/>
                  <a:gd name="T75" fmla="*/ 626 h 1138"/>
                  <a:gd name="T76" fmla="*/ 2009 w 2311"/>
                  <a:gd name="T77" fmla="*/ 570 h 1138"/>
                  <a:gd name="T78" fmla="*/ 2039 w 2311"/>
                  <a:gd name="T79" fmla="*/ 333 h 1138"/>
                  <a:gd name="T80" fmla="*/ 1989 w 2311"/>
                  <a:gd name="T81" fmla="*/ 408 h 1138"/>
                  <a:gd name="T82" fmla="*/ 1916 w 2311"/>
                  <a:gd name="T83" fmla="*/ 501 h 1138"/>
                  <a:gd name="T84" fmla="*/ 1839 w 2311"/>
                  <a:gd name="T85" fmla="*/ 510 h 1138"/>
                  <a:gd name="T86" fmla="*/ 1747 w 2311"/>
                  <a:gd name="T87" fmla="*/ 719 h 1138"/>
                  <a:gd name="T88" fmla="*/ 1821 w 2311"/>
                  <a:gd name="T89" fmla="*/ 728 h 1138"/>
                  <a:gd name="T90" fmla="*/ 1756 w 2311"/>
                  <a:gd name="T91" fmla="*/ 1045 h 1138"/>
                  <a:gd name="T92" fmla="*/ 1747 w 2311"/>
                  <a:gd name="T93" fmla="*/ 892 h 1138"/>
                  <a:gd name="T94" fmla="*/ 1584 w 2311"/>
                  <a:gd name="T95" fmla="*/ 768 h 1138"/>
                  <a:gd name="T96" fmla="*/ 1500 w 2311"/>
                  <a:gd name="T97" fmla="*/ 851 h 1138"/>
                  <a:gd name="T98" fmla="*/ 1328 w 2311"/>
                  <a:gd name="T99" fmla="*/ 885 h 1138"/>
                  <a:gd name="T100" fmla="*/ 1171 w 2311"/>
                  <a:gd name="T101" fmla="*/ 901 h 1138"/>
                  <a:gd name="T102" fmla="*/ 1013 w 2311"/>
                  <a:gd name="T103" fmla="*/ 925 h 1138"/>
                  <a:gd name="T104" fmla="*/ 551 w 2311"/>
                  <a:gd name="T105" fmla="*/ 836 h 1138"/>
                  <a:gd name="T106" fmla="*/ 364 w 2311"/>
                  <a:gd name="T107" fmla="*/ 1070 h 1138"/>
                  <a:gd name="T108" fmla="*/ 243 w 2311"/>
                  <a:gd name="T109" fmla="*/ 1088 h 1138"/>
                  <a:gd name="T110" fmla="*/ 213 w 2311"/>
                  <a:gd name="T111" fmla="*/ 965 h 1138"/>
                  <a:gd name="T112" fmla="*/ 52 w 2311"/>
                  <a:gd name="T113" fmla="*/ 786 h 1138"/>
                  <a:gd name="T114" fmla="*/ 37 w 2311"/>
                  <a:gd name="T115" fmla="*/ 704 h 1138"/>
                  <a:gd name="T116" fmla="*/ 34 w 2311"/>
                  <a:gd name="T117" fmla="*/ 570 h 1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11" h="1138">
                    <a:moveTo>
                      <a:pt x="18" y="442"/>
                    </a:moveTo>
                    <a:lnTo>
                      <a:pt x="25" y="442"/>
                    </a:lnTo>
                    <a:lnTo>
                      <a:pt x="27" y="442"/>
                    </a:lnTo>
                    <a:lnTo>
                      <a:pt x="27" y="438"/>
                    </a:lnTo>
                    <a:lnTo>
                      <a:pt x="55" y="438"/>
                    </a:lnTo>
                    <a:lnTo>
                      <a:pt x="46" y="442"/>
                    </a:lnTo>
                    <a:lnTo>
                      <a:pt x="61" y="447"/>
                    </a:lnTo>
                    <a:lnTo>
                      <a:pt x="65" y="453"/>
                    </a:lnTo>
                    <a:lnTo>
                      <a:pt x="68" y="447"/>
                    </a:lnTo>
                    <a:lnTo>
                      <a:pt x="93" y="447"/>
                    </a:lnTo>
                    <a:lnTo>
                      <a:pt x="161" y="474"/>
                    </a:lnTo>
                    <a:lnTo>
                      <a:pt x="184" y="497"/>
                    </a:lnTo>
                    <a:lnTo>
                      <a:pt x="170" y="522"/>
                    </a:lnTo>
                    <a:lnTo>
                      <a:pt x="148" y="531"/>
                    </a:lnTo>
                    <a:lnTo>
                      <a:pt x="55" y="503"/>
                    </a:lnTo>
                    <a:lnTo>
                      <a:pt x="102" y="540"/>
                    </a:lnTo>
                    <a:lnTo>
                      <a:pt x="98" y="556"/>
                    </a:lnTo>
                    <a:lnTo>
                      <a:pt x="111" y="583"/>
                    </a:lnTo>
                    <a:lnTo>
                      <a:pt x="148" y="599"/>
                    </a:lnTo>
                    <a:lnTo>
                      <a:pt x="157" y="592"/>
                    </a:lnTo>
                    <a:lnTo>
                      <a:pt x="148" y="580"/>
                    </a:lnTo>
                    <a:lnTo>
                      <a:pt x="141" y="580"/>
                    </a:lnTo>
                    <a:lnTo>
                      <a:pt x="127" y="567"/>
                    </a:lnTo>
                    <a:lnTo>
                      <a:pt x="132" y="556"/>
                    </a:lnTo>
                    <a:lnTo>
                      <a:pt x="154" y="567"/>
                    </a:lnTo>
                    <a:lnTo>
                      <a:pt x="154" y="570"/>
                    </a:lnTo>
                    <a:lnTo>
                      <a:pt x="187" y="570"/>
                    </a:lnTo>
                    <a:lnTo>
                      <a:pt x="173" y="544"/>
                    </a:lnTo>
                    <a:lnTo>
                      <a:pt x="184" y="531"/>
                    </a:lnTo>
                    <a:lnTo>
                      <a:pt x="200" y="512"/>
                    </a:lnTo>
                    <a:lnTo>
                      <a:pt x="218" y="512"/>
                    </a:lnTo>
                    <a:lnTo>
                      <a:pt x="230" y="524"/>
                    </a:lnTo>
                    <a:lnTo>
                      <a:pt x="230" y="501"/>
                    </a:lnTo>
                    <a:lnTo>
                      <a:pt x="218" y="490"/>
                    </a:lnTo>
                    <a:lnTo>
                      <a:pt x="216" y="460"/>
                    </a:lnTo>
                    <a:lnTo>
                      <a:pt x="203" y="453"/>
                    </a:lnTo>
                    <a:lnTo>
                      <a:pt x="241" y="457"/>
                    </a:lnTo>
                    <a:lnTo>
                      <a:pt x="256" y="472"/>
                    </a:lnTo>
                    <a:lnTo>
                      <a:pt x="237" y="478"/>
                    </a:lnTo>
                    <a:lnTo>
                      <a:pt x="234" y="485"/>
                    </a:lnTo>
                    <a:lnTo>
                      <a:pt x="259" y="501"/>
                    </a:lnTo>
                    <a:lnTo>
                      <a:pt x="273" y="494"/>
                    </a:lnTo>
                    <a:lnTo>
                      <a:pt x="273" y="478"/>
                    </a:lnTo>
                    <a:lnTo>
                      <a:pt x="287" y="474"/>
                    </a:lnTo>
                    <a:lnTo>
                      <a:pt x="280" y="469"/>
                    </a:lnTo>
                    <a:lnTo>
                      <a:pt x="323" y="444"/>
                    </a:lnTo>
                    <a:lnTo>
                      <a:pt x="330" y="453"/>
                    </a:lnTo>
                    <a:lnTo>
                      <a:pt x="332" y="447"/>
                    </a:lnTo>
                    <a:lnTo>
                      <a:pt x="326" y="444"/>
                    </a:lnTo>
                    <a:lnTo>
                      <a:pt x="345" y="432"/>
                    </a:lnTo>
                    <a:lnTo>
                      <a:pt x="351" y="432"/>
                    </a:lnTo>
                    <a:lnTo>
                      <a:pt x="342" y="435"/>
                    </a:lnTo>
                    <a:lnTo>
                      <a:pt x="348" y="447"/>
                    </a:lnTo>
                    <a:lnTo>
                      <a:pt x="342" y="460"/>
                    </a:lnTo>
                    <a:lnTo>
                      <a:pt x="345" y="463"/>
                    </a:lnTo>
                    <a:lnTo>
                      <a:pt x="357" y="451"/>
                    </a:lnTo>
                    <a:lnTo>
                      <a:pt x="364" y="453"/>
                    </a:lnTo>
                    <a:lnTo>
                      <a:pt x="364" y="444"/>
                    </a:lnTo>
                    <a:lnTo>
                      <a:pt x="376" y="438"/>
                    </a:lnTo>
                    <a:lnTo>
                      <a:pt x="391" y="442"/>
                    </a:lnTo>
                    <a:lnTo>
                      <a:pt x="416" y="426"/>
                    </a:lnTo>
                    <a:lnTo>
                      <a:pt x="421" y="442"/>
                    </a:lnTo>
                    <a:lnTo>
                      <a:pt x="432" y="442"/>
                    </a:lnTo>
                    <a:lnTo>
                      <a:pt x="432" y="432"/>
                    </a:lnTo>
                    <a:lnTo>
                      <a:pt x="441" y="426"/>
                    </a:lnTo>
                    <a:lnTo>
                      <a:pt x="421" y="408"/>
                    </a:lnTo>
                    <a:lnTo>
                      <a:pt x="428" y="398"/>
                    </a:lnTo>
                    <a:lnTo>
                      <a:pt x="489" y="408"/>
                    </a:lnTo>
                    <a:lnTo>
                      <a:pt x="526" y="417"/>
                    </a:lnTo>
                    <a:lnTo>
                      <a:pt x="551" y="432"/>
                    </a:lnTo>
                    <a:lnTo>
                      <a:pt x="551" y="412"/>
                    </a:lnTo>
                    <a:lnTo>
                      <a:pt x="533" y="401"/>
                    </a:lnTo>
                    <a:lnTo>
                      <a:pt x="530" y="392"/>
                    </a:lnTo>
                    <a:lnTo>
                      <a:pt x="512" y="392"/>
                    </a:lnTo>
                    <a:lnTo>
                      <a:pt x="509" y="383"/>
                    </a:lnTo>
                    <a:lnTo>
                      <a:pt x="512" y="385"/>
                    </a:lnTo>
                    <a:lnTo>
                      <a:pt x="516" y="380"/>
                    </a:lnTo>
                    <a:lnTo>
                      <a:pt x="505" y="358"/>
                    </a:lnTo>
                    <a:lnTo>
                      <a:pt x="496" y="364"/>
                    </a:lnTo>
                    <a:lnTo>
                      <a:pt x="496" y="353"/>
                    </a:lnTo>
                    <a:lnTo>
                      <a:pt x="493" y="355"/>
                    </a:lnTo>
                    <a:lnTo>
                      <a:pt x="493" y="346"/>
                    </a:lnTo>
                    <a:lnTo>
                      <a:pt x="505" y="340"/>
                    </a:lnTo>
                    <a:lnTo>
                      <a:pt x="509" y="321"/>
                    </a:lnTo>
                    <a:lnTo>
                      <a:pt x="503" y="290"/>
                    </a:lnTo>
                    <a:lnTo>
                      <a:pt x="548" y="290"/>
                    </a:lnTo>
                    <a:lnTo>
                      <a:pt x="557" y="305"/>
                    </a:lnTo>
                    <a:lnTo>
                      <a:pt x="555" y="330"/>
                    </a:lnTo>
                    <a:lnTo>
                      <a:pt x="576" y="346"/>
                    </a:lnTo>
                    <a:lnTo>
                      <a:pt x="605" y="405"/>
                    </a:lnTo>
                    <a:lnTo>
                      <a:pt x="619" y="414"/>
                    </a:lnTo>
                    <a:lnTo>
                      <a:pt x="616" y="419"/>
                    </a:lnTo>
                    <a:lnTo>
                      <a:pt x="622" y="435"/>
                    </a:lnTo>
                    <a:lnTo>
                      <a:pt x="607" y="457"/>
                    </a:lnTo>
                    <a:lnTo>
                      <a:pt x="614" y="463"/>
                    </a:lnTo>
                    <a:lnTo>
                      <a:pt x="601" y="469"/>
                    </a:lnTo>
                    <a:lnTo>
                      <a:pt x="585" y="463"/>
                    </a:lnTo>
                    <a:lnTo>
                      <a:pt x="569" y="469"/>
                    </a:lnTo>
                    <a:lnTo>
                      <a:pt x="598" y="474"/>
                    </a:lnTo>
                    <a:lnTo>
                      <a:pt x="628" y="474"/>
                    </a:lnTo>
                    <a:lnTo>
                      <a:pt x="626" y="465"/>
                    </a:lnTo>
                    <a:lnTo>
                      <a:pt x="641" y="451"/>
                    </a:lnTo>
                    <a:lnTo>
                      <a:pt x="644" y="432"/>
                    </a:lnTo>
                    <a:lnTo>
                      <a:pt x="628" y="405"/>
                    </a:lnTo>
                    <a:lnTo>
                      <a:pt x="653" y="396"/>
                    </a:lnTo>
                    <a:lnTo>
                      <a:pt x="669" y="401"/>
                    </a:lnTo>
                    <a:lnTo>
                      <a:pt x="678" y="426"/>
                    </a:lnTo>
                    <a:lnTo>
                      <a:pt x="705" y="426"/>
                    </a:lnTo>
                    <a:lnTo>
                      <a:pt x="684" y="422"/>
                    </a:lnTo>
                    <a:lnTo>
                      <a:pt x="681" y="414"/>
                    </a:lnTo>
                    <a:lnTo>
                      <a:pt x="684" y="412"/>
                    </a:lnTo>
                    <a:lnTo>
                      <a:pt x="671" y="392"/>
                    </a:lnTo>
                    <a:lnTo>
                      <a:pt x="637" y="389"/>
                    </a:lnTo>
                    <a:lnTo>
                      <a:pt x="616" y="398"/>
                    </a:lnTo>
                    <a:lnTo>
                      <a:pt x="605" y="374"/>
                    </a:lnTo>
                    <a:lnTo>
                      <a:pt x="598" y="346"/>
                    </a:lnTo>
                    <a:lnTo>
                      <a:pt x="573" y="330"/>
                    </a:lnTo>
                    <a:lnTo>
                      <a:pt x="573" y="315"/>
                    </a:lnTo>
                    <a:lnTo>
                      <a:pt x="585" y="309"/>
                    </a:lnTo>
                    <a:lnTo>
                      <a:pt x="576" y="281"/>
                    </a:lnTo>
                    <a:lnTo>
                      <a:pt x="594" y="300"/>
                    </a:lnTo>
                    <a:lnTo>
                      <a:pt x="594" y="312"/>
                    </a:lnTo>
                    <a:lnTo>
                      <a:pt x="605" y="324"/>
                    </a:lnTo>
                    <a:lnTo>
                      <a:pt x="616" y="328"/>
                    </a:lnTo>
                    <a:lnTo>
                      <a:pt x="660" y="333"/>
                    </a:lnTo>
                    <a:lnTo>
                      <a:pt x="605" y="309"/>
                    </a:lnTo>
                    <a:lnTo>
                      <a:pt x="610" y="303"/>
                    </a:lnTo>
                    <a:lnTo>
                      <a:pt x="635" y="303"/>
                    </a:lnTo>
                    <a:lnTo>
                      <a:pt x="619" y="296"/>
                    </a:lnTo>
                    <a:lnTo>
                      <a:pt x="628" y="287"/>
                    </a:lnTo>
                    <a:lnTo>
                      <a:pt x="641" y="287"/>
                    </a:lnTo>
                    <a:lnTo>
                      <a:pt x="678" y="300"/>
                    </a:lnTo>
                    <a:lnTo>
                      <a:pt x="703" y="300"/>
                    </a:lnTo>
                    <a:lnTo>
                      <a:pt x="703" y="309"/>
                    </a:lnTo>
                    <a:lnTo>
                      <a:pt x="696" y="312"/>
                    </a:lnTo>
                    <a:lnTo>
                      <a:pt x="700" y="321"/>
                    </a:lnTo>
                    <a:lnTo>
                      <a:pt x="709" y="333"/>
                    </a:lnTo>
                    <a:lnTo>
                      <a:pt x="712" y="324"/>
                    </a:lnTo>
                    <a:lnTo>
                      <a:pt x="721" y="346"/>
                    </a:lnTo>
                    <a:lnTo>
                      <a:pt x="733" y="349"/>
                    </a:lnTo>
                    <a:lnTo>
                      <a:pt x="753" y="358"/>
                    </a:lnTo>
                    <a:lnTo>
                      <a:pt x="758" y="353"/>
                    </a:lnTo>
                    <a:lnTo>
                      <a:pt x="733" y="346"/>
                    </a:lnTo>
                    <a:lnTo>
                      <a:pt x="724" y="340"/>
                    </a:lnTo>
                    <a:lnTo>
                      <a:pt x="730" y="330"/>
                    </a:lnTo>
                    <a:lnTo>
                      <a:pt x="712" y="315"/>
                    </a:lnTo>
                    <a:lnTo>
                      <a:pt x="705" y="296"/>
                    </a:lnTo>
                    <a:lnTo>
                      <a:pt x="691" y="294"/>
                    </a:lnTo>
                    <a:lnTo>
                      <a:pt x="681" y="281"/>
                    </a:lnTo>
                    <a:lnTo>
                      <a:pt x="660" y="281"/>
                    </a:lnTo>
                    <a:lnTo>
                      <a:pt x="641" y="262"/>
                    </a:lnTo>
                    <a:lnTo>
                      <a:pt x="637" y="247"/>
                    </a:lnTo>
                    <a:lnTo>
                      <a:pt x="712" y="222"/>
                    </a:lnTo>
                    <a:lnTo>
                      <a:pt x="715" y="226"/>
                    </a:lnTo>
                    <a:lnTo>
                      <a:pt x="709" y="231"/>
                    </a:lnTo>
                    <a:lnTo>
                      <a:pt x="721" y="228"/>
                    </a:lnTo>
                    <a:lnTo>
                      <a:pt x="709" y="216"/>
                    </a:lnTo>
                    <a:lnTo>
                      <a:pt x="717" y="220"/>
                    </a:lnTo>
                    <a:lnTo>
                      <a:pt x="717" y="214"/>
                    </a:lnTo>
                    <a:lnTo>
                      <a:pt x="687" y="207"/>
                    </a:lnTo>
                    <a:lnTo>
                      <a:pt x="700" y="201"/>
                    </a:lnTo>
                    <a:lnTo>
                      <a:pt x="684" y="198"/>
                    </a:lnTo>
                    <a:lnTo>
                      <a:pt x="684" y="192"/>
                    </a:lnTo>
                    <a:lnTo>
                      <a:pt x="694" y="192"/>
                    </a:lnTo>
                    <a:lnTo>
                      <a:pt x="694" y="182"/>
                    </a:lnTo>
                    <a:lnTo>
                      <a:pt x="700" y="182"/>
                    </a:lnTo>
                    <a:lnTo>
                      <a:pt x="684" y="180"/>
                    </a:lnTo>
                    <a:lnTo>
                      <a:pt x="700" y="176"/>
                    </a:lnTo>
                    <a:lnTo>
                      <a:pt x="703" y="158"/>
                    </a:lnTo>
                    <a:lnTo>
                      <a:pt x="709" y="161"/>
                    </a:lnTo>
                    <a:lnTo>
                      <a:pt x="715" y="155"/>
                    </a:lnTo>
                    <a:lnTo>
                      <a:pt x="739" y="148"/>
                    </a:lnTo>
                    <a:lnTo>
                      <a:pt x="739" y="142"/>
                    </a:lnTo>
                    <a:lnTo>
                      <a:pt x="762" y="133"/>
                    </a:lnTo>
                    <a:lnTo>
                      <a:pt x="746" y="130"/>
                    </a:lnTo>
                    <a:lnTo>
                      <a:pt x="764" y="121"/>
                    </a:lnTo>
                    <a:lnTo>
                      <a:pt x="785" y="121"/>
                    </a:lnTo>
                    <a:lnTo>
                      <a:pt x="783" y="130"/>
                    </a:lnTo>
                    <a:lnTo>
                      <a:pt x="794" y="121"/>
                    </a:lnTo>
                    <a:lnTo>
                      <a:pt x="798" y="130"/>
                    </a:lnTo>
                    <a:lnTo>
                      <a:pt x="805" y="118"/>
                    </a:lnTo>
                    <a:lnTo>
                      <a:pt x="807" y="121"/>
                    </a:lnTo>
                    <a:lnTo>
                      <a:pt x="810" y="103"/>
                    </a:lnTo>
                    <a:lnTo>
                      <a:pt x="813" y="109"/>
                    </a:lnTo>
                    <a:lnTo>
                      <a:pt x="823" y="109"/>
                    </a:lnTo>
                    <a:lnTo>
                      <a:pt x="798" y="89"/>
                    </a:lnTo>
                    <a:lnTo>
                      <a:pt x="813" y="89"/>
                    </a:lnTo>
                    <a:lnTo>
                      <a:pt x="826" y="83"/>
                    </a:lnTo>
                    <a:lnTo>
                      <a:pt x="851" y="87"/>
                    </a:lnTo>
                    <a:lnTo>
                      <a:pt x="851" y="72"/>
                    </a:lnTo>
                    <a:lnTo>
                      <a:pt x="838" y="83"/>
                    </a:lnTo>
                    <a:lnTo>
                      <a:pt x="826" y="78"/>
                    </a:lnTo>
                    <a:lnTo>
                      <a:pt x="817" y="66"/>
                    </a:lnTo>
                    <a:lnTo>
                      <a:pt x="810" y="28"/>
                    </a:lnTo>
                    <a:lnTo>
                      <a:pt x="817" y="23"/>
                    </a:lnTo>
                    <a:lnTo>
                      <a:pt x="832" y="28"/>
                    </a:lnTo>
                    <a:lnTo>
                      <a:pt x="842" y="34"/>
                    </a:lnTo>
                    <a:lnTo>
                      <a:pt x="828" y="44"/>
                    </a:lnTo>
                    <a:lnTo>
                      <a:pt x="844" y="50"/>
                    </a:lnTo>
                    <a:lnTo>
                      <a:pt x="848" y="44"/>
                    </a:lnTo>
                    <a:lnTo>
                      <a:pt x="853" y="50"/>
                    </a:lnTo>
                    <a:lnTo>
                      <a:pt x="857" y="59"/>
                    </a:lnTo>
                    <a:lnTo>
                      <a:pt x="862" y="53"/>
                    </a:lnTo>
                    <a:lnTo>
                      <a:pt x="872" y="57"/>
                    </a:lnTo>
                    <a:lnTo>
                      <a:pt x="874" y="78"/>
                    </a:lnTo>
                    <a:lnTo>
                      <a:pt x="885" y="72"/>
                    </a:lnTo>
                    <a:lnTo>
                      <a:pt x="885" y="62"/>
                    </a:lnTo>
                    <a:lnTo>
                      <a:pt x="907" y="53"/>
                    </a:lnTo>
                    <a:lnTo>
                      <a:pt x="917" y="57"/>
                    </a:lnTo>
                    <a:lnTo>
                      <a:pt x="917" y="50"/>
                    </a:lnTo>
                    <a:lnTo>
                      <a:pt x="940" y="44"/>
                    </a:lnTo>
                    <a:lnTo>
                      <a:pt x="976" y="53"/>
                    </a:lnTo>
                    <a:lnTo>
                      <a:pt x="983" y="62"/>
                    </a:lnTo>
                    <a:lnTo>
                      <a:pt x="983" y="57"/>
                    </a:lnTo>
                    <a:lnTo>
                      <a:pt x="1001" y="66"/>
                    </a:lnTo>
                    <a:lnTo>
                      <a:pt x="1005" y="80"/>
                    </a:lnTo>
                    <a:lnTo>
                      <a:pt x="985" y="74"/>
                    </a:lnTo>
                    <a:lnTo>
                      <a:pt x="996" y="89"/>
                    </a:lnTo>
                    <a:lnTo>
                      <a:pt x="1001" y="83"/>
                    </a:lnTo>
                    <a:lnTo>
                      <a:pt x="1013" y="89"/>
                    </a:lnTo>
                    <a:lnTo>
                      <a:pt x="1013" y="112"/>
                    </a:lnTo>
                    <a:lnTo>
                      <a:pt x="1017" y="118"/>
                    </a:lnTo>
                    <a:lnTo>
                      <a:pt x="1008" y="118"/>
                    </a:lnTo>
                    <a:lnTo>
                      <a:pt x="1005" y="139"/>
                    </a:lnTo>
                    <a:lnTo>
                      <a:pt x="985" y="142"/>
                    </a:lnTo>
                    <a:lnTo>
                      <a:pt x="996" y="142"/>
                    </a:lnTo>
                    <a:lnTo>
                      <a:pt x="970" y="171"/>
                    </a:lnTo>
                    <a:lnTo>
                      <a:pt x="958" y="173"/>
                    </a:lnTo>
                    <a:lnTo>
                      <a:pt x="965" y="176"/>
                    </a:lnTo>
                    <a:lnTo>
                      <a:pt x="961" y="205"/>
                    </a:lnTo>
                    <a:lnTo>
                      <a:pt x="980" y="198"/>
                    </a:lnTo>
                    <a:lnTo>
                      <a:pt x="970" y="195"/>
                    </a:lnTo>
                    <a:lnTo>
                      <a:pt x="985" y="180"/>
                    </a:lnTo>
                    <a:lnTo>
                      <a:pt x="992" y="185"/>
                    </a:lnTo>
                    <a:lnTo>
                      <a:pt x="989" y="180"/>
                    </a:lnTo>
                    <a:lnTo>
                      <a:pt x="1008" y="176"/>
                    </a:lnTo>
                    <a:lnTo>
                      <a:pt x="1005" y="168"/>
                    </a:lnTo>
                    <a:lnTo>
                      <a:pt x="1020" y="173"/>
                    </a:lnTo>
                    <a:lnTo>
                      <a:pt x="1035" y="155"/>
                    </a:lnTo>
                    <a:lnTo>
                      <a:pt x="1020" y="155"/>
                    </a:lnTo>
                    <a:lnTo>
                      <a:pt x="1008" y="161"/>
                    </a:lnTo>
                    <a:lnTo>
                      <a:pt x="1001" y="158"/>
                    </a:lnTo>
                    <a:lnTo>
                      <a:pt x="1008" y="146"/>
                    </a:lnTo>
                    <a:lnTo>
                      <a:pt x="1035" y="142"/>
                    </a:lnTo>
                    <a:lnTo>
                      <a:pt x="1035" y="148"/>
                    </a:lnTo>
                    <a:lnTo>
                      <a:pt x="1051" y="152"/>
                    </a:lnTo>
                    <a:lnTo>
                      <a:pt x="1051" y="142"/>
                    </a:lnTo>
                    <a:lnTo>
                      <a:pt x="1065" y="148"/>
                    </a:lnTo>
                    <a:lnTo>
                      <a:pt x="1078" y="171"/>
                    </a:lnTo>
                    <a:lnTo>
                      <a:pt x="1081" y="161"/>
                    </a:lnTo>
                    <a:lnTo>
                      <a:pt x="1072" y="155"/>
                    </a:lnTo>
                    <a:lnTo>
                      <a:pt x="1088" y="146"/>
                    </a:lnTo>
                    <a:lnTo>
                      <a:pt x="1128" y="137"/>
                    </a:lnTo>
                    <a:lnTo>
                      <a:pt x="1133" y="139"/>
                    </a:lnTo>
                    <a:lnTo>
                      <a:pt x="1124" y="142"/>
                    </a:lnTo>
                    <a:lnTo>
                      <a:pt x="1131" y="152"/>
                    </a:lnTo>
                    <a:lnTo>
                      <a:pt x="1156" y="152"/>
                    </a:lnTo>
                    <a:lnTo>
                      <a:pt x="1153" y="146"/>
                    </a:lnTo>
                    <a:lnTo>
                      <a:pt x="1161" y="142"/>
                    </a:lnTo>
                    <a:lnTo>
                      <a:pt x="1181" y="139"/>
                    </a:lnTo>
                    <a:lnTo>
                      <a:pt x="1192" y="126"/>
                    </a:lnTo>
                    <a:lnTo>
                      <a:pt x="1171" y="121"/>
                    </a:lnTo>
                    <a:lnTo>
                      <a:pt x="1174" y="112"/>
                    </a:lnTo>
                    <a:lnTo>
                      <a:pt x="1177" y="114"/>
                    </a:lnTo>
                    <a:lnTo>
                      <a:pt x="1177" y="105"/>
                    </a:lnTo>
                    <a:lnTo>
                      <a:pt x="1186" y="99"/>
                    </a:lnTo>
                    <a:lnTo>
                      <a:pt x="1201" y="109"/>
                    </a:lnTo>
                    <a:lnTo>
                      <a:pt x="1263" y="103"/>
                    </a:lnTo>
                    <a:lnTo>
                      <a:pt x="1266" y="112"/>
                    </a:lnTo>
                    <a:lnTo>
                      <a:pt x="1256" y="118"/>
                    </a:lnTo>
                    <a:lnTo>
                      <a:pt x="1256" y="123"/>
                    </a:lnTo>
                    <a:lnTo>
                      <a:pt x="1249" y="139"/>
                    </a:lnTo>
                    <a:lnTo>
                      <a:pt x="1260" y="152"/>
                    </a:lnTo>
                    <a:lnTo>
                      <a:pt x="1266" y="152"/>
                    </a:lnTo>
                    <a:lnTo>
                      <a:pt x="1254" y="142"/>
                    </a:lnTo>
                    <a:lnTo>
                      <a:pt x="1301" y="152"/>
                    </a:lnTo>
                    <a:lnTo>
                      <a:pt x="1297" y="142"/>
                    </a:lnTo>
                    <a:lnTo>
                      <a:pt x="1309" y="152"/>
                    </a:lnTo>
                    <a:lnTo>
                      <a:pt x="1304" y="155"/>
                    </a:lnTo>
                    <a:lnTo>
                      <a:pt x="1356" y="176"/>
                    </a:lnTo>
                    <a:lnTo>
                      <a:pt x="1361" y="173"/>
                    </a:lnTo>
                    <a:lnTo>
                      <a:pt x="1359" y="155"/>
                    </a:lnTo>
                    <a:lnTo>
                      <a:pt x="1347" y="130"/>
                    </a:lnTo>
                    <a:lnTo>
                      <a:pt x="1374" y="142"/>
                    </a:lnTo>
                    <a:lnTo>
                      <a:pt x="1387" y="139"/>
                    </a:lnTo>
                    <a:lnTo>
                      <a:pt x="1396" y="123"/>
                    </a:lnTo>
                    <a:lnTo>
                      <a:pt x="1436" y="133"/>
                    </a:lnTo>
                    <a:lnTo>
                      <a:pt x="1431" y="118"/>
                    </a:lnTo>
                    <a:lnTo>
                      <a:pt x="1433" y="114"/>
                    </a:lnTo>
                    <a:lnTo>
                      <a:pt x="1446" y="121"/>
                    </a:lnTo>
                    <a:lnTo>
                      <a:pt x="1451" y="112"/>
                    </a:lnTo>
                    <a:lnTo>
                      <a:pt x="1433" y="103"/>
                    </a:lnTo>
                    <a:lnTo>
                      <a:pt x="1436" y="99"/>
                    </a:lnTo>
                    <a:lnTo>
                      <a:pt x="1431" y="96"/>
                    </a:lnTo>
                    <a:lnTo>
                      <a:pt x="1420" y="99"/>
                    </a:lnTo>
                    <a:lnTo>
                      <a:pt x="1417" y="87"/>
                    </a:lnTo>
                    <a:lnTo>
                      <a:pt x="1433" y="80"/>
                    </a:lnTo>
                    <a:lnTo>
                      <a:pt x="1417" y="68"/>
                    </a:lnTo>
                    <a:lnTo>
                      <a:pt x="1417" y="66"/>
                    </a:lnTo>
                    <a:lnTo>
                      <a:pt x="1506" y="59"/>
                    </a:lnTo>
                    <a:lnTo>
                      <a:pt x="1513" y="66"/>
                    </a:lnTo>
                    <a:lnTo>
                      <a:pt x="1495" y="62"/>
                    </a:lnTo>
                    <a:lnTo>
                      <a:pt x="1492" y="74"/>
                    </a:lnTo>
                    <a:lnTo>
                      <a:pt x="1504" y="68"/>
                    </a:lnTo>
                    <a:lnTo>
                      <a:pt x="1509" y="74"/>
                    </a:lnTo>
                    <a:lnTo>
                      <a:pt x="1500" y="78"/>
                    </a:lnTo>
                    <a:lnTo>
                      <a:pt x="1516" y="89"/>
                    </a:lnTo>
                    <a:lnTo>
                      <a:pt x="1520" y="57"/>
                    </a:lnTo>
                    <a:lnTo>
                      <a:pt x="1552" y="53"/>
                    </a:lnTo>
                    <a:lnTo>
                      <a:pt x="1565" y="57"/>
                    </a:lnTo>
                    <a:lnTo>
                      <a:pt x="1565" y="62"/>
                    </a:lnTo>
                    <a:lnTo>
                      <a:pt x="1550" y="59"/>
                    </a:lnTo>
                    <a:lnTo>
                      <a:pt x="1552" y="66"/>
                    </a:lnTo>
                    <a:lnTo>
                      <a:pt x="1588" y="68"/>
                    </a:lnTo>
                    <a:lnTo>
                      <a:pt x="1590" y="80"/>
                    </a:lnTo>
                    <a:lnTo>
                      <a:pt x="1595" y="72"/>
                    </a:lnTo>
                    <a:lnTo>
                      <a:pt x="1624" y="78"/>
                    </a:lnTo>
                    <a:lnTo>
                      <a:pt x="1618" y="80"/>
                    </a:lnTo>
                    <a:lnTo>
                      <a:pt x="1640" y="83"/>
                    </a:lnTo>
                    <a:lnTo>
                      <a:pt x="1677" y="53"/>
                    </a:lnTo>
                    <a:lnTo>
                      <a:pt x="1707" y="50"/>
                    </a:lnTo>
                    <a:lnTo>
                      <a:pt x="1741" y="59"/>
                    </a:lnTo>
                    <a:lnTo>
                      <a:pt x="1763" y="83"/>
                    </a:lnTo>
                    <a:lnTo>
                      <a:pt x="1790" y="89"/>
                    </a:lnTo>
                    <a:lnTo>
                      <a:pt x="1790" y="83"/>
                    </a:lnTo>
                    <a:lnTo>
                      <a:pt x="1800" y="89"/>
                    </a:lnTo>
                    <a:lnTo>
                      <a:pt x="1800" y="78"/>
                    </a:lnTo>
                    <a:lnTo>
                      <a:pt x="1824" y="66"/>
                    </a:lnTo>
                    <a:lnTo>
                      <a:pt x="1836" y="68"/>
                    </a:lnTo>
                    <a:lnTo>
                      <a:pt x="1868" y="62"/>
                    </a:lnTo>
                    <a:lnTo>
                      <a:pt x="1870" y="50"/>
                    </a:lnTo>
                    <a:lnTo>
                      <a:pt x="1891" y="62"/>
                    </a:lnTo>
                    <a:lnTo>
                      <a:pt x="1938" y="68"/>
                    </a:lnTo>
                    <a:lnTo>
                      <a:pt x="1932" y="53"/>
                    </a:lnTo>
                    <a:lnTo>
                      <a:pt x="1914" y="41"/>
                    </a:lnTo>
                    <a:lnTo>
                      <a:pt x="1904" y="44"/>
                    </a:lnTo>
                    <a:lnTo>
                      <a:pt x="1904" y="31"/>
                    </a:lnTo>
                    <a:lnTo>
                      <a:pt x="1889" y="20"/>
                    </a:lnTo>
                    <a:lnTo>
                      <a:pt x="1936" y="20"/>
                    </a:lnTo>
                    <a:lnTo>
                      <a:pt x="1966" y="4"/>
                    </a:lnTo>
                    <a:lnTo>
                      <a:pt x="1979" y="7"/>
                    </a:lnTo>
                    <a:lnTo>
                      <a:pt x="1972" y="0"/>
                    </a:lnTo>
                    <a:lnTo>
                      <a:pt x="2055" y="13"/>
                    </a:lnTo>
                    <a:lnTo>
                      <a:pt x="2061" y="7"/>
                    </a:lnTo>
                    <a:lnTo>
                      <a:pt x="2089" y="20"/>
                    </a:lnTo>
                    <a:lnTo>
                      <a:pt x="2141" y="28"/>
                    </a:lnTo>
                    <a:lnTo>
                      <a:pt x="2160" y="41"/>
                    </a:lnTo>
                    <a:lnTo>
                      <a:pt x="2154" y="31"/>
                    </a:lnTo>
                    <a:lnTo>
                      <a:pt x="2182" y="41"/>
                    </a:lnTo>
                    <a:lnTo>
                      <a:pt x="2203" y="66"/>
                    </a:lnTo>
                    <a:lnTo>
                      <a:pt x="2221" y="74"/>
                    </a:lnTo>
                    <a:lnTo>
                      <a:pt x="2225" y="68"/>
                    </a:lnTo>
                    <a:lnTo>
                      <a:pt x="2230" y="78"/>
                    </a:lnTo>
                    <a:lnTo>
                      <a:pt x="2225" y="62"/>
                    </a:lnTo>
                    <a:lnTo>
                      <a:pt x="2196" y="46"/>
                    </a:lnTo>
                    <a:lnTo>
                      <a:pt x="2207" y="44"/>
                    </a:lnTo>
                    <a:lnTo>
                      <a:pt x="2221" y="50"/>
                    </a:lnTo>
                    <a:lnTo>
                      <a:pt x="2228" y="46"/>
                    </a:lnTo>
                    <a:lnTo>
                      <a:pt x="2218" y="41"/>
                    </a:lnTo>
                    <a:lnTo>
                      <a:pt x="2237" y="37"/>
                    </a:lnTo>
                    <a:lnTo>
                      <a:pt x="2292" y="59"/>
                    </a:lnTo>
                    <a:lnTo>
                      <a:pt x="2289" y="74"/>
                    </a:lnTo>
                    <a:lnTo>
                      <a:pt x="2296" y="87"/>
                    </a:lnTo>
                    <a:lnTo>
                      <a:pt x="2277" y="78"/>
                    </a:lnTo>
                    <a:lnTo>
                      <a:pt x="2292" y="96"/>
                    </a:lnTo>
                    <a:lnTo>
                      <a:pt x="2264" y="93"/>
                    </a:lnTo>
                    <a:lnTo>
                      <a:pt x="2280" y="103"/>
                    </a:lnTo>
                    <a:lnTo>
                      <a:pt x="2283" y="109"/>
                    </a:lnTo>
                    <a:lnTo>
                      <a:pt x="2280" y="112"/>
                    </a:lnTo>
                    <a:lnTo>
                      <a:pt x="2292" y="118"/>
                    </a:lnTo>
                    <a:lnTo>
                      <a:pt x="2287" y="137"/>
                    </a:lnTo>
                    <a:lnTo>
                      <a:pt x="2311" y="148"/>
                    </a:lnTo>
                    <a:lnTo>
                      <a:pt x="2298" y="146"/>
                    </a:lnTo>
                    <a:lnTo>
                      <a:pt x="2302" y="158"/>
                    </a:lnTo>
                    <a:lnTo>
                      <a:pt x="2289" y="146"/>
                    </a:lnTo>
                    <a:lnTo>
                      <a:pt x="2292" y="158"/>
                    </a:lnTo>
                    <a:lnTo>
                      <a:pt x="2264" y="139"/>
                    </a:lnTo>
                    <a:lnTo>
                      <a:pt x="2259" y="146"/>
                    </a:lnTo>
                    <a:lnTo>
                      <a:pt x="2243" y="139"/>
                    </a:lnTo>
                    <a:lnTo>
                      <a:pt x="2228" y="121"/>
                    </a:lnTo>
                    <a:lnTo>
                      <a:pt x="2209" y="121"/>
                    </a:lnTo>
                    <a:lnTo>
                      <a:pt x="2209" y="114"/>
                    </a:lnTo>
                    <a:lnTo>
                      <a:pt x="2207" y="123"/>
                    </a:lnTo>
                    <a:lnTo>
                      <a:pt x="2191" y="130"/>
                    </a:lnTo>
                    <a:lnTo>
                      <a:pt x="2173" y="112"/>
                    </a:lnTo>
                    <a:lnTo>
                      <a:pt x="2164" y="89"/>
                    </a:lnTo>
                    <a:lnTo>
                      <a:pt x="2164" y="103"/>
                    </a:lnTo>
                    <a:lnTo>
                      <a:pt x="2154" y="99"/>
                    </a:lnTo>
                    <a:lnTo>
                      <a:pt x="2160" y="105"/>
                    </a:lnTo>
                    <a:lnTo>
                      <a:pt x="2154" y="109"/>
                    </a:lnTo>
                    <a:lnTo>
                      <a:pt x="2179" y="137"/>
                    </a:lnTo>
                    <a:lnTo>
                      <a:pt x="2184" y="173"/>
                    </a:lnTo>
                    <a:lnTo>
                      <a:pt x="2182" y="185"/>
                    </a:lnTo>
                    <a:lnTo>
                      <a:pt x="2179" y="180"/>
                    </a:lnTo>
                    <a:lnTo>
                      <a:pt x="2170" y="185"/>
                    </a:lnTo>
                    <a:lnTo>
                      <a:pt x="2139" y="173"/>
                    </a:lnTo>
                    <a:lnTo>
                      <a:pt x="2135" y="176"/>
                    </a:lnTo>
                    <a:lnTo>
                      <a:pt x="2148" y="176"/>
                    </a:lnTo>
                    <a:lnTo>
                      <a:pt x="2150" y="182"/>
                    </a:lnTo>
                    <a:lnTo>
                      <a:pt x="2139" y="182"/>
                    </a:lnTo>
                    <a:lnTo>
                      <a:pt x="2144" y="201"/>
                    </a:lnTo>
                    <a:lnTo>
                      <a:pt x="2154" y="185"/>
                    </a:lnTo>
                    <a:lnTo>
                      <a:pt x="2173" y="201"/>
                    </a:lnTo>
                    <a:lnTo>
                      <a:pt x="2179" y="195"/>
                    </a:lnTo>
                    <a:lnTo>
                      <a:pt x="2191" y="207"/>
                    </a:lnTo>
                    <a:lnTo>
                      <a:pt x="2191" y="210"/>
                    </a:lnTo>
                    <a:lnTo>
                      <a:pt x="2196" y="210"/>
                    </a:lnTo>
                    <a:lnTo>
                      <a:pt x="2209" y="226"/>
                    </a:lnTo>
                    <a:lnTo>
                      <a:pt x="2203" y="226"/>
                    </a:lnTo>
                    <a:lnTo>
                      <a:pt x="2203" y="231"/>
                    </a:lnTo>
                    <a:lnTo>
                      <a:pt x="2209" y="228"/>
                    </a:lnTo>
                    <a:lnTo>
                      <a:pt x="2243" y="257"/>
                    </a:lnTo>
                    <a:lnTo>
                      <a:pt x="2246" y="278"/>
                    </a:lnTo>
                    <a:lnTo>
                      <a:pt x="2216" y="266"/>
                    </a:lnTo>
                    <a:lnTo>
                      <a:pt x="2216" y="274"/>
                    </a:lnTo>
                    <a:lnTo>
                      <a:pt x="2194" y="300"/>
                    </a:lnTo>
                    <a:lnTo>
                      <a:pt x="2191" y="317"/>
                    </a:lnTo>
                    <a:lnTo>
                      <a:pt x="2182" y="324"/>
                    </a:lnTo>
                    <a:lnTo>
                      <a:pt x="2175" y="321"/>
                    </a:lnTo>
                    <a:lnTo>
                      <a:pt x="2179" y="340"/>
                    </a:lnTo>
                    <a:lnTo>
                      <a:pt x="2173" y="337"/>
                    </a:lnTo>
                    <a:lnTo>
                      <a:pt x="2179" y="342"/>
                    </a:lnTo>
                    <a:lnTo>
                      <a:pt x="2173" y="346"/>
                    </a:lnTo>
                    <a:lnTo>
                      <a:pt x="2175" y="353"/>
                    </a:lnTo>
                    <a:lnTo>
                      <a:pt x="2170" y="353"/>
                    </a:lnTo>
                    <a:lnTo>
                      <a:pt x="2175" y="358"/>
                    </a:lnTo>
                    <a:lnTo>
                      <a:pt x="2166" y="385"/>
                    </a:lnTo>
                    <a:lnTo>
                      <a:pt x="2170" y="408"/>
                    </a:lnTo>
                    <a:lnTo>
                      <a:pt x="2164" y="401"/>
                    </a:lnTo>
                    <a:lnTo>
                      <a:pt x="2139" y="385"/>
                    </a:lnTo>
                    <a:lnTo>
                      <a:pt x="2123" y="385"/>
                    </a:lnTo>
                    <a:lnTo>
                      <a:pt x="2114" y="401"/>
                    </a:lnTo>
                    <a:lnTo>
                      <a:pt x="2111" y="429"/>
                    </a:lnTo>
                    <a:lnTo>
                      <a:pt x="2098" y="401"/>
                    </a:lnTo>
                    <a:lnTo>
                      <a:pt x="2089" y="432"/>
                    </a:lnTo>
                    <a:lnTo>
                      <a:pt x="2080" y="422"/>
                    </a:lnTo>
                    <a:lnTo>
                      <a:pt x="2071" y="426"/>
                    </a:lnTo>
                    <a:lnTo>
                      <a:pt x="2068" y="435"/>
                    </a:lnTo>
                    <a:lnTo>
                      <a:pt x="2080" y="463"/>
                    </a:lnTo>
                    <a:lnTo>
                      <a:pt x="2073" y="460"/>
                    </a:lnTo>
                    <a:lnTo>
                      <a:pt x="2077" y="494"/>
                    </a:lnTo>
                    <a:lnTo>
                      <a:pt x="2086" y="512"/>
                    </a:lnTo>
                    <a:lnTo>
                      <a:pt x="2092" y="512"/>
                    </a:lnTo>
                    <a:lnTo>
                      <a:pt x="2089" y="506"/>
                    </a:lnTo>
                    <a:lnTo>
                      <a:pt x="2105" y="510"/>
                    </a:lnTo>
                    <a:lnTo>
                      <a:pt x="2111" y="544"/>
                    </a:lnTo>
                    <a:lnTo>
                      <a:pt x="2114" y="549"/>
                    </a:lnTo>
                    <a:lnTo>
                      <a:pt x="2123" y="546"/>
                    </a:lnTo>
                    <a:lnTo>
                      <a:pt x="2132" y="567"/>
                    </a:lnTo>
                    <a:lnTo>
                      <a:pt x="2127" y="570"/>
                    </a:lnTo>
                    <a:lnTo>
                      <a:pt x="2123" y="567"/>
                    </a:lnTo>
                    <a:lnTo>
                      <a:pt x="2120" y="553"/>
                    </a:lnTo>
                    <a:lnTo>
                      <a:pt x="2114" y="560"/>
                    </a:lnTo>
                    <a:lnTo>
                      <a:pt x="2123" y="605"/>
                    </a:lnTo>
                    <a:lnTo>
                      <a:pt x="2135" y="613"/>
                    </a:lnTo>
                    <a:lnTo>
                      <a:pt x="2132" y="626"/>
                    </a:lnTo>
                    <a:lnTo>
                      <a:pt x="2123" y="626"/>
                    </a:lnTo>
                    <a:lnTo>
                      <a:pt x="2114" y="638"/>
                    </a:lnTo>
                    <a:lnTo>
                      <a:pt x="2114" y="658"/>
                    </a:lnTo>
                    <a:lnTo>
                      <a:pt x="2127" y="676"/>
                    </a:lnTo>
                    <a:lnTo>
                      <a:pt x="2120" y="676"/>
                    </a:lnTo>
                    <a:lnTo>
                      <a:pt x="2111" y="688"/>
                    </a:lnTo>
                    <a:lnTo>
                      <a:pt x="2105" y="681"/>
                    </a:lnTo>
                    <a:lnTo>
                      <a:pt x="2114" y="715"/>
                    </a:lnTo>
                    <a:lnTo>
                      <a:pt x="2111" y="735"/>
                    </a:lnTo>
                    <a:lnTo>
                      <a:pt x="2102" y="756"/>
                    </a:lnTo>
                    <a:lnTo>
                      <a:pt x="2027" y="622"/>
                    </a:lnTo>
                    <a:lnTo>
                      <a:pt x="2009" y="570"/>
                    </a:lnTo>
                    <a:lnTo>
                      <a:pt x="2016" y="546"/>
                    </a:lnTo>
                    <a:lnTo>
                      <a:pt x="2005" y="524"/>
                    </a:lnTo>
                    <a:lnTo>
                      <a:pt x="2012" y="528"/>
                    </a:lnTo>
                    <a:lnTo>
                      <a:pt x="2012" y="522"/>
                    </a:lnTo>
                    <a:lnTo>
                      <a:pt x="2021" y="515"/>
                    </a:lnTo>
                    <a:lnTo>
                      <a:pt x="2034" y="451"/>
                    </a:lnTo>
                    <a:lnTo>
                      <a:pt x="2034" y="414"/>
                    </a:lnTo>
                    <a:lnTo>
                      <a:pt x="2052" y="392"/>
                    </a:lnTo>
                    <a:lnTo>
                      <a:pt x="2046" y="389"/>
                    </a:lnTo>
                    <a:lnTo>
                      <a:pt x="2048" y="380"/>
                    </a:lnTo>
                    <a:lnTo>
                      <a:pt x="2027" y="337"/>
                    </a:lnTo>
                    <a:lnTo>
                      <a:pt x="2039" y="333"/>
                    </a:lnTo>
                    <a:lnTo>
                      <a:pt x="2043" y="328"/>
                    </a:lnTo>
                    <a:lnTo>
                      <a:pt x="2025" y="321"/>
                    </a:lnTo>
                    <a:lnTo>
                      <a:pt x="2012" y="333"/>
                    </a:lnTo>
                    <a:lnTo>
                      <a:pt x="2025" y="364"/>
                    </a:lnTo>
                    <a:lnTo>
                      <a:pt x="2031" y="367"/>
                    </a:lnTo>
                    <a:lnTo>
                      <a:pt x="2027" y="374"/>
                    </a:lnTo>
                    <a:lnTo>
                      <a:pt x="2021" y="367"/>
                    </a:lnTo>
                    <a:lnTo>
                      <a:pt x="2016" y="370"/>
                    </a:lnTo>
                    <a:lnTo>
                      <a:pt x="2009" y="412"/>
                    </a:lnTo>
                    <a:lnTo>
                      <a:pt x="2003" y="417"/>
                    </a:lnTo>
                    <a:lnTo>
                      <a:pt x="2000" y="401"/>
                    </a:lnTo>
                    <a:lnTo>
                      <a:pt x="1989" y="408"/>
                    </a:lnTo>
                    <a:lnTo>
                      <a:pt x="1979" y="367"/>
                    </a:lnTo>
                    <a:lnTo>
                      <a:pt x="1972" y="380"/>
                    </a:lnTo>
                    <a:lnTo>
                      <a:pt x="1959" y="374"/>
                    </a:lnTo>
                    <a:lnTo>
                      <a:pt x="1950" y="385"/>
                    </a:lnTo>
                    <a:lnTo>
                      <a:pt x="1938" y="385"/>
                    </a:lnTo>
                    <a:lnTo>
                      <a:pt x="1929" y="465"/>
                    </a:lnTo>
                    <a:lnTo>
                      <a:pt x="1932" y="478"/>
                    </a:lnTo>
                    <a:lnTo>
                      <a:pt x="1944" y="474"/>
                    </a:lnTo>
                    <a:lnTo>
                      <a:pt x="1954" y="487"/>
                    </a:lnTo>
                    <a:lnTo>
                      <a:pt x="1927" y="490"/>
                    </a:lnTo>
                    <a:lnTo>
                      <a:pt x="1927" y="503"/>
                    </a:lnTo>
                    <a:lnTo>
                      <a:pt x="1916" y="501"/>
                    </a:lnTo>
                    <a:lnTo>
                      <a:pt x="1900" y="510"/>
                    </a:lnTo>
                    <a:lnTo>
                      <a:pt x="1895" y="503"/>
                    </a:lnTo>
                    <a:lnTo>
                      <a:pt x="1911" y="494"/>
                    </a:lnTo>
                    <a:lnTo>
                      <a:pt x="1891" y="487"/>
                    </a:lnTo>
                    <a:lnTo>
                      <a:pt x="1883" y="487"/>
                    </a:lnTo>
                    <a:lnTo>
                      <a:pt x="1883" y="494"/>
                    </a:lnTo>
                    <a:lnTo>
                      <a:pt x="1861" y="487"/>
                    </a:lnTo>
                    <a:lnTo>
                      <a:pt x="1855" y="494"/>
                    </a:lnTo>
                    <a:lnTo>
                      <a:pt x="1857" y="503"/>
                    </a:lnTo>
                    <a:lnTo>
                      <a:pt x="1852" y="506"/>
                    </a:lnTo>
                    <a:lnTo>
                      <a:pt x="1845" y="503"/>
                    </a:lnTo>
                    <a:lnTo>
                      <a:pt x="1839" y="510"/>
                    </a:lnTo>
                    <a:lnTo>
                      <a:pt x="1818" y="506"/>
                    </a:lnTo>
                    <a:lnTo>
                      <a:pt x="1815" y="518"/>
                    </a:lnTo>
                    <a:lnTo>
                      <a:pt x="1809" y="510"/>
                    </a:lnTo>
                    <a:lnTo>
                      <a:pt x="1768" y="522"/>
                    </a:lnTo>
                    <a:lnTo>
                      <a:pt x="1735" y="620"/>
                    </a:lnTo>
                    <a:lnTo>
                      <a:pt x="1735" y="626"/>
                    </a:lnTo>
                    <a:lnTo>
                      <a:pt x="1741" y="629"/>
                    </a:lnTo>
                    <a:lnTo>
                      <a:pt x="1732" y="635"/>
                    </a:lnTo>
                    <a:lnTo>
                      <a:pt x="1711" y="692"/>
                    </a:lnTo>
                    <a:lnTo>
                      <a:pt x="1725" y="697"/>
                    </a:lnTo>
                    <a:lnTo>
                      <a:pt x="1741" y="694"/>
                    </a:lnTo>
                    <a:lnTo>
                      <a:pt x="1747" y="719"/>
                    </a:lnTo>
                    <a:lnTo>
                      <a:pt x="1754" y="713"/>
                    </a:lnTo>
                    <a:lnTo>
                      <a:pt x="1750" y="706"/>
                    </a:lnTo>
                    <a:lnTo>
                      <a:pt x="1756" y="701"/>
                    </a:lnTo>
                    <a:lnTo>
                      <a:pt x="1763" y="722"/>
                    </a:lnTo>
                    <a:lnTo>
                      <a:pt x="1775" y="709"/>
                    </a:lnTo>
                    <a:lnTo>
                      <a:pt x="1775" y="722"/>
                    </a:lnTo>
                    <a:lnTo>
                      <a:pt x="1781" y="709"/>
                    </a:lnTo>
                    <a:lnTo>
                      <a:pt x="1772" y="697"/>
                    </a:lnTo>
                    <a:lnTo>
                      <a:pt x="1793" y="694"/>
                    </a:lnTo>
                    <a:lnTo>
                      <a:pt x="1827" y="722"/>
                    </a:lnTo>
                    <a:lnTo>
                      <a:pt x="1827" y="728"/>
                    </a:lnTo>
                    <a:lnTo>
                      <a:pt x="1821" y="728"/>
                    </a:lnTo>
                    <a:lnTo>
                      <a:pt x="1843" y="753"/>
                    </a:lnTo>
                    <a:lnTo>
                      <a:pt x="1839" y="777"/>
                    </a:lnTo>
                    <a:lnTo>
                      <a:pt x="1861" y="867"/>
                    </a:lnTo>
                    <a:lnTo>
                      <a:pt x="1848" y="906"/>
                    </a:lnTo>
                    <a:lnTo>
                      <a:pt x="1848" y="938"/>
                    </a:lnTo>
                    <a:lnTo>
                      <a:pt x="1824" y="1005"/>
                    </a:lnTo>
                    <a:lnTo>
                      <a:pt x="1805" y="1027"/>
                    </a:lnTo>
                    <a:lnTo>
                      <a:pt x="1793" y="1033"/>
                    </a:lnTo>
                    <a:lnTo>
                      <a:pt x="1781" y="1027"/>
                    </a:lnTo>
                    <a:lnTo>
                      <a:pt x="1779" y="1020"/>
                    </a:lnTo>
                    <a:lnTo>
                      <a:pt x="1766" y="1020"/>
                    </a:lnTo>
                    <a:lnTo>
                      <a:pt x="1756" y="1045"/>
                    </a:lnTo>
                    <a:lnTo>
                      <a:pt x="1754" y="1045"/>
                    </a:lnTo>
                    <a:lnTo>
                      <a:pt x="1756" y="1036"/>
                    </a:lnTo>
                    <a:lnTo>
                      <a:pt x="1759" y="1018"/>
                    </a:lnTo>
                    <a:lnTo>
                      <a:pt x="1743" y="977"/>
                    </a:lnTo>
                    <a:lnTo>
                      <a:pt x="1754" y="965"/>
                    </a:lnTo>
                    <a:lnTo>
                      <a:pt x="1772" y="971"/>
                    </a:lnTo>
                    <a:lnTo>
                      <a:pt x="1775" y="916"/>
                    </a:lnTo>
                    <a:lnTo>
                      <a:pt x="1775" y="909"/>
                    </a:lnTo>
                    <a:lnTo>
                      <a:pt x="1775" y="892"/>
                    </a:lnTo>
                    <a:lnTo>
                      <a:pt x="1779" y="879"/>
                    </a:lnTo>
                    <a:lnTo>
                      <a:pt x="1763" y="882"/>
                    </a:lnTo>
                    <a:lnTo>
                      <a:pt x="1747" y="892"/>
                    </a:lnTo>
                    <a:lnTo>
                      <a:pt x="1741" y="901"/>
                    </a:lnTo>
                    <a:lnTo>
                      <a:pt x="1725" y="904"/>
                    </a:lnTo>
                    <a:lnTo>
                      <a:pt x="1720" y="904"/>
                    </a:lnTo>
                    <a:lnTo>
                      <a:pt x="1700" y="872"/>
                    </a:lnTo>
                    <a:lnTo>
                      <a:pt x="1677" y="857"/>
                    </a:lnTo>
                    <a:lnTo>
                      <a:pt x="1667" y="857"/>
                    </a:lnTo>
                    <a:lnTo>
                      <a:pt x="1652" y="857"/>
                    </a:lnTo>
                    <a:lnTo>
                      <a:pt x="1643" y="851"/>
                    </a:lnTo>
                    <a:lnTo>
                      <a:pt x="1640" y="842"/>
                    </a:lnTo>
                    <a:lnTo>
                      <a:pt x="1627" y="824"/>
                    </a:lnTo>
                    <a:lnTo>
                      <a:pt x="1615" y="808"/>
                    </a:lnTo>
                    <a:lnTo>
                      <a:pt x="1584" y="768"/>
                    </a:lnTo>
                    <a:lnTo>
                      <a:pt x="1578" y="761"/>
                    </a:lnTo>
                    <a:lnTo>
                      <a:pt x="1568" y="758"/>
                    </a:lnTo>
                    <a:lnTo>
                      <a:pt x="1550" y="756"/>
                    </a:lnTo>
                    <a:lnTo>
                      <a:pt x="1538" y="756"/>
                    </a:lnTo>
                    <a:lnTo>
                      <a:pt x="1529" y="758"/>
                    </a:lnTo>
                    <a:lnTo>
                      <a:pt x="1500" y="768"/>
                    </a:lnTo>
                    <a:lnTo>
                      <a:pt x="1495" y="786"/>
                    </a:lnTo>
                    <a:lnTo>
                      <a:pt x="1500" y="786"/>
                    </a:lnTo>
                    <a:lnTo>
                      <a:pt x="1506" y="793"/>
                    </a:lnTo>
                    <a:lnTo>
                      <a:pt x="1509" y="802"/>
                    </a:lnTo>
                    <a:lnTo>
                      <a:pt x="1504" y="833"/>
                    </a:lnTo>
                    <a:lnTo>
                      <a:pt x="1500" y="851"/>
                    </a:lnTo>
                    <a:lnTo>
                      <a:pt x="1506" y="861"/>
                    </a:lnTo>
                    <a:lnTo>
                      <a:pt x="1488" y="879"/>
                    </a:lnTo>
                    <a:lnTo>
                      <a:pt x="1479" y="876"/>
                    </a:lnTo>
                    <a:lnTo>
                      <a:pt x="1470" y="872"/>
                    </a:lnTo>
                    <a:lnTo>
                      <a:pt x="1451" y="872"/>
                    </a:lnTo>
                    <a:lnTo>
                      <a:pt x="1424" y="863"/>
                    </a:lnTo>
                    <a:lnTo>
                      <a:pt x="1411" y="888"/>
                    </a:lnTo>
                    <a:lnTo>
                      <a:pt x="1377" y="901"/>
                    </a:lnTo>
                    <a:lnTo>
                      <a:pt x="1356" y="901"/>
                    </a:lnTo>
                    <a:lnTo>
                      <a:pt x="1344" y="901"/>
                    </a:lnTo>
                    <a:lnTo>
                      <a:pt x="1331" y="895"/>
                    </a:lnTo>
                    <a:lnTo>
                      <a:pt x="1328" y="885"/>
                    </a:lnTo>
                    <a:lnTo>
                      <a:pt x="1301" y="879"/>
                    </a:lnTo>
                    <a:lnTo>
                      <a:pt x="1288" y="872"/>
                    </a:lnTo>
                    <a:lnTo>
                      <a:pt x="1256" y="885"/>
                    </a:lnTo>
                    <a:lnTo>
                      <a:pt x="1239" y="882"/>
                    </a:lnTo>
                    <a:lnTo>
                      <a:pt x="1217" y="857"/>
                    </a:lnTo>
                    <a:lnTo>
                      <a:pt x="1165" y="845"/>
                    </a:lnTo>
                    <a:lnTo>
                      <a:pt x="1165" y="854"/>
                    </a:lnTo>
                    <a:lnTo>
                      <a:pt x="1158" y="861"/>
                    </a:lnTo>
                    <a:lnTo>
                      <a:pt x="1156" y="867"/>
                    </a:lnTo>
                    <a:lnTo>
                      <a:pt x="1161" y="882"/>
                    </a:lnTo>
                    <a:lnTo>
                      <a:pt x="1167" y="892"/>
                    </a:lnTo>
                    <a:lnTo>
                      <a:pt x="1171" y="901"/>
                    </a:lnTo>
                    <a:lnTo>
                      <a:pt x="1144" y="904"/>
                    </a:lnTo>
                    <a:lnTo>
                      <a:pt x="1122" y="904"/>
                    </a:lnTo>
                    <a:lnTo>
                      <a:pt x="1109" y="901"/>
                    </a:lnTo>
                    <a:lnTo>
                      <a:pt x="1103" y="892"/>
                    </a:lnTo>
                    <a:lnTo>
                      <a:pt x="1085" y="895"/>
                    </a:lnTo>
                    <a:lnTo>
                      <a:pt x="1078" y="888"/>
                    </a:lnTo>
                    <a:lnTo>
                      <a:pt x="1056" y="888"/>
                    </a:lnTo>
                    <a:lnTo>
                      <a:pt x="1048" y="897"/>
                    </a:lnTo>
                    <a:lnTo>
                      <a:pt x="1044" y="901"/>
                    </a:lnTo>
                    <a:lnTo>
                      <a:pt x="1035" y="909"/>
                    </a:lnTo>
                    <a:lnTo>
                      <a:pt x="1035" y="916"/>
                    </a:lnTo>
                    <a:lnTo>
                      <a:pt x="1013" y="925"/>
                    </a:lnTo>
                    <a:lnTo>
                      <a:pt x="1010" y="931"/>
                    </a:lnTo>
                    <a:lnTo>
                      <a:pt x="999" y="935"/>
                    </a:lnTo>
                    <a:lnTo>
                      <a:pt x="970" y="929"/>
                    </a:lnTo>
                    <a:lnTo>
                      <a:pt x="942" y="916"/>
                    </a:lnTo>
                    <a:lnTo>
                      <a:pt x="896" y="909"/>
                    </a:lnTo>
                    <a:lnTo>
                      <a:pt x="860" y="872"/>
                    </a:lnTo>
                    <a:lnTo>
                      <a:pt x="805" y="836"/>
                    </a:lnTo>
                    <a:lnTo>
                      <a:pt x="753" y="845"/>
                    </a:lnTo>
                    <a:lnTo>
                      <a:pt x="717" y="817"/>
                    </a:lnTo>
                    <a:lnTo>
                      <a:pt x="671" y="827"/>
                    </a:lnTo>
                    <a:lnTo>
                      <a:pt x="622" y="827"/>
                    </a:lnTo>
                    <a:lnTo>
                      <a:pt x="551" y="836"/>
                    </a:lnTo>
                    <a:lnTo>
                      <a:pt x="535" y="904"/>
                    </a:lnTo>
                    <a:lnTo>
                      <a:pt x="551" y="935"/>
                    </a:lnTo>
                    <a:lnTo>
                      <a:pt x="441" y="920"/>
                    </a:lnTo>
                    <a:lnTo>
                      <a:pt x="403" y="909"/>
                    </a:lnTo>
                    <a:lnTo>
                      <a:pt x="370" y="916"/>
                    </a:lnTo>
                    <a:lnTo>
                      <a:pt x="348" y="975"/>
                    </a:lnTo>
                    <a:lnTo>
                      <a:pt x="364" y="977"/>
                    </a:lnTo>
                    <a:lnTo>
                      <a:pt x="385" y="1030"/>
                    </a:lnTo>
                    <a:lnTo>
                      <a:pt x="400" y="1033"/>
                    </a:lnTo>
                    <a:lnTo>
                      <a:pt x="389" y="1043"/>
                    </a:lnTo>
                    <a:lnTo>
                      <a:pt x="373" y="1045"/>
                    </a:lnTo>
                    <a:lnTo>
                      <a:pt x="364" y="1070"/>
                    </a:lnTo>
                    <a:lnTo>
                      <a:pt x="373" y="1073"/>
                    </a:lnTo>
                    <a:lnTo>
                      <a:pt x="364" y="1077"/>
                    </a:lnTo>
                    <a:lnTo>
                      <a:pt x="373" y="1083"/>
                    </a:lnTo>
                    <a:lnTo>
                      <a:pt x="378" y="1088"/>
                    </a:lnTo>
                    <a:lnTo>
                      <a:pt x="378" y="1103"/>
                    </a:lnTo>
                    <a:lnTo>
                      <a:pt x="389" y="1116"/>
                    </a:lnTo>
                    <a:lnTo>
                      <a:pt x="403" y="1138"/>
                    </a:lnTo>
                    <a:lnTo>
                      <a:pt x="376" y="1138"/>
                    </a:lnTo>
                    <a:lnTo>
                      <a:pt x="368" y="1129"/>
                    </a:lnTo>
                    <a:lnTo>
                      <a:pt x="318" y="1103"/>
                    </a:lnTo>
                    <a:lnTo>
                      <a:pt x="259" y="1100"/>
                    </a:lnTo>
                    <a:lnTo>
                      <a:pt x="243" y="1088"/>
                    </a:lnTo>
                    <a:lnTo>
                      <a:pt x="228" y="1079"/>
                    </a:lnTo>
                    <a:lnTo>
                      <a:pt x="207" y="1067"/>
                    </a:lnTo>
                    <a:lnTo>
                      <a:pt x="207" y="1061"/>
                    </a:lnTo>
                    <a:lnTo>
                      <a:pt x="228" y="1030"/>
                    </a:lnTo>
                    <a:lnTo>
                      <a:pt x="241" y="1030"/>
                    </a:lnTo>
                    <a:lnTo>
                      <a:pt x="241" y="1018"/>
                    </a:lnTo>
                    <a:lnTo>
                      <a:pt x="237" y="1011"/>
                    </a:lnTo>
                    <a:lnTo>
                      <a:pt x="218" y="1018"/>
                    </a:lnTo>
                    <a:lnTo>
                      <a:pt x="213" y="1011"/>
                    </a:lnTo>
                    <a:lnTo>
                      <a:pt x="252" y="999"/>
                    </a:lnTo>
                    <a:lnTo>
                      <a:pt x="237" y="965"/>
                    </a:lnTo>
                    <a:lnTo>
                      <a:pt x="213" y="965"/>
                    </a:lnTo>
                    <a:lnTo>
                      <a:pt x="182" y="944"/>
                    </a:lnTo>
                    <a:lnTo>
                      <a:pt x="145" y="938"/>
                    </a:lnTo>
                    <a:lnTo>
                      <a:pt x="111" y="929"/>
                    </a:lnTo>
                    <a:lnTo>
                      <a:pt x="111" y="909"/>
                    </a:lnTo>
                    <a:lnTo>
                      <a:pt x="102" y="892"/>
                    </a:lnTo>
                    <a:lnTo>
                      <a:pt x="111" y="888"/>
                    </a:lnTo>
                    <a:lnTo>
                      <a:pt x="120" y="892"/>
                    </a:lnTo>
                    <a:lnTo>
                      <a:pt x="114" y="872"/>
                    </a:lnTo>
                    <a:lnTo>
                      <a:pt x="102" y="857"/>
                    </a:lnTo>
                    <a:lnTo>
                      <a:pt x="86" y="824"/>
                    </a:lnTo>
                    <a:lnTo>
                      <a:pt x="46" y="813"/>
                    </a:lnTo>
                    <a:lnTo>
                      <a:pt x="52" y="786"/>
                    </a:lnTo>
                    <a:lnTo>
                      <a:pt x="39" y="770"/>
                    </a:lnTo>
                    <a:lnTo>
                      <a:pt x="27" y="768"/>
                    </a:lnTo>
                    <a:lnTo>
                      <a:pt x="18" y="753"/>
                    </a:lnTo>
                    <a:lnTo>
                      <a:pt x="16" y="740"/>
                    </a:lnTo>
                    <a:lnTo>
                      <a:pt x="9" y="728"/>
                    </a:lnTo>
                    <a:lnTo>
                      <a:pt x="12" y="724"/>
                    </a:lnTo>
                    <a:lnTo>
                      <a:pt x="22" y="724"/>
                    </a:lnTo>
                    <a:lnTo>
                      <a:pt x="25" y="719"/>
                    </a:lnTo>
                    <a:lnTo>
                      <a:pt x="39" y="713"/>
                    </a:lnTo>
                    <a:lnTo>
                      <a:pt x="55" y="713"/>
                    </a:lnTo>
                    <a:lnTo>
                      <a:pt x="50" y="704"/>
                    </a:lnTo>
                    <a:lnTo>
                      <a:pt x="37" y="704"/>
                    </a:lnTo>
                    <a:lnTo>
                      <a:pt x="30" y="688"/>
                    </a:lnTo>
                    <a:lnTo>
                      <a:pt x="18" y="697"/>
                    </a:lnTo>
                    <a:lnTo>
                      <a:pt x="55" y="658"/>
                    </a:lnTo>
                    <a:lnTo>
                      <a:pt x="71" y="622"/>
                    </a:lnTo>
                    <a:lnTo>
                      <a:pt x="61" y="617"/>
                    </a:lnTo>
                    <a:lnTo>
                      <a:pt x="55" y="613"/>
                    </a:lnTo>
                    <a:lnTo>
                      <a:pt x="43" y="605"/>
                    </a:lnTo>
                    <a:lnTo>
                      <a:pt x="46" y="590"/>
                    </a:lnTo>
                    <a:lnTo>
                      <a:pt x="37" y="583"/>
                    </a:lnTo>
                    <a:lnTo>
                      <a:pt x="39" y="577"/>
                    </a:lnTo>
                    <a:lnTo>
                      <a:pt x="39" y="570"/>
                    </a:lnTo>
                    <a:lnTo>
                      <a:pt x="34" y="570"/>
                    </a:lnTo>
                    <a:lnTo>
                      <a:pt x="34" y="565"/>
                    </a:lnTo>
                    <a:lnTo>
                      <a:pt x="34" y="562"/>
                    </a:lnTo>
                    <a:lnTo>
                      <a:pt x="37" y="544"/>
                    </a:lnTo>
                    <a:lnTo>
                      <a:pt x="16" y="510"/>
                    </a:lnTo>
                    <a:lnTo>
                      <a:pt x="25" y="490"/>
                    </a:lnTo>
                    <a:lnTo>
                      <a:pt x="16" y="485"/>
                    </a:lnTo>
                    <a:lnTo>
                      <a:pt x="6" y="478"/>
                    </a:lnTo>
                    <a:lnTo>
                      <a:pt x="2" y="469"/>
                    </a:lnTo>
                    <a:lnTo>
                      <a:pt x="0" y="460"/>
                    </a:lnTo>
                    <a:lnTo>
                      <a:pt x="18" y="442"/>
                    </a:lnTo>
                    <a:lnTo>
                      <a:pt x="18" y="44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503"/>
              <p:cNvSpPr>
                <a:spLocks/>
              </p:cNvSpPr>
              <p:nvPr/>
            </p:nvSpPr>
            <p:spPr bwMode="auto">
              <a:xfrm>
                <a:off x="6180138" y="2735263"/>
                <a:ext cx="458788" cy="250825"/>
              </a:xfrm>
              <a:custGeom>
                <a:avLst/>
                <a:gdLst>
                  <a:gd name="T0" fmla="*/ 221 w 289"/>
                  <a:gd name="T1" fmla="*/ 108 h 158"/>
                  <a:gd name="T2" fmla="*/ 219 w 289"/>
                  <a:gd name="T3" fmla="*/ 111 h 158"/>
                  <a:gd name="T4" fmla="*/ 203 w 289"/>
                  <a:gd name="T5" fmla="*/ 132 h 158"/>
                  <a:gd name="T6" fmla="*/ 237 w 289"/>
                  <a:gd name="T7" fmla="*/ 142 h 158"/>
                  <a:gd name="T8" fmla="*/ 219 w 289"/>
                  <a:gd name="T9" fmla="*/ 142 h 158"/>
                  <a:gd name="T10" fmla="*/ 194 w 289"/>
                  <a:gd name="T11" fmla="*/ 158 h 158"/>
                  <a:gd name="T12" fmla="*/ 185 w 289"/>
                  <a:gd name="T13" fmla="*/ 142 h 158"/>
                  <a:gd name="T14" fmla="*/ 169 w 289"/>
                  <a:gd name="T15" fmla="*/ 136 h 158"/>
                  <a:gd name="T16" fmla="*/ 185 w 289"/>
                  <a:gd name="T17" fmla="*/ 124 h 158"/>
                  <a:gd name="T18" fmla="*/ 157 w 289"/>
                  <a:gd name="T19" fmla="*/ 118 h 158"/>
                  <a:gd name="T20" fmla="*/ 157 w 289"/>
                  <a:gd name="T21" fmla="*/ 111 h 158"/>
                  <a:gd name="T22" fmla="*/ 157 w 289"/>
                  <a:gd name="T23" fmla="*/ 102 h 158"/>
                  <a:gd name="T24" fmla="*/ 151 w 289"/>
                  <a:gd name="T25" fmla="*/ 108 h 158"/>
                  <a:gd name="T26" fmla="*/ 139 w 289"/>
                  <a:gd name="T27" fmla="*/ 111 h 158"/>
                  <a:gd name="T28" fmla="*/ 123 w 289"/>
                  <a:gd name="T29" fmla="*/ 136 h 158"/>
                  <a:gd name="T30" fmla="*/ 102 w 289"/>
                  <a:gd name="T31" fmla="*/ 136 h 158"/>
                  <a:gd name="T32" fmla="*/ 111 w 289"/>
                  <a:gd name="T33" fmla="*/ 118 h 158"/>
                  <a:gd name="T34" fmla="*/ 119 w 289"/>
                  <a:gd name="T35" fmla="*/ 105 h 158"/>
                  <a:gd name="T36" fmla="*/ 105 w 289"/>
                  <a:gd name="T37" fmla="*/ 84 h 158"/>
                  <a:gd name="T38" fmla="*/ 76 w 289"/>
                  <a:gd name="T39" fmla="*/ 74 h 158"/>
                  <a:gd name="T40" fmla="*/ 46 w 289"/>
                  <a:gd name="T41" fmla="*/ 86 h 158"/>
                  <a:gd name="T42" fmla="*/ 9 w 289"/>
                  <a:gd name="T43" fmla="*/ 80 h 158"/>
                  <a:gd name="T44" fmla="*/ 3 w 289"/>
                  <a:gd name="T45" fmla="*/ 56 h 158"/>
                  <a:gd name="T46" fmla="*/ 7 w 289"/>
                  <a:gd name="T47" fmla="*/ 43 h 158"/>
                  <a:gd name="T48" fmla="*/ 21 w 289"/>
                  <a:gd name="T49" fmla="*/ 4 h 158"/>
                  <a:gd name="T50" fmla="*/ 37 w 289"/>
                  <a:gd name="T51" fmla="*/ 6 h 158"/>
                  <a:gd name="T52" fmla="*/ 96 w 289"/>
                  <a:gd name="T53" fmla="*/ 10 h 158"/>
                  <a:gd name="T54" fmla="*/ 123 w 289"/>
                  <a:gd name="T55" fmla="*/ 10 h 158"/>
                  <a:gd name="T56" fmla="*/ 148 w 289"/>
                  <a:gd name="T57" fmla="*/ 4 h 158"/>
                  <a:gd name="T58" fmla="*/ 219 w 289"/>
                  <a:gd name="T59" fmla="*/ 19 h 158"/>
                  <a:gd name="T60" fmla="*/ 274 w 289"/>
                  <a:gd name="T61" fmla="*/ 40 h 158"/>
                  <a:gd name="T62" fmla="*/ 250 w 289"/>
                  <a:gd name="T63" fmla="*/ 86 h 158"/>
                  <a:gd name="T64" fmla="*/ 255 w 289"/>
                  <a:gd name="T65" fmla="*/ 93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9" h="158">
                    <a:moveTo>
                      <a:pt x="255" y="93"/>
                    </a:moveTo>
                    <a:lnTo>
                      <a:pt x="221" y="108"/>
                    </a:lnTo>
                    <a:lnTo>
                      <a:pt x="224" y="124"/>
                    </a:lnTo>
                    <a:lnTo>
                      <a:pt x="219" y="111"/>
                    </a:lnTo>
                    <a:lnTo>
                      <a:pt x="200" y="120"/>
                    </a:lnTo>
                    <a:lnTo>
                      <a:pt x="203" y="132"/>
                    </a:lnTo>
                    <a:lnTo>
                      <a:pt x="235" y="139"/>
                    </a:lnTo>
                    <a:lnTo>
                      <a:pt x="237" y="142"/>
                    </a:lnTo>
                    <a:lnTo>
                      <a:pt x="231" y="142"/>
                    </a:lnTo>
                    <a:lnTo>
                      <a:pt x="219" y="142"/>
                    </a:lnTo>
                    <a:lnTo>
                      <a:pt x="210" y="148"/>
                    </a:lnTo>
                    <a:lnTo>
                      <a:pt x="194" y="158"/>
                    </a:lnTo>
                    <a:lnTo>
                      <a:pt x="185" y="154"/>
                    </a:lnTo>
                    <a:lnTo>
                      <a:pt x="185" y="142"/>
                    </a:lnTo>
                    <a:lnTo>
                      <a:pt x="176" y="139"/>
                    </a:lnTo>
                    <a:lnTo>
                      <a:pt x="169" y="136"/>
                    </a:lnTo>
                    <a:lnTo>
                      <a:pt x="172" y="132"/>
                    </a:lnTo>
                    <a:lnTo>
                      <a:pt x="185" y="124"/>
                    </a:lnTo>
                    <a:lnTo>
                      <a:pt x="185" y="120"/>
                    </a:lnTo>
                    <a:lnTo>
                      <a:pt x="157" y="118"/>
                    </a:lnTo>
                    <a:lnTo>
                      <a:pt x="155" y="111"/>
                    </a:lnTo>
                    <a:lnTo>
                      <a:pt x="157" y="111"/>
                    </a:lnTo>
                    <a:lnTo>
                      <a:pt x="164" y="111"/>
                    </a:lnTo>
                    <a:lnTo>
                      <a:pt x="157" y="102"/>
                    </a:lnTo>
                    <a:lnTo>
                      <a:pt x="155" y="108"/>
                    </a:lnTo>
                    <a:lnTo>
                      <a:pt x="151" y="108"/>
                    </a:lnTo>
                    <a:lnTo>
                      <a:pt x="148" y="105"/>
                    </a:lnTo>
                    <a:lnTo>
                      <a:pt x="139" y="111"/>
                    </a:lnTo>
                    <a:lnTo>
                      <a:pt x="130" y="124"/>
                    </a:lnTo>
                    <a:lnTo>
                      <a:pt x="123" y="136"/>
                    </a:lnTo>
                    <a:lnTo>
                      <a:pt x="105" y="139"/>
                    </a:lnTo>
                    <a:lnTo>
                      <a:pt x="102" y="136"/>
                    </a:lnTo>
                    <a:lnTo>
                      <a:pt x="105" y="124"/>
                    </a:lnTo>
                    <a:lnTo>
                      <a:pt x="111" y="118"/>
                    </a:lnTo>
                    <a:lnTo>
                      <a:pt x="132" y="115"/>
                    </a:lnTo>
                    <a:lnTo>
                      <a:pt x="119" y="105"/>
                    </a:lnTo>
                    <a:lnTo>
                      <a:pt x="114" y="99"/>
                    </a:lnTo>
                    <a:lnTo>
                      <a:pt x="105" y="84"/>
                    </a:lnTo>
                    <a:lnTo>
                      <a:pt x="96" y="80"/>
                    </a:lnTo>
                    <a:lnTo>
                      <a:pt x="76" y="74"/>
                    </a:lnTo>
                    <a:lnTo>
                      <a:pt x="62" y="80"/>
                    </a:lnTo>
                    <a:lnTo>
                      <a:pt x="46" y="86"/>
                    </a:lnTo>
                    <a:lnTo>
                      <a:pt x="19" y="80"/>
                    </a:lnTo>
                    <a:lnTo>
                      <a:pt x="9" y="80"/>
                    </a:lnTo>
                    <a:lnTo>
                      <a:pt x="0" y="72"/>
                    </a:lnTo>
                    <a:lnTo>
                      <a:pt x="3" y="56"/>
                    </a:lnTo>
                    <a:lnTo>
                      <a:pt x="9" y="52"/>
                    </a:lnTo>
                    <a:lnTo>
                      <a:pt x="7" y="43"/>
                    </a:lnTo>
                    <a:lnTo>
                      <a:pt x="28" y="13"/>
                    </a:lnTo>
                    <a:lnTo>
                      <a:pt x="21" y="4"/>
                    </a:lnTo>
                    <a:lnTo>
                      <a:pt x="28" y="0"/>
                    </a:lnTo>
                    <a:lnTo>
                      <a:pt x="37" y="6"/>
                    </a:lnTo>
                    <a:lnTo>
                      <a:pt x="96" y="4"/>
                    </a:lnTo>
                    <a:lnTo>
                      <a:pt x="96" y="10"/>
                    </a:lnTo>
                    <a:lnTo>
                      <a:pt x="126" y="13"/>
                    </a:lnTo>
                    <a:lnTo>
                      <a:pt x="123" y="10"/>
                    </a:lnTo>
                    <a:lnTo>
                      <a:pt x="132" y="4"/>
                    </a:lnTo>
                    <a:lnTo>
                      <a:pt x="148" y="4"/>
                    </a:lnTo>
                    <a:lnTo>
                      <a:pt x="182" y="13"/>
                    </a:lnTo>
                    <a:lnTo>
                      <a:pt x="219" y="19"/>
                    </a:lnTo>
                    <a:lnTo>
                      <a:pt x="250" y="40"/>
                    </a:lnTo>
                    <a:lnTo>
                      <a:pt x="274" y="40"/>
                    </a:lnTo>
                    <a:lnTo>
                      <a:pt x="289" y="74"/>
                    </a:lnTo>
                    <a:lnTo>
                      <a:pt x="250" y="86"/>
                    </a:lnTo>
                    <a:lnTo>
                      <a:pt x="255" y="93"/>
                    </a:lnTo>
                    <a:lnTo>
                      <a:pt x="255" y="9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504"/>
              <p:cNvSpPr>
                <a:spLocks/>
              </p:cNvSpPr>
              <p:nvPr/>
            </p:nvSpPr>
            <p:spPr bwMode="auto">
              <a:xfrm>
                <a:off x="5965826" y="2901950"/>
                <a:ext cx="80963" cy="42863"/>
              </a:xfrm>
              <a:custGeom>
                <a:avLst/>
                <a:gdLst>
                  <a:gd name="T0" fmla="*/ 3 w 51"/>
                  <a:gd name="T1" fmla="*/ 10 h 27"/>
                  <a:gd name="T2" fmla="*/ 17 w 51"/>
                  <a:gd name="T3" fmla="*/ 10 h 27"/>
                  <a:gd name="T4" fmla="*/ 33 w 51"/>
                  <a:gd name="T5" fmla="*/ 6 h 27"/>
                  <a:gd name="T6" fmla="*/ 40 w 51"/>
                  <a:gd name="T7" fmla="*/ 6 h 27"/>
                  <a:gd name="T8" fmla="*/ 40 w 51"/>
                  <a:gd name="T9" fmla="*/ 3 h 27"/>
                  <a:gd name="T10" fmla="*/ 46 w 51"/>
                  <a:gd name="T11" fmla="*/ 0 h 27"/>
                  <a:gd name="T12" fmla="*/ 46 w 51"/>
                  <a:gd name="T13" fmla="*/ 6 h 27"/>
                  <a:gd name="T14" fmla="*/ 51 w 51"/>
                  <a:gd name="T15" fmla="*/ 10 h 27"/>
                  <a:gd name="T16" fmla="*/ 51 w 51"/>
                  <a:gd name="T17" fmla="*/ 15 h 27"/>
                  <a:gd name="T18" fmla="*/ 40 w 51"/>
                  <a:gd name="T19" fmla="*/ 22 h 27"/>
                  <a:gd name="T20" fmla="*/ 33 w 51"/>
                  <a:gd name="T21" fmla="*/ 27 h 27"/>
                  <a:gd name="T22" fmla="*/ 21 w 51"/>
                  <a:gd name="T23" fmla="*/ 27 h 27"/>
                  <a:gd name="T24" fmla="*/ 8 w 51"/>
                  <a:gd name="T25" fmla="*/ 27 h 27"/>
                  <a:gd name="T26" fmla="*/ 6 w 51"/>
                  <a:gd name="T27" fmla="*/ 24 h 27"/>
                  <a:gd name="T28" fmla="*/ 0 w 51"/>
                  <a:gd name="T29" fmla="*/ 15 h 27"/>
                  <a:gd name="T30" fmla="*/ 3 w 51"/>
                  <a:gd name="T31" fmla="*/ 10 h 27"/>
                  <a:gd name="T32" fmla="*/ 3 w 51"/>
                  <a:gd name="T3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27">
                    <a:moveTo>
                      <a:pt x="3" y="10"/>
                    </a:moveTo>
                    <a:lnTo>
                      <a:pt x="17" y="10"/>
                    </a:lnTo>
                    <a:lnTo>
                      <a:pt x="33" y="6"/>
                    </a:lnTo>
                    <a:lnTo>
                      <a:pt x="40" y="6"/>
                    </a:lnTo>
                    <a:lnTo>
                      <a:pt x="40" y="3"/>
                    </a:lnTo>
                    <a:lnTo>
                      <a:pt x="46" y="0"/>
                    </a:lnTo>
                    <a:lnTo>
                      <a:pt x="46" y="6"/>
                    </a:lnTo>
                    <a:lnTo>
                      <a:pt x="51" y="10"/>
                    </a:lnTo>
                    <a:lnTo>
                      <a:pt x="51" y="15"/>
                    </a:lnTo>
                    <a:lnTo>
                      <a:pt x="40" y="22"/>
                    </a:lnTo>
                    <a:lnTo>
                      <a:pt x="33" y="27"/>
                    </a:lnTo>
                    <a:lnTo>
                      <a:pt x="21" y="27"/>
                    </a:lnTo>
                    <a:lnTo>
                      <a:pt x="8" y="27"/>
                    </a:lnTo>
                    <a:lnTo>
                      <a:pt x="6" y="24"/>
                    </a:lnTo>
                    <a:lnTo>
                      <a:pt x="0" y="15"/>
                    </a:lnTo>
                    <a:lnTo>
                      <a:pt x="3" y="10"/>
                    </a:lnTo>
                    <a:lnTo>
                      <a:pt x="3" y="1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505"/>
              <p:cNvSpPr>
                <a:spLocks/>
              </p:cNvSpPr>
              <p:nvPr/>
            </p:nvSpPr>
            <p:spPr bwMode="auto">
              <a:xfrm>
                <a:off x="5965826" y="2925763"/>
                <a:ext cx="141288" cy="112713"/>
              </a:xfrm>
              <a:custGeom>
                <a:avLst/>
                <a:gdLst>
                  <a:gd name="T0" fmla="*/ 51 w 89"/>
                  <a:gd name="T1" fmla="*/ 0 h 71"/>
                  <a:gd name="T2" fmla="*/ 51 w 89"/>
                  <a:gd name="T3" fmla="*/ 4 h 71"/>
                  <a:gd name="T4" fmla="*/ 61 w 89"/>
                  <a:gd name="T5" fmla="*/ 9 h 71"/>
                  <a:gd name="T6" fmla="*/ 76 w 89"/>
                  <a:gd name="T7" fmla="*/ 12 h 71"/>
                  <a:gd name="T8" fmla="*/ 76 w 89"/>
                  <a:gd name="T9" fmla="*/ 9 h 71"/>
                  <a:gd name="T10" fmla="*/ 83 w 89"/>
                  <a:gd name="T11" fmla="*/ 7 h 71"/>
                  <a:gd name="T12" fmla="*/ 85 w 89"/>
                  <a:gd name="T13" fmla="*/ 16 h 71"/>
                  <a:gd name="T14" fmla="*/ 89 w 89"/>
                  <a:gd name="T15" fmla="*/ 28 h 71"/>
                  <a:gd name="T16" fmla="*/ 79 w 89"/>
                  <a:gd name="T17" fmla="*/ 28 h 71"/>
                  <a:gd name="T18" fmla="*/ 65 w 89"/>
                  <a:gd name="T19" fmla="*/ 25 h 71"/>
                  <a:gd name="T20" fmla="*/ 42 w 89"/>
                  <a:gd name="T21" fmla="*/ 28 h 71"/>
                  <a:gd name="T22" fmla="*/ 49 w 89"/>
                  <a:gd name="T23" fmla="*/ 47 h 71"/>
                  <a:gd name="T24" fmla="*/ 65 w 89"/>
                  <a:gd name="T25" fmla="*/ 62 h 71"/>
                  <a:gd name="T26" fmla="*/ 65 w 89"/>
                  <a:gd name="T27" fmla="*/ 71 h 71"/>
                  <a:gd name="T28" fmla="*/ 54 w 89"/>
                  <a:gd name="T29" fmla="*/ 62 h 71"/>
                  <a:gd name="T30" fmla="*/ 46 w 89"/>
                  <a:gd name="T31" fmla="*/ 58 h 71"/>
                  <a:gd name="T32" fmla="*/ 40 w 89"/>
                  <a:gd name="T33" fmla="*/ 62 h 71"/>
                  <a:gd name="T34" fmla="*/ 24 w 89"/>
                  <a:gd name="T35" fmla="*/ 47 h 71"/>
                  <a:gd name="T36" fmla="*/ 31 w 89"/>
                  <a:gd name="T37" fmla="*/ 43 h 71"/>
                  <a:gd name="T38" fmla="*/ 21 w 89"/>
                  <a:gd name="T39" fmla="*/ 34 h 71"/>
                  <a:gd name="T40" fmla="*/ 17 w 89"/>
                  <a:gd name="T41" fmla="*/ 28 h 71"/>
                  <a:gd name="T42" fmla="*/ 8 w 89"/>
                  <a:gd name="T43" fmla="*/ 22 h 71"/>
                  <a:gd name="T44" fmla="*/ 6 w 89"/>
                  <a:gd name="T45" fmla="*/ 32 h 71"/>
                  <a:gd name="T46" fmla="*/ 0 w 89"/>
                  <a:gd name="T47" fmla="*/ 16 h 71"/>
                  <a:gd name="T48" fmla="*/ 6 w 89"/>
                  <a:gd name="T49" fmla="*/ 19 h 71"/>
                  <a:gd name="T50" fmla="*/ 8 w 89"/>
                  <a:gd name="T51" fmla="*/ 12 h 71"/>
                  <a:gd name="T52" fmla="*/ 21 w 89"/>
                  <a:gd name="T53" fmla="*/ 12 h 71"/>
                  <a:gd name="T54" fmla="*/ 33 w 89"/>
                  <a:gd name="T55" fmla="*/ 12 h 71"/>
                  <a:gd name="T56" fmla="*/ 40 w 89"/>
                  <a:gd name="T57" fmla="*/ 7 h 71"/>
                  <a:gd name="T58" fmla="*/ 51 w 89"/>
                  <a:gd name="T59" fmla="*/ 0 h 71"/>
                  <a:gd name="T60" fmla="*/ 51 w 89"/>
                  <a:gd name="T61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71">
                    <a:moveTo>
                      <a:pt x="51" y="0"/>
                    </a:moveTo>
                    <a:lnTo>
                      <a:pt x="51" y="4"/>
                    </a:lnTo>
                    <a:lnTo>
                      <a:pt x="61" y="9"/>
                    </a:lnTo>
                    <a:lnTo>
                      <a:pt x="76" y="12"/>
                    </a:lnTo>
                    <a:lnTo>
                      <a:pt x="76" y="9"/>
                    </a:lnTo>
                    <a:lnTo>
                      <a:pt x="83" y="7"/>
                    </a:lnTo>
                    <a:lnTo>
                      <a:pt x="85" y="16"/>
                    </a:lnTo>
                    <a:lnTo>
                      <a:pt x="89" y="28"/>
                    </a:lnTo>
                    <a:lnTo>
                      <a:pt x="79" y="28"/>
                    </a:lnTo>
                    <a:lnTo>
                      <a:pt x="65" y="25"/>
                    </a:lnTo>
                    <a:lnTo>
                      <a:pt x="42" y="28"/>
                    </a:lnTo>
                    <a:lnTo>
                      <a:pt x="49" y="47"/>
                    </a:lnTo>
                    <a:lnTo>
                      <a:pt x="65" y="62"/>
                    </a:lnTo>
                    <a:lnTo>
                      <a:pt x="65" y="71"/>
                    </a:lnTo>
                    <a:lnTo>
                      <a:pt x="54" y="62"/>
                    </a:lnTo>
                    <a:lnTo>
                      <a:pt x="46" y="58"/>
                    </a:lnTo>
                    <a:lnTo>
                      <a:pt x="40" y="62"/>
                    </a:lnTo>
                    <a:lnTo>
                      <a:pt x="24" y="47"/>
                    </a:lnTo>
                    <a:lnTo>
                      <a:pt x="31" y="43"/>
                    </a:lnTo>
                    <a:lnTo>
                      <a:pt x="21" y="34"/>
                    </a:lnTo>
                    <a:lnTo>
                      <a:pt x="17" y="28"/>
                    </a:lnTo>
                    <a:lnTo>
                      <a:pt x="8" y="22"/>
                    </a:lnTo>
                    <a:lnTo>
                      <a:pt x="6" y="32"/>
                    </a:lnTo>
                    <a:lnTo>
                      <a:pt x="0" y="16"/>
                    </a:lnTo>
                    <a:lnTo>
                      <a:pt x="6" y="19"/>
                    </a:lnTo>
                    <a:lnTo>
                      <a:pt x="8" y="12"/>
                    </a:lnTo>
                    <a:lnTo>
                      <a:pt x="21" y="12"/>
                    </a:lnTo>
                    <a:lnTo>
                      <a:pt x="33" y="12"/>
                    </a:lnTo>
                    <a:lnTo>
                      <a:pt x="40" y="7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506"/>
              <p:cNvSpPr>
                <a:spLocks/>
              </p:cNvSpPr>
              <p:nvPr/>
            </p:nvSpPr>
            <p:spPr bwMode="auto">
              <a:xfrm>
                <a:off x="6032501" y="2965450"/>
                <a:ext cx="90488" cy="87313"/>
              </a:xfrm>
              <a:custGeom>
                <a:avLst/>
                <a:gdLst>
                  <a:gd name="T0" fmla="*/ 41 w 57"/>
                  <a:gd name="T1" fmla="*/ 55 h 55"/>
                  <a:gd name="T2" fmla="*/ 32 w 57"/>
                  <a:gd name="T3" fmla="*/ 52 h 55"/>
                  <a:gd name="T4" fmla="*/ 19 w 57"/>
                  <a:gd name="T5" fmla="*/ 46 h 55"/>
                  <a:gd name="T6" fmla="*/ 19 w 57"/>
                  <a:gd name="T7" fmla="*/ 43 h 55"/>
                  <a:gd name="T8" fmla="*/ 23 w 57"/>
                  <a:gd name="T9" fmla="*/ 46 h 55"/>
                  <a:gd name="T10" fmla="*/ 23 w 57"/>
                  <a:gd name="T11" fmla="*/ 37 h 55"/>
                  <a:gd name="T12" fmla="*/ 7 w 57"/>
                  <a:gd name="T13" fmla="*/ 22 h 55"/>
                  <a:gd name="T14" fmla="*/ 0 w 57"/>
                  <a:gd name="T15" fmla="*/ 3 h 55"/>
                  <a:gd name="T16" fmla="*/ 23 w 57"/>
                  <a:gd name="T17" fmla="*/ 0 h 55"/>
                  <a:gd name="T18" fmla="*/ 37 w 57"/>
                  <a:gd name="T19" fmla="*/ 3 h 55"/>
                  <a:gd name="T20" fmla="*/ 47 w 57"/>
                  <a:gd name="T21" fmla="*/ 3 h 55"/>
                  <a:gd name="T22" fmla="*/ 57 w 57"/>
                  <a:gd name="T23" fmla="*/ 0 h 55"/>
                  <a:gd name="T24" fmla="*/ 53 w 57"/>
                  <a:gd name="T25" fmla="*/ 16 h 55"/>
                  <a:gd name="T26" fmla="*/ 57 w 57"/>
                  <a:gd name="T27" fmla="*/ 25 h 55"/>
                  <a:gd name="T28" fmla="*/ 57 w 57"/>
                  <a:gd name="T29" fmla="*/ 37 h 55"/>
                  <a:gd name="T30" fmla="*/ 47 w 57"/>
                  <a:gd name="T31" fmla="*/ 46 h 55"/>
                  <a:gd name="T32" fmla="*/ 41 w 57"/>
                  <a:gd name="T33" fmla="*/ 55 h 55"/>
                  <a:gd name="T34" fmla="*/ 41 w 57"/>
                  <a:gd name="T3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55">
                    <a:moveTo>
                      <a:pt x="41" y="55"/>
                    </a:moveTo>
                    <a:lnTo>
                      <a:pt x="32" y="52"/>
                    </a:lnTo>
                    <a:lnTo>
                      <a:pt x="19" y="46"/>
                    </a:lnTo>
                    <a:lnTo>
                      <a:pt x="19" y="43"/>
                    </a:lnTo>
                    <a:lnTo>
                      <a:pt x="23" y="46"/>
                    </a:lnTo>
                    <a:lnTo>
                      <a:pt x="23" y="37"/>
                    </a:lnTo>
                    <a:lnTo>
                      <a:pt x="7" y="22"/>
                    </a:lnTo>
                    <a:lnTo>
                      <a:pt x="0" y="3"/>
                    </a:lnTo>
                    <a:lnTo>
                      <a:pt x="23" y="0"/>
                    </a:lnTo>
                    <a:lnTo>
                      <a:pt x="37" y="3"/>
                    </a:lnTo>
                    <a:lnTo>
                      <a:pt x="47" y="3"/>
                    </a:lnTo>
                    <a:lnTo>
                      <a:pt x="57" y="0"/>
                    </a:lnTo>
                    <a:lnTo>
                      <a:pt x="53" y="16"/>
                    </a:lnTo>
                    <a:lnTo>
                      <a:pt x="57" y="25"/>
                    </a:lnTo>
                    <a:lnTo>
                      <a:pt x="57" y="37"/>
                    </a:lnTo>
                    <a:lnTo>
                      <a:pt x="47" y="46"/>
                    </a:lnTo>
                    <a:lnTo>
                      <a:pt x="41" y="55"/>
                    </a:lnTo>
                    <a:lnTo>
                      <a:pt x="41" y="5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507"/>
              <p:cNvSpPr>
                <a:spLocks/>
              </p:cNvSpPr>
              <p:nvPr/>
            </p:nvSpPr>
            <p:spPr bwMode="auto">
              <a:xfrm>
                <a:off x="6097588" y="2925763"/>
                <a:ext cx="73025" cy="44450"/>
              </a:xfrm>
              <a:custGeom>
                <a:avLst/>
                <a:gdLst>
                  <a:gd name="T0" fmla="*/ 0 w 46"/>
                  <a:gd name="T1" fmla="*/ 7 h 28"/>
                  <a:gd name="T2" fmla="*/ 12 w 46"/>
                  <a:gd name="T3" fmla="*/ 4 h 28"/>
                  <a:gd name="T4" fmla="*/ 16 w 46"/>
                  <a:gd name="T5" fmla="*/ 0 h 28"/>
                  <a:gd name="T6" fmla="*/ 27 w 46"/>
                  <a:gd name="T7" fmla="*/ 0 h 28"/>
                  <a:gd name="T8" fmla="*/ 34 w 46"/>
                  <a:gd name="T9" fmla="*/ 9 h 28"/>
                  <a:gd name="T10" fmla="*/ 34 w 46"/>
                  <a:gd name="T11" fmla="*/ 16 h 28"/>
                  <a:gd name="T12" fmla="*/ 46 w 46"/>
                  <a:gd name="T13" fmla="*/ 22 h 28"/>
                  <a:gd name="T14" fmla="*/ 46 w 46"/>
                  <a:gd name="T15" fmla="*/ 28 h 28"/>
                  <a:gd name="T16" fmla="*/ 37 w 46"/>
                  <a:gd name="T17" fmla="*/ 28 h 28"/>
                  <a:gd name="T18" fmla="*/ 27 w 46"/>
                  <a:gd name="T19" fmla="*/ 25 h 28"/>
                  <a:gd name="T20" fmla="*/ 16 w 46"/>
                  <a:gd name="T21" fmla="*/ 25 h 28"/>
                  <a:gd name="T22" fmla="*/ 6 w 46"/>
                  <a:gd name="T23" fmla="*/ 28 h 28"/>
                  <a:gd name="T24" fmla="*/ 2 w 46"/>
                  <a:gd name="T25" fmla="*/ 16 h 28"/>
                  <a:gd name="T26" fmla="*/ 0 w 46"/>
                  <a:gd name="T27" fmla="*/ 7 h 28"/>
                  <a:gd name="T28" fmla="*/ 0 w 46"/>
                  <a:gd name="T29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28">
                    <a:moveTo>
                      <a:pt x="0" y="7"/>
                    </a:moveTo>
                    <a:lnTo>
                      <a:pt x="12" y="4"/>
                    </a:lnTo>
                    <a:lnTo>
                      <a:pt x="16" y="0"/>
                    </a:lnTo>
                    <a:lnTo>
                      <a:pt x="27" y="0"/>
                    </a:lnTo>
                    <a:lnTo>
                      <a:pt x="34" y="9"/>
                    </a:lnTo>
                    <a:lnTo>
                      <a:pt x="34" y="16"/>
                    </a:lnTo>
                    <a:lnTo>
                      <a:pt x="46" y="22"/>
                    </a:lnTo>
                    <a:lnTo>
                      <a:pt x="46" y="28"/>
                    </a:lnTo>
                    <a:lnTo>
                      <a:pt x="37" y="28"/>
                    </a:lnTo>
                    <a:lnTo>
                      <a:pt x="27" y="25"/>
                    </a:lnTo>
                    <a:lnTo>
                      <a:pt x="16" y="25"/>
                    </a:lnTo>
                    <a:lnTo>
                      <a:pt x="6" y="28"/>
                    </a:lnTo>
                    <a:lnTo>
                      <a:pt x="2" y="16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508"/>
              <p:cNvSpPr>
                <a:spLocks/>
              </p:cNvSpPr>
              <p:nvPr/>
            </p:nvSpPr>
            <p:spPr bwMode="auto">
              <a:xfrm>
                <a:off x="6116638" y="2965450"/>
                <a:ext cx="93663" cy="98425"/>
              </a:xfrm>
              <a:custGeom>
                <a:avLst/>
                <a:gdLst>
                  <a:gd name="T0" fmla="*/ 34 w 59"/>
                  <a:gd name="T1" fmla="*/ 3 h 62"/>
                  <a:gd name="T2" fmla="*/ 31 w 59"/>
                  <a:gd name="T3" fmla="*/ 7 h 62"/>
                  <a:gd name="T4" fmla="*/ 38 w 59"/>
                  <a:gd name="T5" fmla="*/ 9 h 62"/>
                  <a:gd name="T6" fmla="*/ 43 w 59"/>
                  <a:gd name="T7" fmla="*/ 13 h 62"/>
                  <a:gd name="T8" fmla="*/ 47 w 59"/>
                  <a:gd name="T9" fmla="*/ 9 h 62"/>
                  <a:gd name="T10" fmla="*/ 49 w 59"/>
                  <a:gd name="T11" fmla="*/ 9 h 62"/>
                  <a:gd name="T12" fmla="*/ 49 w 59"/>
                  <a:gd name="T13" fmla="*/ 13 h 62"/>
                  <a:gd name="T14" fmla="*/ 53 w 59"/>
                  <a:gd name="T15" fmla="*/ 18 h 62"/>
                  <a:gd name="T16" fmla="*/ 49 w 59"/>
                  <a:gd name="T17" fmla="*/ 30 h 62"/>
                  <a:gd name="T18" fmla="*/ 56 w 59"/>
                  <a:gd name="T19" fmla="*/ 37 h 62"/>
                  <a:gd name="T20" fmla="*/ 59 w 59"/>
                  <a:gd name="T21" fmla="*/ 39 h 62"/>
                  <a:gd name="T22" fmla="*/ 56 w 59"/>
                  <a:gd name="T23" fmla="*/ 46 h 62"/>
                  <a:gd name="T24" fmla="*/ 49 w 59"/>
                  <a:gd name="T25" fmla="*/ 46 h 62"/>
                  <a:gd name="T26" fmla="*/ 53 w 59"/>
                  <a:gd name="T27" fmla="*/ 52 h 62"/>
                  <a:gd name="T28" fmla="*/ 56 w 59"/>
                  <a:gd name="T29" fmla="*/ 52 h 62"/>
                  <a:gd name="T30" fmla="*/ 56 w 59"/>
                  <a:gd name="T31" fmla="*/ 55 h 62"/>
                  <a:gd name="T32" fmla="*/ 49 w 59"/>
                  <a:gd name="T33" fmla="*/ 59 h 62"/>
                  <a:gd name="T34" fmla="*/ 38 w 59"/>
                  <a:gd name="T35" fmla="*/ 62 h 62"/>
                  <a:gd name="T36" fmla="*/ 43 w 59"/>
                  <a:gd name="T37" fmla="*/ 52 h 62"/>
                  <a:gd name="T38" fmla="*/ 38 w 59"/>
                  <a:gd name="T39" fmla="*/ 46 h 62"/>
                  <a:gd name="T40" fmla="*/ 25 w 59"/>
                  <a:gd name="T41" fmla="*/ 43 h 62"/>
                  <a:gd name="T42" fmla="*/ 22 w 59"/>
                  <a:gd name="T43" fmla="*/ 46 h 62"/>
                  <a:gd name="T44" fmla="*/ 11 w 59"/>
                  <a:gd name="T45" fmla="*/ 39 h 62"/>
                  <a:gd name="T46" fmla="*/ 4 w 59"/>
                  <a:gd name="T47" fmla="*/ 37 h 62"/>
                  <a:gd name="T48" fmla="*/ 4 w 59"/>
                  <a:gd name="T49" fmla="*/ 25 h 62"/>
                  <a:gd name="T50" fmla="*/ 0 w 59"/>
                  <a:gd name="T51" fmla="*/ 16 h 62"/>
                  <a:gd name="T52" fmla="*/ 4 w 59"/>
                  <a:gd name="T53" fmla="*/ 0 h 62"/>
                  <a:gd name="T54" fmla="*/ 15 w 59"/>
                  <a:gd name="T55" fmla="*/ 0 h 62"/>
                  <a:gd name="T56" fmla="*/ 25 w 59"/>
                  <a:gd name="T57" fmla="*/ 3 h 62"/>
                  <a:gd name="T58" fmla="*/ 34 w 59"/>
                  <a:gd name="T59" fmla="*/ 3 h 62"/>
                  <a:gd name="T60" fmla="*/ 34 w 59"/>
                  <a:gd name="T61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9" h="62">
                    <a:moveTo>
                      <a:pt x="34" y="3"/>
                    </a:moveTo>
                    <a:lnTo>
                      <a:pt x="31" y="7"/>
                    </a:lnTo>
                    <a:lnTo>
                      <a:pt x="38" y="9"/>
                    </a:lnTo>
                    <a:lnTo>
                      <a:pt x="43" y="13"/>
                    </a:lnTo>
                    <a:lnTo>
                      <a:pt x="47" y="9"/>
                    </a:lnTo>
                    <a:lnTo>
                      <a:pt x="49" y="9"/>
                    </a:lnTo>
                    <a:lnTo>
                      <a:pt x="49" y="13"/>
                    </a:lnTo>
                    <a:lnTo>
                      <a:pt x="53" y="18"/>
                    </a:lnTo>
                    <a:lnTo>
                      <a:pt x="49" y="30"/>
                    </a:lnTo>
                    <a:lnTo>
                      <a:pt x="56" y="37"/>
                    </a:lnTo>
                    <a:lnTo>
                      <a:pt x="59" y="39"/>
                    </a:lnTo>
                    <a:lnTo>
                      <a:pt x="56" y="46"/>
                    </a:lnTo>
                    <a:lnTo>
                      <a:pt x="49" y="46"/>
                    </a:lnTo>
                    <a:lnTo>
                      <a:pt x="53" y="52"/>
                    </a:lnTo>
                    <a:lnTo>
                      <a:pt x="56" y="52"/>
                    </a:lnTo>
                    <a:lnTo>
                      <a:pt x="56" y="55"/>
                    </a:lnTo>
                    <a:lnTo>
                      <a:pt x="49" y="59"/>
                    </a:lnTo>
                    <a:lnTo>
                      <a:pt x="38" y="62"/>
                    </a:lnTo>
                    <a:lnTo>
                      <a:pt x="43" y="52"/>
                    </a:lnTo>
                    <a:lnTo>
                      <a:pt x="38" y="46"/>
                    </a:lnTo>
                    <a:lnTo>
                      <a:pt x="25" y="43"/>
                    </a:lnTo>
                    <a:lnTo>
                      <a:pt x="22" y="46"/>
                    </a:lnTo>
                    <a:lnTo>
                      <a:pt x="11" y="39"/>
                    </a:lnTo>
                    <a:lnTo>
                      <a:pt x="4" y="37"/>
                    </a:lnTo>
                    <a:lnTo>
                      <a:pt x="4" y="25"/>
                    </a:lnTo>
                    <a:lnTo>
                      <a:pt x="0" y="16"/>
                    </a:lnTo>
                    <a:lnTo>
                      <a:pt x="4" y="0"/>
                    </a:lnTo>
                    <a:lnTo>
                      <a:pt x="15" y="0"/>
                    </a:lnTo>
                    <a:lnTo>
                      <a:pt x="25" y="3"/>
                    </a:lnTo>
                    <a:lnTo>
                      <a:pt x="34" y="3"/>
                    </a:lnTo>
                    <a:lnTo>
                      <a:pt x="34" y="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509"/>
              <p:cNvSpPr>
                <a:spLocks/>
              </p:cNvSpPr>
              <p:nvPr/>
            </p:nvSpPr>
            <p:spPr bwMode="auto">
              <a:xfrm>
                <a:off x="6097588" y="3024188"/>
                <a:ext cx="53975" cy="49213"/>
              </a:xfrm>
              <a:custGeom>
                <a:avLst/>
                <a:gdLst>
                  <a:gd name="T0" fmla="*/ 21 w 34"/>
                  <a:gd name="T1" fmla="*/ 15 h 31"/>
                  <a:gd name="T2" fmla="*/ 16 w 34"/>
                  <a:gd name="T3" fmla="*/ 22 h 31"/>
                  <a:gd name="T4" fmla="*/ 9 w 34"/>
                  <a:gd name="T5" fmla="*/ 31 h 31"/>
                  <a:gd name="T6" fmla="*/ 0 w 34"/>
                  <a:gd name="T7" fmla="*/ 18 h 31"/>
                  <a:gd name="T8" fmla="*/ 6 w 34"/>
                  <a:gd name="T9" fmla="*/ 9 h 31"/>
                  <a:gd name="T10" fmla="*/ 16 w 34"/>
                  <a:gd name="T11" fmla="*/ 0 h 31"/>
                  <a:gd name="T12" fmla="*/ 23 w 34"/>
                  <a:gd name="T13" fmla="*/ 2 h 31"/>
                  <a:gd name="T14" fmla="*/ 34 w 34"/>
                  <a:gd name="T15" fmla="*/ 9 h 31"/>
                  <a:gd name="T16" fmla="*/ 30 w 34"/>
                  <a:gd name="T17" fmla="*/ 15 h 31"/>
                  <a:gd name="T18" fmla="*/ 21 w 34"/>
                  <a:gd name="T19" fmla="*/ 15 h 31"/>
                  <a:gd name="T20" fmla="*/ 21 w 34"/>
                  <a:gd name="T21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1">
                    <a:moveTo>
                      <a:pt x="21" y="15"/>
                    </a:moveTo>
                    <a:lnTo>
                      <a:pt x="16" y="22"/>
                    </a:lnTo>
                    <a:lnTo>
                      <a:pt x="9" y="31"/>
                    </a:lnTo>
                    <a:lnTo>
                      <a:pt x="0" y="18"/>
                    </a:lnTo>
                    <a:lnTo>
                      <a:pt x="6" y="9"/>
                    </a:lnTo>
                    <a:lnTo>
                      <a:pt x="16" y="0"/>
                    </a:lnTo>
                    <a:lnTo>
                      <a:pt x="23" y="2"/>
                    </a:lnTo>
                    <a:lnTo>
                      <a:pt x="34" y="9"/>
                    </a:lnTo>
                    <a:lnTo>
                      <a:pt x="30" y="15"/>
                    </a:lnTo>
                    <a:lnTo>
                      <a:pt x="21" y="15"/>
                    </a:lnTo>
                    <a:lnTo>
                      <a:pt x="21" y="1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510"/>
              <p:cNvSpPr>
                <a:spLocks/>
              </p:cNvSpPr>
              <p:nvPr/>
            </p:nvSpPr>
            <p:spPr bwMode="auto">
              <a:xfrm>
                <a:off x="6130926" y="3033713"/>
                <a:ext cx="53975" cy="44450"/>
              </a:xfrm>
              <a:custGeom>
                <a:avLst/>
                <a:gdLst>
                  <a:gd name="T0" fmla="*/ 29 w 34"/>
                  <a:gd name="T1" fmla="*/ 19 h 28"/>
                  <a:gd name="T2" fmla="*/ 13 w 34"/>
                  <a:gd name="T3" fmla="*/ 28 h 28"/>
                  <a:gd name="T4" fmla="*/ 13 w 34"/>
                  <a:gd name="T5" fmla="*/ 25 h 28"/>
                  <a:gd name="T6" fmla="*/ 13 w 34"/>
                  <a:gd name="T7" fmla="*/ 19 h 28"/>
                  <a:gd name="T8" fmla="*/ 0 w 34"/>
                  <a:gd name="T9" fmla="*/ 9 h 28"/>
                  <a:gd name="T10" fmla="*/ 9 w 34"/>
                  <a:gd name="T11" fmla="*/ 9 h 28"/>
                  <a:gd name="T12" fmla="*/ 13 w 34"/>
                  <a:gd name="T13" fmla="*/ 3 h 28"/>
                  <a:gd name="T14" fmla="*/ 16 w 34"/>
                  <a:gd name="T15" fmla="*/ 0 h 28"/>
                  <a:gd name="T16" fmla="*/ 29 w 34"/>
                  <a:gd name="T17" fmla="*/ 3 h 28"/>
                  <a:gd name="T18" fmla="*/ 34 w 34"/>
                  <a:gd name="T19" fmla="*/ 9 h 28"/>
                  <a:gd name="T20" fmla="*/ 29 w 34"/>
                  <a:gd name="T21" fmla="*/ 19 h 28"/>
                  <a:gd name="T22" fmla="*/ 29 w 34"/>
                  <a:gd name="T23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28">
                    <a:moveTo>
                      <a:pt x="29" y="19"/>
                    </a:moveTo>
                    <a:lnTo>
                      <a:pt x="13" y="28"/>
                    </a:lnTo>
                    <a:lnTo>
                      <a:pt x="13" y="25"/>
                    </a:lnTo>
                    <a:lnTo>
                      <a:pt x="13" y="19"/>
                    </a:lnTo>
                    <a:lnTo>
                      <a:pt x="0" y="9"/>
                    </a:lnTo>
                    <a:lnTo>
                      <a:pt x="9" y="9"/>
                    </a:lnTo>
                    <a:lnTo>
                      <a:pt x="13" y="3"/>
                    </a:lnTo>
                    <a:lnTo>
                      <a:pt x="16" y="0"/>
                    </a:lnTo>
                    <a:lnTo>
                      <a:pt x="29" y="3"/>
                    </a:lnTo>
                    <a:lnTo>
                      <a:pt x="34" y="9"/>
                    </a:lnTo>
                    <a:lnTo>
                      <a:pt x="29" y="19"/>
                    </a:lnTo>
                    <a:lnTo>
                      <a:pt x="29" y="1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511"/>
              <p:cNvSpPr>
                <a:spLocks/>
              </p:cNvSpPr>
              <p:nvPr/>
            </p:nvSpPr>
            <p:spPr bwMode="auto">
              <a:xfrm>
                <a:off x="6151563" y="3059113"/>
                <a:ext cx="61913" cy="52388"/>
              </a:xfrm>
              <a:custGeom>
                <a:avLst/>
                <a:gdLst>
                  <a:gd name="T0" fmla="*/ 27 w 39"/>
                  <a:gd name="T1" fmla="*/ 0 h 33"/>
                  <a:gd name="T2" fmla="*/ 39 w 39"/>
                  <a:gd name="T3" fmla="*/ 9 h 33"/>
                  <a:gd name="T4" fmla="*/ 39 w 39"/>
                  <a:gd name="T5" fmla="*/ 18 h 33"/>
                  <a:gd name="T6" fmla="*/ 34 w 39"/>
                  <a:gd name="T7" fmla="*/ 24 h 33"/>
                  <a:gd name="T8" fmla="*/ 25 w 39"/>
                  <a:gd name="T9" fmla="*/ 21 h 33"/>
                  <a:gd name="T10" fmla="*/ 21 w 39"/>
                  <a:gd name="T11" fmla="*/ 30 h 33"/>
                  <a:gd name="T12" fmla="*/ 12 w 39"/>
                  <a:gd name="T13" fmla="*/ 28 h 33"/>
                  <a:gd name="T14" fmla="*/ 9 w 39"/>
                  <a:gd name="T15" fmla="*/ 33 h 33"/>
                  <a:gd name="T16" fmla="*/ 3 w 39"/>
                  <a:gd name="T17" fmla="*/ 28 h 33"/>
                  <a:gd name="T18" fmla="*/ 0 w 39"/>
                  <a:gd name="T19" fmla="*/ 18 h 33"/>
                  <a:gd name="T20" fmla="*/ 0 w 39"/>
                  <a:gd name="T21" fmla="*/ 12 h 33"/>
                  <a:gd name="T22" fmla="*/ 16 w 39"/>
                  <a:gd name="T23" fmla="*/ 3 h 33"/>
                  <a:gd name="T24" fmla="*/ 27 w 39"/>
                  <a:gd name="T25" fmla="*/ 0 h 33"/>
                  <a:gd name="T26" fmla="*/ 27 w 39"/>
                  <a:gd name="T2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" h="33">
                    <a:moveTo>
                      <a:pt x="27" y="0"/>
                    </a:moveTo>
                    <a:lnTo>
                      <a:pt x="39" y="9"/>
                    </a:lnTo>
                    <a:lnTo>
                      <a:pt x="39" y="18"/>
                    </a:lnTo>
                    <a:lnTo>
                      <a:pt x="34" y="24"/>
                    </a:lnTo>
                    <a:lnTo>
                      <a:pt x="25" y="21"/>
                    </a:lnTo>
                    <a:lnTo>
                      <a:pt x="21" y="30"/>
                    </a:lnTo>
                    <a:lnTo>
                      <a:pt x="12" y="28"/>
                    </a:lnTo>
                    <a:lnTo>
                      <a:pt x="9" y="33"/>
                    </a:lnTo>
                    <a:lnTo>
                      <a:pt x="3" y="2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16" y="3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512"/>
              <p:cNvSpPr>
                <a:spLocks/>
              </p:cNvSpPr>
              <p:nvPr/>
            </p:nvSpPr>
            <p:spPr bwMode="auto">
              <a:xfrm>
                <a:off x="6046788" y="2798763"/>
                <a:ext cx="138113" cy="73025"/>
              </a:xfrm>
              <a:custGeom>
                <a:avLst/>
                <a:gdLst>
                  <a:gd name="T0" fmla="*/ 25 w 87"/>
                  <a:gd name="T1" fmla="*/ 0 h 46"/>
                  <a:gd name="T2" fmla="*/ 32 w 87"/>
                  <a:gd name="T3" fmla="*/ 6 h 46"/>
                  <a:gd name="T4" fmla="*/ 38 w 87"/>
                  <a:gd name="T5" fmla="*/ 3 h 46"/>
                  <a:gd name="T6" fmla="*/ 44 w 87"/>
                  <a:gd name="T7" fmla="*/ 10 h 46"/>
                  <a:gd name="T8" fmla="*/ 48 w 87"/>
                  <a:gd name="T9" fmla="*/ 12 h 46"/>
                  <a:gd name="T10" fmla="*/ 55 w 87"/>
                  <a:gd name="T11" fmla="*/ 10 h 46"/>
                  <a:gd name="T12" fmla="*/ 62 w 87"/>
                  <a:gd name="T13" fmla="*/ 12 h 46"/>
                  <a:gd name="T14" fmla="*/ 69 w 87"/>
                  <a:gd name="T15" fmla="*/ 6 h 46"/>
                  <a:gd name="T16" fmla="*/ 78 w 87"/>
                  <a:gd name="T17" fmla="*/ 10 h 46"/>
                  <a:gd name="T18" fmla="*/ 84 w 87"/>
                  <a:gd name="T19" fmla="*/ 16 h 46"/>
                  <a:gd name="T20" fmla="*/ 87 w 87"/>
                  <a:gd name="T21" fmla="*/ 16 h 46"/>
                  <a:gd name="T22" fmla="*/ 84 w 87"/>
                  <a:gd name="T23" fmla="*/ 32 h 46"/>
                  <a:gd name="T24" fmla="*/ 78 w 87"/>
                  <a:gd name="T25" fmla="*/ 32 h 46"/>
                  <a:gd name="T26" fmla="*/ 71 w 87"/>
                  <a:gd name="T27" fmla="*/ 28 h 46"/>
                  <a:gd name="T28" fmla="*/ 66 w 87"/>
                  <a:gd name="T29" fmla="*/ 32 h 46"/>
                  <a:gd name="T30" fmla="*/ 59 w 87"/>
                  <a:gd name="T31" fmla="*/ 28 h 46"/>
                  <a:gd name="T32" fmla="*/ 48 w 87"/>
                  <a:gd name="T33" fmla="*/ 34 h 46"/>
                  <a:gd name="T34" fmla="*/ 44 w 87"/>
                  <a:gd name="T35" fmla="*/ 37 h 46"/>
                  <a:gd name="T36" fmla="*/ 32 w 87"/>
                  <a:gd name="T37" fmla="*/ 44 h 46"/>
                  <a:gd name="T38" fmla="*/ 23 w 87"/>
                  <a:gd name="T39" fmla="*/ 46 h 46"/>
                  <a:gd name="T40" fmla="*/ 10 w 87"/>
                  <a:gd name="T41" fmla="*/ 46 h 46"/>
                  <a:gd name="T42" fmla="*/ 3 w 87"/>
                  <a:gd name="T43" fmla="*/ 44 h 46"/>
                  <a:gd name="T44" fmla="*/ 0 w 87"/>
                  <a:gd name="T45" fmla="*/ 37 h 46"/>
                  <a:gd name="T46" fmla="*/ 0 w 87"/>
                  <a:gd name="T47" fmla="*/ 28 h 46"/>
                  <a:gd name="T48" fmla="*/ 25 w 87"/>
                  <a:gd name="T49" fmla="*/ 0 h 46"/>
                  <a:gd name="T50" fmla="*/ 25 w 87"/>
                  <a:gd name="T5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7" h="46">
                    <a:moveTo>
                      <a:pt x="25" y="0"/>
                    </a:moveTo>
                    <a:lnTo>
                      <a:pt x="32" y="6"/>
                    </a:lnTo>
                    <a:lnTo>
                      <a:pt x="38" y="3"/>
                    </a:lnTo>
                    <a:lnTo>
                      <a:pt x="44" y="10"/>
                    </a:lnTo>
                    <a:lnTo>
                      <a:pt x="48" y="12"/>
                    </a:lnTo>
                    <a:lnTo>
                      <a:pt x="55" y="10"/>
                    </a:lnTo>
                    <a:lnTo>
                      <a:pt x="62" y="12"/>
                    </a:lnTo>
                    <a:lnTo>
                      <a:pt x="69" y="6"/>
                    </a:lnTo>
                    <a:lnTo>
                      <a:pt x="78" y="10"/>
                    </a:lnTo>
                    <a:lnTo>
                      <a:pt x="84" y="16"/>
                    </a:lnTo>
                    <a:lnTo>
                      <a:pt x="87" y="16"/>
                    </a:lnTo>
                    <a:lnTo>
                      <a:pt x="84" y="32"/>
                    </a:lnTo>
                    <a:lnTo>
                      <a:pt x="78" y="32"/>
                    </a:lnTo>
                    <a:lnTo>
                      <a:pt x="71" y="28"/>
                    </a:lnTo>
                    <a:lnTo>
                      <a:pt x="66" y="32"/>
                    </a:lnTo>
                    <a:lnTo>
                      <a:pt x="59" y="28"/>
                    </a:lnTo>
                    <a:lnTo>
                      <a:pt x="48" y="34"/>
                    </a:lnTo>
                    <a:lnTo>
                      <a:pt x="44" y="37"/>
                    </a:lnTo>
                    <a:lnTo>
                      <a:pt x="32" y="44"/>
                    </a:lnTo>
                    <a:lnTo>
                      <a:pt x="23" y="46"/>
                    </a:lnTo>
                    <a:lnTo>
                      <a:pt x="10" y="46"/>
                    </a:lnTo>
                    <a:lnTo>
                      <a:pt x="3" y="44"/>
                    </a:lnTo>
                    <a:lnTo>
                      <a:pt x="0" y="37"/>
                    </a:lnTo>
                    <a:lnTo>
                      <a:pt x="0" y="28"/>
                    </a:lnTo>
                    <a:lnTo>
                      <a:pt x="25" y="0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513"/>
              <p:cNvSpPr>
                <a:spLocks/>
              </p:cNvSpPr>
              <p:nvPr/>
            </p:nvSpPr>
            <p:spPr bwMode="auto">
              <a:xfrm>
                <a:off x="5927726" y="2755900"/>
                <a:ext cx="158750" cy="87313"/>
              </a:xfrm>
              <a:custGeom>
                <a:avLst/>
                <a:gdLst>
                  <a:gd name="T0" fmla="*/ 32 w 100"/>
                  <a:gd name="T1" fmla="*/ 0 h 55"/>
                  <a:gd name="T2" fmla="*/ 41 w 100"/>
                  <a:gd name="T3" fmla="*/ 2 h 55"/>
                  <a:gd name="T4" fmla="*/ 45 w 100"/>
                  <a:gd name="T5" fmla="*/ 2 h 55"/>
                  <a:gd name="T6" fmla="*/ 48 w 100"/>
                  <a:gd name="T7" fmla="*/ 2 h 55"/>
                  <a:gd name="T8" fmla="*/ 48 w 100"/>
                  <a:gd name="T9" fmla="*/ 6 h 55"/>
                  <a:gd name="T10" fmla="*/ 57 w 100"/>
                  <a:gd name="T11" fmla="*/ 9 h 55"/>
                  <a:gd name="T12" fmla="*/ 64 w 100"/>
                  <a:gd name="T13" fmla="*/ 9 h 55"/>
                  <a:gd name="T14" fmla="*/ 64 w 100"/>
                  <a:gd name="T15" fmla="*/ 13 h 55"/>
                  <a:gd name="T16" fmla="*/ 70 w 100"/>
                  <a:gd name="T17" fmla="*/ 18 h 55"/>
                  <a:gd name="T18" fmla="*/ 75 w 100"/>
                  <a:gd name="T19" fmla="*/ 18 h 55"/>
                  <a:gd name="T20" fmla="*/ 78 w 100"/>
                  <a:gd name="T21" fmla="*/ 16 h 55"/>
                  <a:gd name="T22" fmla="*/ 85 w 100"/>
                  <a:gd name="T23" fmla="*/ 18 h 55"/>
                  <a:gd name="T24" fmla="*/ 85 w 100"/>
                  <a:gd name="T25" fmla="*/ 21 h 55"/>
                  <a:gd name="T26" fmla="*/ 100 w 100"/>
                  <a:gd name="T27" fmla="*/ 23 h 55"/>
                  <a:gd name="T28" fmla="*/ 100 w 100"/>
                  <a:gd name="T29" fmla="*/ 27 h 55"/>
                  <a:gd name="T30" fmla="*/ 75 w 100"/>
                  <a:gd name="T31" fmla="*/ 55 h 55"/>
                  <a:gd name="T32" fmla="*/ 57 w 100"/>
                  <a:gd name="T33" fmla="*/ 52 h 55"/>
                  <a:gd name="T34" fmla="*/ 48 w 100"/>
                  <a:gd name="T35" fmla="*/ 46 h 55"/>
                  <a:gd name="T36" fmla="*/ 41 w 100"/>
                  <a:gd name="T37" fmla="*/ 55 h 55"/>
                  <a:gd name="T38" fmla="*/ 32 w 100"/>
                  <a:gd name="T39" fmla="*/ 55 h 55"/>
                  <a:gd name="T40" fmla="*/ 24 w 100"/>
                  <a:gd name="T41" fmla="*/ 55 h 55"/>
                  <a:gd name="T42" fmla="*/ 24 w 100"/>
                  <a:gd name="T43" fmla="*/ 48 h 55"/>
                  <a:gd name="T44" fmla="*/ 22 w 100"/>
                  <a:gd name="T45" fmla="*/ 43 h 55"/>
                  <a:gd name="T46" fmla="*/ 15 w 100"/>
                  <a:gd name="T47" fmla="*/ 39 h 55"/>
                  <a:gd name="T48" fmla="*/ 6 w 100"/>
                  <a:gd name="T49" fmla="*/ 33 h 55"/>
                  <a:gd name="T50" fmla="*/ 6 w 100"/>
                  <a:gd name="T51" fmla="*/ 23 h 55"/>
                  <a:gd name="T52" fmla="*/ 0 w 100"/>
                  <a:gd name="T53" fmla="*/ 21 h 55"/>
                  <a:gd name="T54" fmla="*/ 0 w 100"/>
                  <a:gd name="T55" fmla="*/ 18 h 55"/>
                  <a:gd name="T56" fmla="*/ 0 w 100"/>
                  <a:gd name="T57" fmla="*/ 16 h 55"/>
                  <a:gd name="T58" fmla="*/ 2 w 100"/>
                  <a:gd name="T59" fmla="*/ 18 h 55"/>
                  <a:gd name="T60" fmla="*/ 30 w 100"/>
                  <a:gd name="T61" fmla="*/ 6 h 55"/>
                  <a:gd name="T62" fmla="*/ 32 w 100"/>
                  <a:gd name="T63" fmla="*/ 0 h 55"/>
                  <a:gd name="T64" fmla="*/ 32 w 100"/>
                  <a:gd name="T6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0" h="55">
                    <a:moveTo>
                      <a:pt x="32" y="0"/>
                    </a:moveTo>
                    <a:lnTo>
                      <a:pt x="41" y="2"/>
                    </a:lnTo>
                    <a:lnTo>
                      <a:pt x="45" y="2"/>
                    </a:lnTo>
                    <a:lnTo>
                      <a:pt x="48" y="2"/>
                    </a:lnTo>
                    <a:lnTo>
                      <a:pt x="48" y="6"/>
                    </a:lnTo>
                    <a:lnTo>
                      <a:pt x="57" y="9"/>
                    </a:lnTo>
                    <a:lnTo>
                      <a:pt x="64" y="9"/>
                    </a:lnTo>
                    <a:lnTo>
                      <a:pt x="64" y="13"/>
                    </a:lnTo>
                    <a:lnTo>
                      <a:pt x="70" y="18"/>
                    </a:lnTo>
                    <a:lnTo>
                      <a:pt x="75" y="18"/>
                    </a:lnTo>
                    <a:lnTo>
                      <a:pt x="78" y="16"/>
                    </a:lnTo>
                    <a:lnTo>
                      <a:pt x="85" y="18"/>
                    </a:lnTo>
                    <a:lnTo>
                      <a:pt x="85" y="21"/>
                    </a:lnTo>
                    <a:lnTo>
                      <a:pt x="100" y="23"/>
                    </a:lnTo>
                    <a:lnTo>
                      <a:pt x="100" y="27"/>
                    </a:lnTo>
                    <a:lnTo>
                      <a:pt x="75" y="55"/>
                    </a:lnTo>
                    <a:lnTo>
                      <a:pt x="57" y="52"/>
                    </a:lnTo>
                    <a:lnTo>
                      <a:pt x="48" y="46"/>
                    </a:lnTo>
                    <a:lnTo>
                      <a:pt x="41" y="55"/>
                    </a:lnTo>
                    <a:lnTo>
                      <a:pt x="32" y="55"/>
                    </a:lnTo>
                    <a:lnTo>
                      <a:pt x="24" y="55"/>
                    </a:lnTo>
                    <a:lnTo>
                      <a:pt x="24" y="48"/>
                    </a:lnTo>
                    <a:lnTo>
                      <a:pt x="22" y="43"/>
                    </a:lnTo>
                    <a:lnTo>
                      <a:pt x="15" y="39"/>
                    </a:lnTo>
                    <a:lnTo>
                      <a:pt x="6" y="33"/>
                    </a:lnTo>
                    <a:lnTo>
                      <a:pt x="6" y="23"/>
                    </a:lnTo>
                    <a:lnTo>
                      <a:pt x="0" y="21"/>
                    </a:lnTo>
                    <a:lnTo>
                      <a:pt x="0" y="18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30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514"/>
              <p:cNvSpPr>
                <a:spLocks/>
              </p:cNvSpPr>
              <p:nvPr/>
            </p:nvSpPr>
            <p:spPr bwMode="auto">
              <a:xfrm>
                <a:off x="7226301" y="3160713"/>
                <a:ext cx="363538" cy="300038"/>
              </a:xfrm>
              <a:custGeom>
                <a:avLst/>
                <a:gdLst>
                  <a:gd name="T0" fmla="*/ 167 w 229"/>
                  <a:gd name="T1" fmla="*/ 7 h 189"/>
                  <a:gd name="T2" fmla="*/ 176 w 229"/>
                  <a:gd name="T3" fmla="*/ 37 h 189"/>
                  <a:gd name="T4" fmla="*/ 197 w 229"/>
                  <a:gd name="T5" fmla="*/ 25 h 189"/>
                  <a:gd name="T6" fmla="*/ 220 w 229"/>
                  <a:gd name="T7" fmla="*/ 22 h 189"/>
                  <a:gd name="T8" fmla="*/ 222 w 229"/>
                  <a:gd name="T9" fmla="*/ 25 h 189"/>
                  <a:gd name="T10" fmla="*/ 229 w 229"/>
                  <a:gd name="T11" fmla="*/ 32 h 189"/>
                  <a:gd name="T12" fmla="*/ 195 w 229"/>
                  <a:gd name="T13" fmla="*/ 34 h 189"/>
                  <a:gd name="T14" fmla="*/ 179 w 229"/>
                  <a:gd name="T15" fmla="*/ 47 h 189"/>
                  <a:gd name="T16" fmla="*/ 179 w 229"/>
                  <a:gd name="T17" fmla="*/ 77 h 189"/>
                  <a:gd name="T18" fmla="*/ 179 w 229"/>
                  <a:gd name="T19" fmla="*/ 93 h 189"/>
                  <a:gd name="T20" fmla="*/ 158 w 229"/>
                  <a:gd name="T21" fmla="*/ 93 h 189"/>
                  <a:gd name="T22" fmla="*/ 167 w 229"/>
                  <a:gd name="T23" fmla="*/ 108 h 189"/>
                  <a:gd name="T24" fmla="*/ 154 w 229"/>
                  <a:gd name="T25" fmla="*/ 123 h 189"/>
                  <a:gd name="T26" fmla="*/ 154 w 229"/>
                  <a:gd name="T27" fmla="*/ 139 h 189"/>
                  <a:gd name="T28" fmla="*/ 142 w 229"/>
                  <a:gd name="T29" fmla="*/ 143 h 189"/>
                  <a:gd name="T30" fmla="*/ 136 w 229"/>
                  <a:gd name="T31" fmla="*/ 139 h 189"/>
                  <a:gd name="T32" fmla="*/ 127 w 229"/>
                  <a:gd name="T33" fmla="*/ 148 h 189"/>
                  <a:gd name="T34" fmla="*/ 115 w 229"/>
                  <a:gd name="T35" fmla="*/ 148 h 189"/>
                  <a:gd name="T36" fmla="*/ 108 w 229"/>
                  <a:gd name="T37" fmla="*/ 155 h 189"/>
                  <a:gd name="T38" fmla="*/ 87 w 229"/>
                  <a:gd name="T39" fmla="*/ 182 h 189"/>
                  <a:gd name="T40" fmla="*/ 65 w 229"/>
                  <a:gd name="T41" fmla="*/ 189 h 189"/>
                  <a:gd name="T42" fmla="*/ 43 w 229"/>
                  <a:gd name="T43" fmla="*/ 189 h 189"/>
                  <a:gd name="T44" fmla="*/ 22 w 229"/>
                  <a:gd name="T45" fmla="*/ 169 h 189"/>
                  <a:gd name="T46" fmla="*/ 26 w 229"/>
                  <a:gd name="T47" fmla="*/ 148 h 189"/>
                  <a:gd name="T48" fmla="*/ 10 w 229"/>
                  <a:gd name="T49" fmla="*/ 130 h 189"/>
                  <a:gd name="T50" fmla="*/ 6 w 229"/>
                  <a:gd name="T51" fmla="*/ 108 h 189"/>
                  <a:gd name="T52" fmla="*/ 0 w 229"/>
                  <a:gd name="T53" fmla="*/ 93 h 189"/>
                  <a:gd name="T54" fmla="*/ 4 w 229"/>
                  <a:gd name="T55" fmla="*/ 87 h 189"/>
                  <a:gd name="T56" fmla="*/ 6 w 229"/>
                  <a:gd name="T57" fmla="*/ 62 h 189"/>
                  <a:gd name="T58" fmla="*/ 28 w 229"/>
                  <a:gd name="T59" fmla="*/ 75 h 189"/>
                  <a:gd name="T60" fmla="*/ 40 w 229"/>
                  <a:gd name="T61" fmla="*/ 55 h 189"/>
                  <a:gd name="T62" fmla="*/ 65 w 229"/>
                  <a:gd name="T63" fmla="*/ 32 h 189"/>
                  <a:gd name="T64" fmla="*/ 90 w 229"/>
                  <a:gd name="T65" fmla="*/ 28 h 189"/>
                  <a:gd name="T66" fmla="*/ 131 w 229"/>
                  <a:gd name="T67" fmla="*/ 25 h 189"/>
                  <a:gd name="T68" fmla="*/ 136 w 229"/>
                  <a:gd name="T69" fmla="*/ 22 h 189"/>
                  <a:gd name="T70" fmla="*/ 148 w 229"/>
                  <a:gd name="T71" fmla="*/ 12 h 189"/>
                  <a:gd name="T72" fmla="*/ 158 w 229"/>
                  <a:gd name="T73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9" h="189">
                    <a:moveTo>
                      <a:pt x="158" y="0"/>
                    </a:moveTo>
                    <a:lnTo>
                      <a:pt x="167" y="7"/>
                    </a:lnTo>
                    <a:lnTo>
                      <a:pt x="170" y="9"/>
                    </a:lnTo>
                    <a:lnTo>
                      <a:pt x="176" y="37"/>
                    </a:lnTo>
                    <a:lnTo>
                      <a:pt x="185" y="32"/>
                    </a:lnTo>
                    <a:lnTo>
                      <a:pt x="197" y="25"/>
                    </a:lnTo>
                    <a:lnTo>
                      <a:pt x="206" y="19"/>
                    </a:lnTo>
                    <a:lnTo>
                      <a:pt x="220" y="22"/>
                    </a:lnTo>
                    <a:lnTo>
                      <a:pt x="229" y="25"/>
                    </a:lnTo>
                    <a:lnTo>
                      <a:pt x="222" y="25"/>
                    </a:lnTo>
                    <a:lnTo>
                      <a:pt x="226" y="28"/>
                    </a:lnTo>
                    <a:lnTo>
                      <a:pt x="229" y="32"/>
                    </a:lnTo>
                    <a:lnTo>
                      <a:pt x="204" y="34"/>
                    </a:lnTo>
                    <a:lnTo>
                      <a:pt x="195" y="34"/>
                    </a:lnTo>
                    <a:lnTo>
                      <a:pt x="183" y="43"/>
                    </a:lnTo>
                    <a:lnTo>
                      <a:pt x="179" y="47"/>
                    </a:lnTo>
                    <a:lnTo>
                      <a:pt x="183" y="66"/>
                    </a:lnTo>
                    <a:lnTo>
                      <a:pt x="179" y="77"/>
                    </a:lnTo>
                    <a:lnTo>
                      <a:pt x="176" y="84"/>
                    </a:lnTo>
                    <a:lnTo>
                      <a:pt x="179" y="93"/>
                    </a:lnTo>
                    <a:lnTo>
                      <a:pt x="167" y="96"/>
                    </a:lnTo>
                    <a:lnTo>
                      <a:pt x="158" y="93"/>
                    </a:lnTo>
                    <a:lnTo>
                      <a:pt x="161" y="100"/>
                    </a:lnTo>
                    <a:lnTo>
                      <a:pt x="167" y="108"/>
                    </a:lnTo>
                    <a:lnTo>
                      <a:pt x="158" y="111"/>
                    </a:lnTo>
                    <a:lnTo>
                      <a:pt x="154" y="123"/>
                    </a:lnTo>
                    <a:lnTo>
                      <a:pt x="151" y="130"/>
                    </a:lnTo>
                    <a:lnTo>
                      <a:pt x="154" y="139"/>
                    </a:lnTo>
                    <a:lnTo>
                      <a:pt x="148" y="146"/>
                    </a:lnTo>
                    <a:lnTo>
                      <a:pt x="142" y="143"/>
                    </a:lnTo>
                    <a:lnTo>
                      <a:pt x="140" y="143"/>
                    </a:lnTo>
                    <a:lnTo>
                      <a:pt x="136" y="139"/>
                    </a:lnTo>
                    <a:lnTo>
                      <a:pt x="131" y="146"/>
                    </a:lnTo>
                    <a:lnTo>
                      <a:pt x="127" y="148"/>
                    </a:lnTo>
                    <a:lnTo>
                      <a:pt x="117" y="148"/>
                    </a:lnTo>
                    <a:lnTo>
                      <a:pt x="115" y="148"/>
                    </a:lnTo>
                    <a:lnTo>
                      <a:pt x="111" y="155"/>
                    </a:lnTo>
                    <a:lnTo>
                      <a:pt x="108" y="155"/>
                    </a:lnTo>
                    <a:lnTo>
                      <a:pt x="104" y="176"/>
                    </a:lnTo>
                    <a:lnTo>
                      <a:pt x="87" y="182"/>
                    </a:lnTo>
                    <a:lnTo>
                      <a:pt x="72" y="185"/>
                    </a:lnTo>
                    <a:lnTo>
                      <a:pt x="65" y="189"/>
                    </a:lnTo>
                    <a:lnTo>
                      <a:pt x="56" y="189"/>
                    </a:lnTo>
                    <a:lnTo>
                      <a:pt x="43" y="189"/>
                    </a:lnTo>
                    <a:lnTo>
                      <a:pt x="19" y="180"/>
                    </a:lnTo>
                    <a:lnTo>
                      <a:pt x="22" y="169"/>
                    </a:lnTo>
                    <a:lnTo>
                      <a:pt x="28" y="157"/>
                    </a:lnTo>
                    <a:lnTo>
                      <a:pt x="26" y="148"/>
                    </a:lnTo>
                    <a:lnTo>
                      <a:pt x="10" y="146"/>
                    </a:lnTo>
                    <a:lnTo>
                      <a:pt x="10" y="130"/>
                    </a:lnTo>
                    <a:lnTo>
                      <a:pt x="4" y="111"/>
                    </a:lnTo>
                    <a:lnTo>
                      <a:pt x="6" y="108"/>
                    </a:lnTo>
                    <a:lnTo>
                      <a:pt x="4" y="105"/>
                    </a:lnTo>
                    <a:lnTo>
                      <a:pt x="0" y="93"/>
                    </a:lnTo>
                    <a:lnTo>
                      <a:pt x="6" y="91"/>
                    </a:lnTo>
                    <a:lnTo>
                      <a:pt x="4" y="87"/>
                    </a:lnTo>
                    <a:lnTo>
                      <a:pt x="6" y="75"/>
                    </a:lnTo>
                    <a:lnTo>
                      <a:pt x="6" y="62"/>
                    </a:lnTo>
                    <a:lnTo>
                      <a:pt x="26" y="68"/>
                    </a:lnTo>
                    <a:lnTo>
                      <a:pt x="28" y="75"/>
                    </a:lnTo>
                    <a:lnTo>
                      <a:pt x="40" y="62"/>
                    </a:lnTo>
                    <a:lnTo>
                      <a:pt x="40" y="55"/>
                    </a:lnTo>
                    <a:lnTo>
                      <a:pt x="65" y="47"/>
                    </a:lnTo>
                    <a:lnTo>
                      <a:pt x="65" y="32"/>
                    </a:lnTo>
                    <a:lnTo>
                      <a:pt x="78" y="25"/>
                    </a:lnTo>
                    <a:lnTo>
                      <a:pt x="90" y="28"/>
                    </a:lnTo>
                    <a:lnTo>
                      <a:pt x="115" y="34"/>
                    </a:lnTo>
                    <a:lnTo>
                      <a:pt x="131" y="25"/>
                    </a:lnTo>
                    <a:lnTo>
                      <a:pt x="136" y="32"/>
                    </a:lnTo>
                    <a:lnTo>
                      <a:pt x="136" y="22"/>
                    </a:lnTo>
                    <a:lnTo>
                      <a:pt x="151" y="19"/>
                    </a:lnTo>
                    <a:lnTo>
                      <a:pt x="148" y="12"/>
                    </a:lnTo>
                    <a:lnTo>
                      <a:pt x="158" y="0"/>
                    </a:lnTo>
                    <a:lnTo>
                      <a:pt x="158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515"/>
              <p:cNvSpPr>
                <a:spLocks/>
              </p:cNvSpPr>
              <p:nvPr/>
            </p:nvSpPr>
            <p:spPr bwMode="auto">
              <a:xfrm>
                <a:off x="6650038" y="3214688"/>
                <a:ext cx="257175" cy="255588"/>
              </a:xfrm>
              <a:custGeom>
                <a:avLst/>
                <a:gdLst>
                  <a:gd name="T0" fmla="*/ 52 w 162"/>
                  <a:gd name="T1" fmla="*/ 7 h 161"/>
                  <a:gd name="T2" fmla="*/ 62 w 162"/>
                  <a:gd name="T3" fmla="*/ 0 h 161"/>
                  <a:gd name="T4" fmla="*/ 71 w 162"/>
                  <a:gd name="T5" fmla="*/ 3 h 161"/>
                  <a:gd name="T6" fmla="*/ 86 w 162"/>
                  <a:gd name="T7" fmla="*/ 7 h 161"/>
                  <a:gd name="T8" fmla="*/ 92 w 162"/>
                  <a:gd name="T9" fmla="*/ 3 h 161"/>
                  <a:gd name="T10" fmla="*/ 96 w 162"/>
                  <a:gd name="T11" fmla="*/ 9 h 161"/>
                  <a:gd name="T12" fmla="*/ 102 w 162"/>
                  <a:gd name="T13" fmla="*/ 19 h 161"/>
                  <a:gd name="T14" fmla="*/ 109 w 162"/>
                  <a:gd name="T15" fmla="*/ 25 h 161"/>
                  <a:gd name="T16" fmla="*/ 111 w 162"/>
                  <a:gd name="T17" fmla="*/ 28 h 161"/>
                  <a:gd name="T18" fmla="*/ 117 w 162"/>
                  <a:gd name="T19" fmla="*/ 28 h 161"/>
                  <a:gd name="T20" fmla="*/ 119 w 162"/>
                  <a:gd name="T21" fmla="*/ 32 h 161"/>
                  <a:gd name="T22" fmla="*/ 117 w 162"/>
                  <a:gd name="T23" fmla="*/ 34 h 161"/>
                  <a:gd name="T24" fmla="*/ 117 w 162"/>
                  <a:gd name="T25" fmla="*/ 43 h 161"/>
                  <a:gd name="T26" fmla="*/ 114 w 162"/>
                  <a:gd name="T27" fmla="*/ 46 h 161"/>
                  <a:gd name="T28" fmla="*/ 114 w 162"/>
                  <a:gd name="T29" fmla="*/ 53 h 161"/>
                  <a:gd name="T30" fmla="*/ 109 w 162"/>
                  <a:gd name="T31" fmla="*/ 57 h 161"/>
                  <a:gd name="T32" fmla="*/ 111 w 162"/>
                  <a:gd name="T33" fmla="*/ 66 h 161"/>
                  <a:gd name="T34" fmla="*/ 119 w 162"/>
                  <a:gd name="T35" fmla="*/ 74 h 161"/>
                  <a:gd name="T36" fmla="*/ 123 w 162"/>
                  <a:gd name="T37" fmla="*/ 83 h 161"/>
                  <a:gd name="T38" fmla="*/ 135 w 162"/>
                  <a:gd name="T39" fmla="*/ 89 h 161"/>
                  <a:gd name="T40" fmla="*/ 144 w 162"/>
                  <a:gd name="T41" fmla="*/ 96 h 161"/>
                  <a:gd name="T42" fmla="*/ 151 w 162"/>
                  <a:gd name="T43" fmla="*/ 109 h 161"/>
                  <a:gd name="T44" fmla="*/ 151 w 162"/>
                  <a:gd name="T45" fmla="*/ 114 h 161"/>
                  <a:gd name="T46" fmla="*/ 154 w 162"/>
                  <a:gd name="T47" fmla="*/ 123 h 161"/>
                  <a:gd name="T48" fmla="*/ 157 w 162"/>
                  <a:gd name="T49" fmla="*/ 126 h 161"/>
                  <a:gd name="T50" fmla="*/ 157 w 162"/>
                  <a:gd name="T51" fmla="*/ 132 h 161"/>
                  <a:gd name="T52" fmla="*/ 162 w 162"/>
                  <a:gd name="T53" fmla="*/ 146 h 161"/>
                  <a:gd name="T54" fmla="*/ 160 w 162"/>
                  <a:gd name="T55" fmla="*/ 142 h 161"/>
                  <a:gd name="T56" fmla="*/ 154 w 162"/>
                  <a:gd name="T57" fmla="*/ 142 h 161"/>
                  <a:gd name="T58" fmla="*/ 144 w 162"/>
                  <a:gd name="T59" fmla="*/ 142 h 161"/>
                  <a:gd name="T60" fmla="*/ 141 w 162"/>
                  <a:gd name="T61" fmla="*/ 155 h 161"/>
                  <a:gd name="T62" fmla="*/ 139 w 162"/>
                  <a:gd name="T63" fmla="*/ 161 h 161"/>
                  <a:gd name="T64" fmla="*/ 109 w 162"/>
                  <a:gd name="T65" fmla="*/ 161 h 161"/>
                  <a:gd name="T66" fmla="*/ 86 w 162"/>
                  <a:gd name="T67" fmla="*/ 151 h 161"/>
                  <a:gd name="T68" fmla="*/ 86 w 162"/>
                  <a:gd name="T69" fmla="*/ 135 h 161"/>
                  <a:gd name="T70" fmla="*/ 76 w 162"/>
                  <a:gd name="T71" fmla="*/ 135 h 161"/>
                  <a:gd name="T72" fmla="*/ 73 w 162"/>
                  <a:gd name="T73" fmla="*/ 130 h 161"/>
                  <a:gd name="T74" fmla="*/ 62 w 162"/>
                  <a:gd name="T75" fmla="*/ 123 h 161"/>
                  <a:gd name="T76" fmla="*/ 25 w 162"/>
                  <a:gd name="T77" fmla="*/ 109 h 161"/>
                  <a:gd name="T78" fmla="*/ 7 w 162"/>
                  <a:gd name="T79" fmla="*/ 102 h 161"/>
                  <a:gd name="T80" fmla="*/ 0 w 162"/>
                  <a:gd name="T81" fmla="*/ 80 h 161"/>
                  <a:gd name="T82" fmla="*/ 21 w 162"/>
                  <a:gd name="T83" fmla="*/ 68 h 161"/>
                  <a:gd name="T84" fmla="*/ 34 w 162"/>
                  <a:gd name="T85" fmla="*/ 59 h 161"/>
                  <a:gd name="T86" fmla="*/ 37 w 162"/>
                  <a:gd name="T87" fmla="*/ 46 h 161"/>
                  <a:gd name="T88" fmla="*/ 41 w 162"/>
                  <a:gd name="T89" fmla="*/ 34 h 161"/>
                  <a:gd name="T90" fmla="*/ 37 w 162"/>
                  <a:gd name="T91" fmla="*/ 25 h 161"/>
                  <a:gd name="T92" fmla="*/ 37 w 162"/>
                  <a:gd name="T93" fmla="*/ 16 h 161"/>
                  <a:gd name="T94" fmla="*/ 46 w 162"/>
                  <a:gd name="T95" fmla="*/ 13 h 161"/>
                  <a:gd name="T96" fmla="*/ 52 w 162"/>
                  <a:gd name="T97" fmla="*/ 7 h 161"/>
                  <a:gd name="T98" fmla="*/ 52 w 162"/>
                  <a:gd name="T99" fmla="*/ 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2" h="161">
                    <a:moveTo>
                      <a:pt x="52" y="7"/>
                    </a:moveTo>
                    <a:lnTo>
                      <a:pt x="62" y="0"/>
                    </a:lnTo>
                    <a:lnTo>
                      <a:pt x="71" y="3"/>
                    </a:lnTo>
                    <a:lnTo>
                      <a:pt x="86" y="7"/>
                    </a:lnTo>
                    <a:lnTo>
                      <a:pt x="92" y="3"/>
                    </a:lnTo>
                    <a:lnTo>
                      <a:pt x="96" y="9"/>
                    </a:lnTo>
                    <a:lnTo>
                      <a:pt x="102" y="19"/>
                    </a:lnTo>
                    <a:lnTo>
                      <a:pt x="109" y="25"/>
                    </a:lnTo>
                    <a:lnTo>
                      <a:pt x="111" y="28"/>
                    </a:lnTo>
                    <a:lnTo>
                      <a:pt x="117" y="28"/>
                    </a:lnTo>
                    <a:lnTo>
                      <a:pt x="119" y="32"/>
                    </a:lnTo>
                    <a:lnTo>
                      <a:pt x="117" y="34"/>
                    </a:lnTo>
                    <a:lnTo>
                      <a:pt x="117" y="43"/>
                    </a:lnTo>
                    <a:lnTo>
                      <a:pt x="114" y="46"/>
                    </a:lnTo>
                    <a:lnTo>
                      <a:pt x="114" y="53"/>
                    </a:lnTo>
                    <a:lnTo>
                      <a:pt x="109" y="57"/>
                    </a:lnTo>
                    <a:lnTo>
                      <a:pt x="111" y="66"/>
                    </a:lnTo>
                    <a:lnTo>
                      <a:pt x="119" y="74"/>
                    </a:lnTo>
                    <a:lnTo>
                      <a:pt x="123" y="83"/>
                    </a:lnTo>
                    <a:lnTo>
                      <a:pt x="135" y="89"/>
                    </a:lnTo>
                    <a:lnTo>
                      <a:pt x="144" y="96"/>
                    </a:lnTo>
                    <a:lnTo>
                      <a:pt x="151" y="109"/>
                    </a:lnTo>
                    <a:lnTo>
                      <a:pt x="151" y="114"/>
                    </a:lnTo>
                    <a:lnTo>
                      <a:pt x="154" y="123"/>
                    </a:lnTo>
                    <a:lnTo>
                      <a:pt x="157" y="126"/>
                    </a:lnTo>
                    <a:lnTo>
                      <a:pt x="157" y="132"/>
                    </a:lnTo>
                    <a:lnTo>
                      <a:pt x="162" y="146"/>
                    </a:lnTo>
                    <a:lnTo>
                      <a:pt x="160" y="142"/>
                    </a:lnTo>
                    <a:lnTo>
                      <a:pt x="154" y="142"/>
                    </a:lnTo>
                    <a:lnTo>
                      <a:pt x="144" y="142"/>
                    </a:lnTo>
                    <a:lnTo>
                      <a:pt x="141" y="155"/>
                    </a:lnTo>
                    <a:lnTo>
                      <a:pt x="139" y="161"/>
                    </a:lnTo>
                    <a:lnTo>
                      <a:pt x="109" y="161"/>
                    </a:lnTo>
                    <a:lnTo>
                      <a:pt x="86" y="151"/>
                    </a:lnTo>
                    <a:lnTo>
                      <a:pt x="86" y="135"/>
                    </a:lnTo>
                    <a:lnTo>
                      <a:pt x="76" y="135"/>
                    </a:lnTo>
                    <a:lnTo>
                      <a:pt x="73" y="130"/>
                    </a:lnTo>
                    <a:lnTo>
                      <a:pt x="62" y="123"/>
                    </a:lnTo>
                    <a:lnTo>
                      <a:pt x="25" y="109"/>
                    </a:lnTo>
                    <a:lnTo>
                      <a:pt x="7" y="102"/>
                    </a:lnTo>
                    <a:lnTo>
                      <a:pt x="0" y="80"/>
                    </a:lnTo>
                    <a:lnTo>
                      <a:pt x="21" y="68"/>
                    </a:lnTo>
                    <a:lnTo>
                      <a:pt x="34" y="59"/>
                    </a:lnTo>
                    <a:lnTo>
                      <a:pt x="37" y="46"/>
                    </a:lnTo>
                    <a:lnTo>
                      <a:pt x="41" y="34"/>
                    </a:lnTo>
                    <a:lnTo>
                      <a:pt x="37" y="25"/>
                    </a:lnTo>
                    <a:lnTo>
                      <a:pt x="37" y="16"/>
                    </a:lnTo>
                    <a:lnTo>
                      <a:pt x="46" y="13"/>
                    </a:lnTo>
                    <a:lnTo>
                      <a:pt x="52" y="7"/>
                    </a:lnTo>
                    <a:lnTo>
                      <a:pt x="52" y="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516"/>
              <p:cNvSpPr>
                <a:spLocks/>
              </p:cNvSpPr>
              <p:nvPr/>
            </p:nvSpPr>
            <p:spPr bwMode="auto">
              <a:xfrm>
                <a:off x="6770688" y="3135313"/>
                <a:ext cx="554038" cy="455613"/>
              </a:xfrm>
              <a:custGeom>
                <a:avLst/>
                <a:gdLst>
                  <a:gd name="T0" fmla="*/ 65 w 349"/>
                  <a:gd name="T1" fmla="*/ 4 h 287"/>
                  <a:gd name="T2" fmla="*/ 78 w 349"/>
                  <a:gd name="T3" fmla="*/ 25 h 287"/>
                  <a:gd name="T4" fmla="*/ 86 w 349"/>
                  <a:gd name="T5" fmla="*/ 44 h 287"/>
                  <a:gd name="T6" fmla="*/ 118 w 349"/>
                  <a:gd name="T7" fmla="*/ 59 h 287"/>
                  <a:gd name="T8" fmla="*/ 161 w 349"/>
                  <a:gd name="T9" fmla="*/ 53 h 287"/>
                  <a:gd name="T10" fmla="*/ 158 w 349"/>
                  <a:gd name="T11" fmla="*/ 57 h 287"/>
                  <a:gd name="T12" fmla="*/ 170 w 349"/>
                  <a:gd name="T13" fmla="*/ 59 h 287"/>
                  <a:gd name="T14" fmla="*/ 183 w 349"/>
                  <a:gd name="T15" fmla="*/ 48 h 287"/>
                  <a:gd name="T16" fmla="*/ 207 w 349"/>
                  <a:gd name="T17" fmla="*/ 28 h 287"/>
                  <a:gd name="T18" fmla="*/ 226 w 349"/>
                  <a:gd name="T19" fmla="*/ 35 h 287"/>
                  <a:gd name="T20" fmla="*/ 291 w 349"/>
                  <a:gd name="T21" fmla="*/ 59 h 287"/>
                  <a:gd name="T22" fmla="*/ 293 w 349"/>
                  <a:gd name="T23" fmla="*/ 91 h 287"/>
                  <a:gd name="T24" fmla="*/ 293 w 349"/>
                  <a:gd name="T25" fmla="*/ 107 h 287"/>
                  <a:gd name="T26" fmla="*/ 291 w 349"/>
                  <a:gd name="T27" fmla="*/ 121 h 287"/>
                  <a:gd name="T28" fmla="*/ 291 w 349"/>
                  <a:gd name="T29" fmla="*/ 127 h 287"/>
                  <a:gd name="T30" fmla="*/ 297 w 349"/>
                  <a:gd name="T31" fmla="*/ 162 h 287"/>
                  <a:gd name="T32" fmla="*/ 315 w 349"/>
                  <a:gd name="T33" fmla="*/ 173 h 287"/>
                  <a:gd name="T34" fmla="*/ 306 w 349"/>
                  <a:gd name="T35" fmla="*/ 196 h 287"/>
                  <a:gd name="T36" fmla="*/ 330 w 349"/>
                  <a:gd name="T37" fmla="*/ 219 h 287"/>
                  <a:gd name="T38" fmla="*/ 339 w 349"/>
                  <a:gd name="T39" fmla="*/ 244 h 287"/>
                  <a:gd name="T40" fmla="*/ 349 w 349"/>
                  <a:gd name="T41" fmla="*/ 251 h 287"/>
                  <a:gd name="T42" fmla="*/ 346 w 349"/>
                  <a:gd name="T43" fmla="*/ 257 h 287"/>
                  <a:gd name="T44" fmla="*/ 334 w 349"/>
                  <a:gd name="T45" fmla="*/ 264 h 287"/>
                  <a:gd name="T46" fmla="*/ 325 w 349"/>
                  <a:gd name="T47" fmla="*/ 274 h 287"/>
                  <a:gd name="T48" fmla="*/ 313 w 349"/>
                  <a:gd name="T49" fmla="*/ 283 h 287"/>
                  <a:gd name="T50" fmla="*/ 281 w 349"/>
                  <a:gd name="T51" fmla="*/ 277 h 287"/>
                  <a:gd name="T52" fmla="*/ 247 w 349"/>
                  <a:gd name="T53" fmla="*/ 272 h 287"/>
                  <a:gd name="T54" fmla="*/ 229 w 349"/>
                  <a:gd name="T55" fmla="*/ 248 h 287"/>
                  <a:gd name="T56" fmla="*/ 213 w 349"/>
                  <a:gd name="T57" fmla="*/ 254 h 287"/>
                  <a:gd name="T58" fmla="*/ 198 w 349"/>
                  <a:gd name="T59" fmla="*/ 260 h 287"/>
                  <a:gd name="T60" fmla="*/ 174 w 349"/>
                  <a:gd name="T61" fmla="*/ 251 h 287"/>
                  <a:gd name="T62" fmla="*/ 158 w 349"/>
                  <a:gd name="T63" fmla="*/ 239 h 287"/>
                  <a:gd name="T64" fmla="*/ 133 w 349"/>
                  <a:gd name="T65" fmla="*/ 217 h 287"/>
                  <a:gd name="T66" fmla="*/ 127 w 349"/>
                  <a:gd name="T67" fmla="*/ 207 h 287"/>
                  <a:gd name="T68" fmla="*/ 115 w 349"/>
                  <a:gd name="T69" fmla="*/ 189 h 287"/>
                  <a:gd name="T70" fmla="*/ 99 w 349"/>
                  <a:gd name="T71" fmla="*/ 189 h 287"/>
                  <a:gd name="T72" fmla="*/ 99 w 349"/>
                  <a:gd name="T73" fmla="*/ 182 h 287"/>
                  <a:gd name="T74" fmla="*/ 93 w 349"/>
                  <a:gd name="T75" fmla="*/ 192 h 287"/>
                  <a:gd name="T76" fmla="*/ 81 w 349"/>
                  <a:gd name="T77" fmla="*/ 182 h 287"/>
                  <a:gd name="T78" fmla="*/ 78 w 349"/>
                  <a:gd name="T79" fmla="*/ 173 h 287"/>
                  <a:gd name="T80" fmla="*/ 75 w 349"/>
                  <a:gd name="T81" fmla="*/ 159 h 287"/>
                  <a:gd name="T82" fmla="*/ 59 w 349"/>
                  <a:gd name="T83" fmla="*/ 139 h 287"/>
                  <a:gd name="T84" fmla="*/ 43 w 349"/>
                  <a:gd name="T85" fmla="*/ 124 h 287"/>
                  <a:gd name="T86" fmla="*/ 33 w 349"/>
                  <a:gd name="T87" fmla="*/ 107 h 287"/>
                  <a:gd name="T88" fmla="*/ 38 w 349"/>
                  <a:gd name="T89" fmla="*/ 96 h 287"/>
                  <a:gd name="T90" fmla="*/ 41 w 349"/>
                  <a:gd name="T91" fmla="*/ 84 h 287"/>
                  <a:gd name="T92" fmla="*/ 41 w 349"/>
                  <a:gd name="T93" fmla="*/ 78 h 287"/>
                  <a:gd name="T94" fmla="*/ 33 w 349"/>
                  <a:gd name="T95" fmla="*/ 75 h 287"/>
                  <a:gd name="T96" fmla="*/ 20 w 349"/>
                  <a:gd name="T97" fmla="*/ 59 h 287"/>
                  <a:gd name="T98" fmla="*/ 13 w 349"/>
                  <a:gd name="T99" fmla="*/ 44 h 287"/>
                  <a:gd name="T100" fmla="*/ 10 w 349"/>
                  <a:gd name="T101" fmla="*/ 32 h 287"/>
                  <a:gd name="T102" fmla="*/ 0 w 349"/>
                  <a:gd name="T103" fmla="*/ 7 h 287"/>
                  <a:gd name="T104" fmla="*/ 7 w 349"/>
                  <a:gd name="T105" fmla="*/ 0 h 287"/>
                  <a:gd name="T106" fmla="*/ 20 w 349"/>
                  <a:gd name="T107" fmla="*/ 14 h 287"/>
                  <a:gd name="T108" fmla="*/ 50 w 349"/>
                  <a:gd name="T109" fmla="*/ 14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49" h="287">
                    <a:moveTo>
                      <a:pt x="50" y="14"/>
                    </a:moveTo>
                    <a:lnTo>
                      <a:pt x="65" y="4"/>
                    </a:lnTo>
                    <a:lnTo>
                      <a:pt x="65" y="16"/>
                    </a:lnTo>
                    <a:lnTo>
                      <a:pt x="78" y="25"/>
                    </a:lnTo>
                    <a:lnTo>
                      <a:pt x="78" y="28"/>
                    </a:lnTo>
                    <a:lnTo>
                      <a:pt x="86" y="44"/>
                    </a:lnTo>
                    <a:lnTo>
                      <a:pt x="102" y="48"/>
                    </a:lnTo>
                    <a:lnTo>
                      <a:pt x="118" y="59"/>
                    </a:lnTo>
                    <a:lnTo>
                      <a:pt x="143" y="59"/>
                    </a:lnTo>
                    <a:lnTo>
                      <a:pt x="161" y="53"/>
                    </a:lnTo>
                    <a:lnTo>
                      <a:pt x="165" y="57"/>
                    </a:lnTo>
                    <a:lnTo>
                      <a:pt x="158" y="57"/>
                    </a:lnTo>
                    <a:lnTo>
                      <a:pt x="158" y="59"/>
                    </a:lnTo>
                    <a:lnTo>
                      <a:pt x="170" y="59"/>
                    </a:lnTo>
                    <a:lnTo>
                      <a:pt x="165" y="48"/>
                    </a:lnTo>
                    <a:lnTo>
                      <a:pt x="183" y="48"/>
                    </a:lnTo>
                    <a:lnTo>
                      <a:pt x="195" y="28"/>
                    </a:lnTo>
                    <a:lnTo>
                      <a:pt x="207" y="28"/>
                    </a:lnTo>
                    <a:lnTo>
                      <a:pt x="222" y="25"/>
                    </a:lnTo>
                    <a:lnTo>
                      <a:pt x="226" y="35"/>
                    </a:lnTo>
                    <a:lnTo>
                      <a:pt x="250" y="38"/>
                    </a:lnTo>
                    <a:lnTo>
                      <a:pt x="291" y="59"/>
                    </a:lnTo>
                    <a:lnTo>
                      <a:pt x="293" y="78"/>
                    </a:lnTo>
                    <a:lnTo>
                      <a:pt x="293" y="91"/>
                    </a:lnTo>
                    <a:lnTo>
                      <a:pt x="291" y="103"/>
                    </a:lnTo>
                    <a:lnTo>
                      <a:pt x="293" y="107"/>
                    </a:lnTo>
                    <a:lnTo>
                      <a:pt x="287" y="109"/>
                    </a:lnTo>
                    <a:lnTo>
                      <a:pt x="291" y="121"/>
                    </a:lnTo>
                    <a:lnTo>
                      <a:pt x="293" y="124"/>
                    </a:lnTo>
                    <a:lnTo>
                      <a:pt x="291" y="127"/>
                    </a:lnTo>
                    <a:lnTo>
                      <a:pt x="297" y="146"/>
                    </a:lnTo>
                    <a:lnTo>
                      <a:pt x="297" y="162"/>
                    </a:lnTo>
                    <a:lnTo>
                      <a:pt x="313" y="164"/>
                    </a:lnTo>
                    <a:lnTo>
                      <a:pt x="315" y="173"/>
                    </a:lnTo>
                    <a:lnTo>
                      <a:pt x="309" y="185"/>
                    </a:lnTo>
                    <a:lnTo>
                      <a:pt x="306" y="196"/>
                    </a:lnTo>
                    <a:lnTo>
                      <a:pt x="318" y="217"/>
                    </a:lnTo>
                    <a:lnTo>
                      <a:pt x="330" y="219"/>
                    </a:lnTo>
                    <a:lnTo>
                      <a:pt x="339" y="228"/>
                    </a:lnTo>
                    <a:lnTo>
                      <a:pt x="339" y="244"/>
                    </a:lnTo>
                    <a:lnTo>
                      <a:pt x="349" y="244"/>
                    </a:lnTo>
                    <a:lnTo>
                      <a:pt x="349" y="251"/>
                    </a:lnTo>
                    <a:lnTo>
                      <a:pt x="346" y="254"/>
                    </a:lnTo>
                    <a:lnTo>
                      <a:pt x="346" y="257"/>
                    </a:lnTo>
                    <a:lnTo>
                      <a:pt x="336" y="257"/>
                    </a:lnTo>
                    <a:lnTo>
                      <a:pt x="334" y="264"/>
                    </a:lnTo>
                    <a:lnTo>
                      <a:pt x="327" y="264"/>
                    </a:lnTo>
                    <a:lnTo>
                      <a:pt x="325" y="274"/>
                    </a:lnTo>
                    <a:lnTo>
                      <a:pt x="325" y="287"/>
                    </a:lnTo>
                    <a:lnTo>
                      <a:pt x="313" y="283"/>
                    </a:lnTo>
                    <a:lnTo>
                      <a:pt x="297" y="281"/>
                    </a:lnTo>
                    <a:lnTo>
                      <a:pt x="281" y="277"/>
                    </a:lnTo>
                    <a:lnTo>
                      <a:pt x="263" y="274"/>
                    </a:lnTo>
                    <a:lnTo>
                      <a:pt x="247" y="272"/>
                    </a:lnTo>
                    <a:lnTo>
                      <a:pt x="238" y="257"/>
                    </a:lnTo>
                    <a:lnTo>
                      <a:pt x="229" y="248"/>
                    </a:lnTo>
                    <a:lnTo>
                      <a:pt x="216" y="248"/>
                    </a:lnTo>
                    <a:lnTo>
                      <a:pt x="213" y="254"/>
                    </a:lnTo>
                    <a:lnTo>
                      <a:pt x="204" y="257"/>
                    </a:lnTo>
                    <a:lnTo>
                      <a:pt x="198" y="260"/>
                    </a:lnTo>
                    <a:lnTo>
                      <a:pt x="186" y="254"/>
                    </a:lnTo>
                    <a:lnTo>
                      <a:pt x="174" y="251"/>
                    </a:lnTo>
                    <a:lnTo>
                      <a:pt x="161" y="244"/>
                    </a:lnTo>
                    <a:lnTo>
                      <a:pt x="158" y="239"/>
                    </a:lnTo>
                    <a:lnTo>
                      <a:pt x="143" y="232"/>
                    </a:lnTo>
                    <a:lnTo>
                      <a:pt x="133" y="217"/>
                    </a:lnTo>
                    <a:lnTo>
                      <a:pt x="131" y="211"/>
                    </a:lnTo>
                    <a:lnTo>
                      <a:pt x="127" y="207"/>
                    </a:lnTo>
                    <a:lnTo>
                      <a:pt x="118" y="196"/>
                    </a:lnTo>
                    <a:lnTo>
                      <a:pt x="115" y="189"/>
                    </a:lnTo>
                    <a:lnTo>
                      <a:pt x="106" y="196"/>
                    </a:lnTo>
                    <a:lnTo>
                      <a:pt x="99" y="189"/>
                    </a:lnTo>
                    <a:lnTo>
                      <a:pt x="97" y="185"/>
                    </a:lnTo>
                    <a:lnTo>
                      <a:pt x="99" y="182"/>
                    </a:lnTo>
                    <a:lnTo>
                      <a:pt x="97" y="182"/>
                    </a:lnTo>
                    <a:lnTo>
                      <a:pt x="93" y="192"/>
                    </a:lnTo>
                    <a:lnTo>
                      <a:pt x="86" y="196"/>
                    </a:lnTo>
                    <a:lnTo>
                      <a:pt x="81" y="182"/>
                    </a:lnTo>
                    <a:lnTo>
                      <a:pt x="81" y="176"/>
                    </a:lnTo>
                    <a:lnTo>
                      <a:pt x="78" y="173"/>
                    </a:lnTo>
                    <a:lnTo>
                      <a:pt x="75" y="164"/>
                    </a:lnTo>
                    <a:lnTo>
                      <a:pt x="75" y="159"/>
                    </a:lnTo>
                    <a:lnTo>
                      <a:pt x="68" y="146"/>
                    </a:lnTo>
                    <a:lnTo>
                      <a:pt x="59" y="139"/>
                    </a:lnTo>
                    <a:lnTo>
                      <a:pt x="47" y="133"/>
                    </a:lnTo>
                    <a:lnTo>
                      <a:pt x="43" y="124"/>
                    </a:lnTo>
                    <a:lnTo>
                      <a:pt x="35" y="116"/>
                    </a:lnTo>
                    <a:lnTo>
                      <a:pt x="33" y="107"/>
                    </a:lnTo>
                    <a:lnTo>
                      <a:pt x="38" y="103"/>
                    </a:lnTo>
                    <a:lnTo>
                      <a:pt x="38" y="96"/>
                    </a:lnTo>
                    <a:lnTo>
                      <a:pt x="41" y="93"/>
                    </a:lnTo>
                    <a:lnTo>
                      <a:pt x="41" y="84"/>
                    </a:lnTo>
                    <a:lnTo>
                      <a:pt x="43" y="82"/>
                    </a:lnTo>
                    <a:lnTo>
                      <a:pt x="41" y="78"/>
                    </a:lnTo>
                    <a:lnTo>
                      <a:pt x="35" y="78"/>
                    </a:lnTo>
                    <a:lnTo>
                      <a:pt x="33" y="75"/>
                    </a:lnTo>
                    <a:lnTo>
                      <a:pt x="26" y="69"/>
                    </a:lnTo>
                    <a:lnTo>
                      <a:pt x="20" y="59"/>
                    </a:lnTo>
                    <a:lnTo>
                      <a:pt x="16" y="53"/>
                    </a:lnTo>
                    <a:lnTo>
                      <a:pt x="13" y="44"/>
                    </a:lnTo>
                    <a:lnTo>
                      <a:pt x="10" y="38"/>
                    </a:lnTo>
                    <a:lnTo>
                      <a:pt x="10" y="32"/>
                    </a:lnTo>
                    <a:lnTo>
                      <a:pt x="7" y="23"/>
                    </a:lnTo>
                    <a:lnTo>
                      <a:pt x="0" y="7"/>
                    </a:lnTo>
                    <a:lnTo>
                      <a:pt x="7" y="7"/>
                    </a:lnTo>
                    <a:lnTo>
                      <a:pt x="7" y="0"/>
                    </a:lnTo>
                    <a:lnTo>
                      <a:pt x="10" y="4"/>
                    </a:lnTo>
                    <a:lnTo>
                      <a:pt x="20" y="14"/>
                    </a:lnTo>
                    <a:lnTo>
                      <a:pt x="41" y="16"/>
                    </a:lnTo>
                    <a:lnTo>
                      <a:pt x="50" y="14"/>
                    </a:lnTo>
                    <a:lnTo>
                      <a:pt x="50" y="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517"/>
              <p:cNvSpPr>
                <a:spLocks/>
              </p:cNvSpPr>
              <p:nvPr/>
            </p:nvSpPr>
            <p:spPr bwMode="auto">
              <a:xfrm>
                <a:off x="6535738" y="3341688"/>
                <a:ext cx="34925" cy="122238"/>
              </a:xfrm>
              <a:custGeom>
                <a:avLst/>
                <a:gdLst>
                  <a:gd name="T0" fmla="*/ 7 w 22"/>
                  <a:gd name="T1" fmla="*/ 7 h 77"/>
                  <a:gd name="T2" fmla="*/ 13 w 22"/>
                  <a:gd name="T3" fmla="*/ 7 h 77"/>
                  <a:gd name="T4" fmla="*/ 16 w 22"/>
                  <a:gd name="T5" fmla="*/ 0 h 77"/>
                  <a:gd name="T6" fmla="*/ 22 w 22"/>
                  <a:gd name="T7" fmla="*/ 0 h 77"/>
                  <a:gd name="T8" fmla="*/ 22 w 22"/>
                  <a:gd name="T9" fmla="*/ 7 h 77"/>
                  <a:gd name="T10" fmla="*/ 16 w 22"/>
                  <a:gd name="T11" fmla="*/ 13 h 77"/>
                  <a:gd name="T12" fmla="*/ 16 w 22"/>
                  <a:gd name="T13" fmla="*/ 18 h 77"/>
                  <a:gd name="T14" fmla="*/ 11 w 22"/>
                  <a:gd name="T15" fmla="*/ 18 h 77"/>
                  <a:gd name="T16" fmla="*/ 13 w 22"/>
                  <a:gd name="T17" fmla="*/ 25 h 77"/>
                  <a:gd name="T18" fmla="*/ 16 w 22"/>
                  <a:gd name="T19" fmla="*/ 32 h 77"/>
                  <a:gd name="T20" fmla="*/ 16 w 22"/>
                  <a:gd name="T21" fmla="*/ 46 h 77"/>
                  <a:gd name="T22" fmla="*/ 16 w 22"/>
                  <a:gd name="T23" fmla="*/ 59 h 77"/>
                  <a:gd name="T24" fmla="*/ 13 w 22"/>
                  <a:gd name="T25" fmla="*/ 71 h 77"/>
                  <a:gd name="T26" fmla="*/ 11 w 22"/>
                  <a:gd name="T27" fmla="*/ 77 h 77"/>
                  <a:gd name="T28" fmla="*/ 7 w 22"/>
                  <a:gd name="T29" fmla="*/ 66 h 77"/>
                  <a:gd name="T30" fmla="*/ 4 w 22"/>
                  <a:gd name="T31" fmla="*/ 55 h 77"/>
                  <a:gd name="T32" fmla="*/ 0 w 22"/>
                  <a:gd name="T33" fmla="*/ 43 h 77"/>
                  <a:gd name="T34" fmla="*/ 4 w 22"/>
                  <a:gd name="T35" fmla="*/ 38 h 77"/>
                  <a:gd name="T36" fmla="*/ 0 w 22"/>
                  <a:gd name="T37" fmla="*/ 34 h 77"/>
                  <a:gd name="T38" fmla="*/ 0 w 22"/>
                  <a:gd name="T39" fmla="*/ 29 h 77"/>
                  <a:gd name="T40" fmla="*/ 4 w 22"/>
                  <a:gd name="T41" fmla="*/ 18 h 77"/>
                  <a:gd name="T42" fmla="*/ 7 w 22"/>
                  <a:gd name="T43" fmla="*/ 7 h 77"/>
                  <a:gd name="T44" fmla="*/ 7 w 22"/>
                  <a:gd name="T45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77">
                    <a:moveTo>
                      <a:pt x="7" y="7"/>
                    </a:moveTo>
                    <a:lnTo>
                      <a:pt x="13" y="7"/>
                    </a:lnTo>
                    <a:lnTo>
                      <a:pt x="16" y="0"/>
                    </a:lnTo>
                    <a:lnTo>
                      <a:pt x="22" y="0"/>
                    </a:lnTo>
                    <a:lnTo>
                      <a:pt x="22" y="7"/>
                    </a:lnTo>
                    <a:lnTo>
                      <a:pt x="16" y="13"/>
                    </a:lnTo>
                    <a:lnTo>
                      <a:pt x="16" y="18"/>
                    </a:lnTo>
                    <a:lnTo>
                      <a:pt x="11" y="18"/>
                    </a:lnTo>
                    <a:lnTo>
                      <a:pt x="13" y="25"/>
                    </a:lnTo>
                    <a:lnTo>
                      <a:pt x="16" y="32"/>
                    </a:lnTo>
                    <a:lnTo>
                      <a:pt x="16" y="46"/>
                    </a:lnTo>
                    <a:lnTo>
                      <a:pt x="16" y="59"/>
                    </a:lnTo>
                    <a:lnTo>
                      <a:pt x="13" y="71"/>
                    </a:lnTo>
                    <a:lnTo>
                      <a:pt x="11" y="77"/>
                    </a:lnTo>
                    <a:lnTo>
                      <a:pt x="7" y="66"/>
                    </a:lnTo>
                    <a:lnTo>
                      <a:pt x="4" y="55"/>
                    </a:lnTo>
                    <a:lnTo>
                      <a:pt x="0" y="43"/>
                    </a:lnTo>
                    <a:lnTo>
                      <a:pt x="4" y="38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4" y="18"/>
                    </a:lnTo>
                    <a:lnTo>
                      <a:pt x="7" y="7"/>
                    </a:lnTo>
                    <a:lnTo>
                      <a:pt x="7" y="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518"/>
              <p:cNvSpPr>
                <a:spLocks/>
              </p:cNvSpPr>
              <p:nvPr/>
            </p:nvSpPr>
            <p:spPr bwMode="auto">
              <a:xfrm>
                <a:off x="6553201" y="3341688"/>
                <a:ext cx="107950" cy="128588"/>
              </a:xfrm>
              <a:custGeom>
                <a:avLst/>
                <a:gdLst>
                  <a:gd name="T0" fmla="*/ 5 w 68"/>
                  <a:gd name="T1" fmla="*/ 13 h 81"/>
                  <a:gd name="T2" fmla="*/ 15 w 68"/>
                  <a:gd name="T3" fmla="*/ 13 h 81"/>
                  <a:gd name="T4" fmla="*/ 18 w 68"/>
                  <a:gd name="T5" fmla="*/ 18 h 81"/>
                  <a:gd name="T6" fmla="*/ 20 w 68"/>
                  <a:gd name="T7" fmla="*/ 18 h 81"/>
                  <a:gd name="T8" fmla="*/ 27 w 68"/>
                  <a:gd name="T9" fmla="*/ 18 h 81"/>
                  <a:gd name="T10" fmla="*/ 43 w 68"/>
                  <a:gd name="T11" fmla="*/ 9 h 81"/>
                  <a:gd name="T12" fmla="*/ 61 w 68"/>
                  <a:gd name="T13" fmla="*/ 0 h 81"/>
                  <a:gd name="T14" fmla="*/ 68 w 68"/>
                  <a:gd name="T15" fmla="*/ 22 h 81"/>
                  <a:gd name="T16" fmla="*/ 54 w 68"/>
                  <a:gd name="T17" fmla="*/ 29 h 81"/>
                  <a:gd name="T18" fmla="*/ 32 w 68"/>
                  <a:gd name="T19" fmla="*/ 34 h 81"/>
                  <a:gd name="T20" fmla="*/ 32 w 68"/>
                  <a:gd name="T21" fmla="*/ 38 h 81"/>
                  <a:gd name="T22" fmla="*/ 52 w 68"/>
                  <a:gd name="T23" fmla="*/ 52 h 81"/>
                  <a:gd name="T24" fmla="*/ 45 w 68"/>
                  <a:gd name="T25" fmla="*/ 55 h 81"/>
                  <a:gd name="T26" fmla="*/ 43 w 68"/>
                  <a:gd name="T27" fmla="*/ 62 h 81"/>
                  <a:gd name="T28" fmla="*/ 39 w 68"/>
                  <a:gd name="T29" fmla="*/ 66 h 81"/>
                  <a:gd name="T30" fmla="*/ 32 w 68"/>
                  <a:gd name="T31" fmla="*/ 68 h 81"/>
                  <a:gd name="T32" fmla="*/ 20 w 68"/>
                  <a:gd name="T33" fmla="*/ 81 h 81"/>
                  <a:gd name="T34" fmla="*/ 0 w 68"/>
                  <a:gd name="T35" fmla="*/ 77 h 81"/>
                  <a:gd name="T36" fmla="*/ 2 w 68"/>
                  <a:gd name="T37" fmla="*/ 71 h 81"/>
                  <a:gd name="T38" fmla="*/ 5 w 68"/>
                  <a:gd name="T39" fmla="*/ 59 h 81"/>
                  <a:gd name="T40" fmla="*/ 5 w 68"/>
                  <a:gd name="T41" fmla="*/ 46 h 81"/>
                  <a:gd name="T42" fmla="*/ 5 w 68"/>
                  <a:gd name="T43" fmla="*/ 32 h 81"/>
                  <a:gd name="T44" fmla="*/ 2 w 68"/>
                  <a:gd name="T45" fmla="*/ 25 h 81"/>
                  <a:gd name="T46" fmla="*/ 0 w 68"/>
                  <a:gd name="T47" fmla="*/ 18 h 81"/>
                  <a:gd name="T48" fmla="*/ 5 w 68"/>
                  <a:gd name="T49" fmla="*/ 18 h 81"/>
                  <a:gd name="T50" fmla="*/ 5 w 68"/>
                  <a:gd name="T51" fmla="*/ 13 h 81"/>
                  <a:gd name="T52" fmla="*/ 5 w 68"/>
                  <a:gd name="T53" fmla="*/ 1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81">
                    <a:moveTo>
                      <a:pt x="5" y="13"/>
                    </a:moveTo>
                    <a:lnTo>
                      <a:pt x="15" y="13"/>
                    </a:lnTo>
                    <a:lnTo>
                      <a:pt x="18" y="18"/>
                    </a:lnTo>
                    <a:lnTo>
                      <a:pt x="20" y="18"/>
                    </a:lnTo>
                    <a:lnTo>
                      <a:pt x="27" y="18"/>
                    </a:lnTo>
                    <a:lnTo>
                      <a:pt x="43" y="9"/>
                    </a:lnTo>
                    <a:lnTo>
                      <a:pt x="61" y="0"/>
                    </a:lnTo>
                    <a:lnTo>
                      <a:pt x="68" y="22"/>
                    </a:lnTo>
                    <a:lnTo>
                      <a:pt x="54" y="29"/>
                    </a:lnTo>
                    <a:lnTo>
                      <a:pt x="32" y="34"/>
                    </a:lnTo>
                    <a:lnTo>
                      <a:pt x="32" y="38"/>
                    </a:lnTo>
                    <a:lnTo>
                      <a:pt x="52" y="52"/>
                    </a:lnTo>
                    <a:lnTo>
                      <a:pt x="45" y="55"/>
                    </a:lnTo>
                    <a:lnTo>
                      <a:pt x="43" y="62"/>
                    </a:lnTo>
                    <a:lnTo>
                      <a:pt x="39" y="66"/>
                    </a:lnTo>
                    <a:lnTo>
                      <a:pt x="32" y="68"/>
                    </a:lnTo>
                    <a:lnTo>
                      <a:pt x="20" y="81"/>
                    </a:lnTo>
                    <a:lnTo>
                      <a:pt x="0" y="77"/>
                    </a:lnTo>
                    <a:lnTo>
                      <a:pt x="2" y="71"/>
                    </a:lnTo>
                    <a:lnTo>
                      <a:pt x="5" y="59"/>
                    </a:lnTo>
                    <a:lnTo>
                      <a:pt x="5" y="46"/>
                    </a:lnTo>
                    <a:lnTo>
                      <a:pt x="5" y="32"/>
                    </a:lnTo>
                    <a:lnTo>
                      <a:pt x="2" y="25"/>
                    </a:lnTo>
                    <a:lnTo>
                      <a:pt x="0" y="18"/>
                    </a:lnTo>
                    <a:lnTo>
                      <a:pt x="5" y="18"/>
                    </a:lnTo>
                    <a:lnTo>
                      <a:pt x="5" y="13"/>
                    </a:lnTo>
                    <a:lnTo>
                      <a:pt x="5" y="1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519"/>
              <p:cNvSpPr>
                <a:spLocks/>
              </p:cNvSpPr>
              <p:nvPr/>
            </p:nvSpPr>
            <p:spPr bwMode="auto">
              <a:xfrm>
                <a:off x="6981826" y="3557588"/>
                <a:ext cx="25400" cy="47625"/>
              </a:xfrm>
              <a:custGeom>
                <a:avLst/>
                <a:gdLst>
                  <a:gd name="T0" fmla="*/ 3 w 16"/>
                  <a:gd name="T1" fmla="*/ 26 h 30"/>
                  <a:gd name="T2" fmla="*/ 0 w 16"/>
                  <a:gd name="T3" fmla="*/ 15 h 30"/>
                  <a:gd name="T4" fmla="*/ 3 w 16"/>
                  <a:gd name="T5" fmla="*/ 8 h 30"/>
                  <a:gd name="T6" fmla="*/ 6 w 16"/>
                  <a:gd name="T7" fmla="*/ 0 h 30"/>
                  <a:gd name="T8" fmla="*/ 16 w 16"/>
                  <a:gd name="T9" fmla="*/ 8 h 30"/>
                  <a:gd name="T10" fmla="*/ 16 w 16"/>
                  <a:gd name="T11" fmla="*/ 21 h 30"/>
                  <a:gd name="T12" fmla="*/ 16 w 16"/>
                  <a:gd name="T13" fmla="*/ 30 h 30"/>
                  <a:gd name="T14" fmla="*/ 12 w 16"/>
                  <a:gd name="T15" fmla="*/ 30 h 30"/>
                  <a:gd name="T16" fmla="*/ 10 w 16"/>
                  <a:gd name="T17" fmla="*/ 30 h 30"/>
                  <a:gd name="T18" fmla="*/ 6 w 16"/>
                  <a:gd name="T19" fmla="*/ 26 h 30"/>
                  <a:gd name="T20" fmla="*/ 3 w 16"/>
                  <a:gd name="T21" fmla="*/ 26 h 30"/>
                  <a:gd name="T22" fmla="*/ 3 w 16"/>
                  <a:gd name="T23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30">
                    <a:moveTo>
                      <a:pt x="3" y="26"/>
                    </a:moveTo>
                    <a:lnTo>
                      <a:pt x="0" y="15"/>
                    </a:lnTo>
                    <a:lnTo>
                      <a:pt x="3" y="8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16" y="21"/>
                    </a:lnTo>
                    <a:lnTo>
                      <a:pt x="16" y="30"/>
                    </a:lnTo>
                    <a:lnTo>
                      <a:pt x="12" y="30"/>
                    </a:lnTo>
                    <a:lnTo>
                      <a:pt x="10" y="30"/>
                    </a:lnTo>
                    <a:lnTo>
                      <a:pt x="6" y="26"/>
                    </a:lnTo>
                    <a:lnTo>
                      <a:pt x="3" y="26"/>
                    </a:lnTo>
                    <a:lnTo>
                      <a:pt x="3" y="2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520"/>
              <p:cNvSpPr>
                <a:spLocks/>
              </p:cNvSpPr>
              <p:nvPr/>
            </p:nvSpPr>
            <p:spPr bwMode="auto">
              <a:xfrm>
                <a:off x="6870701" y="3440113"/>
                <a:ext cx="36513" cy="42863"/>
              </a:xfrm>
              <a:custGeom>
                <a:avLst/>
                <a:gdLst>
                  <a:gd name="T0" fmla="*/ 0 w 23"/>
                  <a:gd name="T1" fmla="*/ 19 h 27"/>
                  <a:gd name="T2" fmla="*/ 2 w 23"/>
                  <a:gd name="T3" fmla="*/ 13 h 27"/>
                  <a:gd name="T4" fmla="*/ 5 w 23"/>
                  <a:gd name="T5" fmla="*/ 0 h 27"/>
                  <a:gd name="T6" fmla="*/ 15 w 23"/>
                  <a:gd name="T7" fmla="*/ 0 h 27"/>
                  <a:gd name="T8" fmla="*/ 18 w 23"/>
                  <a:gd name="T9" fmla="*/ 6 h 27"/>
                  <a:gd name="T10" fmla="*/ 21 w 23"/>
                  <a:gd name="T11" fmla="*/ 4 h 27"/>
                  <a:gd name="T12" fmla="*/ 21 w 23"/>
                  <a:gd name="T13" fmla="*/ 9 h 27"/>
                  <a:gd name="T14" fmla="*/ 15 w 23"/>
                  <a:gd name="T15" fmla="*/ 13 h 27"/>
                  <a:gd name="T16" fmla="*/ 18 w 23"/>
                  <a:gd name="T17" fmla="*/ 15 h 27"/>
                  <a:gd name="T18" fmla="*/ 23 w 23"/>
                  <a:gd name="T19" fmla="*/ 27 h 27"/>
                  <a:gd name="T20" fmla="*/ 15 w 23"/>
                  <a:gd name="T21" fmla="*/ 27 h 27"/>
                  <a:gd name="T22" fmla="*/ 12 w 23"/>
                  <a:gd name="T23" fmla="*/ 22 h 27"/>
                  <a:gd name="T24" fmla="*/ 0 w 23"/>
                  <a:gd name="T25" fmla="*/ 19 h 27"/>
                  <a:gd name="T26" fmla="*/ 0 w 23"/>
                  <a:gd name="T27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27">
                    <a:moveTo>
                      <a:pt x="0" y="19"/>
                    </a:moveTo>
                    <a:lnTo>
                      <a:pt x="2" y="13"/>
                    </a:lnTo>
                    <a:lnTo>
                      <a:pt x="5" y="0"/>
                    </a:lnTo>
                    <a:lnTo>
                      <a:pt x="15" y="0"/>
                    </a:lnTo>
                    <a:lnTo>
                      <a:pt x="18" y="6"/>
                    </a:lnTo>
                    <a:lnTo>
                      <a:pt x="21" y="4"/>
                    </a:lnTo>
                    <a:lnTo>
                      <a:pt x="21" y="9"/>
                    </a:lnTo>
                    <a:lnTo>
                      <a:pt x="15" y="13"/>
                    </a:lnTo>
                    <a:lnTo>
                      <a:pt x="18" y="15"/>
                    </a:lnTo>
                    <a:lnTo>
                      <a:pt x="23" y="27"/>
                    </a:lnTo>
                    <a:lnTo>
                      <a:pt x="15" y="27"/>
                    </a:lnTo>
                    <a:lnTo>
                      <a:pt x="12" y="22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521"/>
              <p:cNvSpPr>
                <a:spLocks/>
              </p:cNvSpPr>
              <p:nvPr/>
            </p:nvSpPr>
            <p:spPr bwMode="auto">
              <a:xfrm>
                <a:off x="6546851" y="3305175"/>
                <a:ext cx="38100" cy="47625"/>
              </a:xfrm>
              <a:custGeom>
                <a:avLst/>
                <a:gdLst>
                  <a:gd name="T0" fmla="*/ 13 w 24"/>
                  <a:gd name="T1" fmla="*/ 0 h 30"/>
                  <a:gd name="T2" fmla="*/ 24 w 24"/>
                  <a:gd name="T3" fmla="*/ 0 h 30"/>
                  <a:gd name="T4" fmla="*/ 24 w 24"/>
                  <a:gd name="T5" fmla="*/ 2 h 30"/>
                  <a:gd name="T6" fmla="*/ 24 w 24"/>
                  <a:gd name="T7" fmla="*/ 9 h 30"/>
                  <a:gd name="T8" fmla="*/ 19 w 24"/>
                  <a:gd name="T9" fmla="*/ 17 h 30"/>
                  <a:gd name="T10" fmla="*/ 19 w 24"/>
                  <a:gd name="T11" fmla="*/ 20 h 30"/>
                  <a:gd name="T12" fmla="*/ 15 w 24"/>
                  <a:gd name="T13" fmla="*/ 23 h 30"/>
                  <a:gd name="T14" fmla="*/ 9 w 24"/>
                  <a:gd name="T15" fmla="*/ 23 h 30"/>
                  <a:gd name="T16" fmla="*/ 6 w 24"/>
                  <a:gd name="T17" fmla="*/ 30 h 30"/>
                  <a:gd name="T18" fmla="*/ 0 w 24"/>
                  <a:gd name="T19" fmla="*/ 30 h 30"/>
                  <a:gd name="T20" fmla="*/ 4 w 24"/>
                  <a:gd name="T21" fmla="*/ 23 h 30"/>
                  <a:gd name="T22" fmla="*/ 6 w 24"/>
                  <a:gd name="T23" fmla="*/ 17 h 30"/>
                  <a:gd name="T24" fmla="*/ 9 w 24"/>
                  <a:gd name="T25" fmla="*/ 5 h 30"/>
                  <a:gd name="T26" fmla="*/ 13 w 24"/>
                  <a:gd name="T27" fmla="*/ 0 h 30"/>
                  <a:gd name="T28" fmla="*/ 13 w 24"/>
                  <a:gd name="T2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30">
                    <a:moveTo>
                      <a:pt x="13" y="0"/>
                    </a:moveTo>
                    <a:lnTo>
                      <a:pt x="24" y="0"/>
                    </a:lnTo>
                    <a:lnTo>
                      <a:pt x="24" y="2"/>
                    </a:lnTo>
                    <a:lnTo>
                      <a:pt x="24" y="9"/>
                    </a:lnTo>
                    <a:lnTo>
                      <a:pt x="19" y="17"/>
                    </a:lnTo>
                    <a:lnTo>
                      <a:pt x="19" y="20"/>
                    </a:lnTo>
                    <a:lnTo>
                      <a:pt x="15" y="23"/>
                    </a:lnTo>
                    <a:lnTo>
                      <a:pt x="9" y="23"/>
                    </a:lnTo>
                    <a:lnTo>
                      <a:pt x="6" y="30"/>
                    </a:lnTo>
                    <a:lnTo>
                      <a:pt x="0" y="30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9" y="5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522"/>
              <p:cNvSpPr>
                <a:spLocks/>
              </p:cNvSpPr>
              <p:nvPr/>
            </p:nvSpPr>
            <p:spPr bwMode="auto">
              <a:xfrm>
                <a:off x="7842251" y="2608263"/>
                <a:ext cx="852488" cy="396875"/>
              </a:xfrm>
              <a:custGeom>
                <a:avLst/>
                <a:gdLst>
                  <a:gd name="T0" fmla="*/ 155 w 537"/>
                  <a:gd name="T1" fmla="*/ 0 h 250"/>
                  <a:gd name="T2" fmla="*/ 229 w 537"/>
                  <a:gd name="T3" fmla="*/ 37 h 250"/>
                  <a:gd name="T4" fmla="*/ 278 w 537"/>
                  <a:gd name="T5" fmla="*/ 27 h 250"/>
                  <a:gd name="T6" fmla="*/ 318 w 537"/>
                  <a:gd name="T7" fmla="*/ 40 h 250"/>
                  <a:gd name="T8" fmla="*/ 334 w 537"/>
                  <a:gd name="T9" fmla="*/ 56 h 250"/>
                  <a:gd name="T10" fmla="*/ 367 w 537"/>
                  <a:gd name="T11" fmla="*/ 56 h 250"/>
                  <a:gd name="T12" fmla="*/ 414 w 537"/>
                  <a:gd name="T13" fmla="*/ 18 h 250"/>
                  <a:gd name="T14" fmla="*/ 460 w 537"/>
                  <a:gd name="T15" fmla="*/ 27 h 250"/>
                  <a:gd name="T16" fmla="*/ 456 w 537"/>
                  <a:gd name="T17" fmla="*/ 64 h 250"/>
                  <a:gd name="T18" fmla="*/ 453 w 537"/>
                  <a:gd name="T19" fmla="*/ 77 h 250"/>
                  <a:gd name="T20" fmla="*/ 466 w 537"/>
                  <a:gd name="T21" fmla="*/ 84 h 250"/>
                  <a:gd name="T22" fmla="*/ 485 w 537"/>
                  <a:gd name="T23" fmla="*/ 84 h 250"/>
                  <a:gd name="T24" fmla="*/ 499 w 537"/>
                  <a:gd name="T25" fmla="*/ 71 h 250"/>
                  <a:gd name="T26" fmla="*/ 525 w 537"/>
                  <a:gd name="T27" fmla="*/ 86 h 250"/>
                  <a:gd name="T28" fmla="*/ 537 w 537"/>
                  <a:gd name="T29" fmla="*/ 102 h 250"/>
                  <a:gd name="T30" fmla="*/ 521 w 537"/>
                  <a:gd name="T31" fmla="*/ 106 h 250"/>
                  <a:gd name="T32" fmla="*/ 499 w 537"/>
                  <a:gd name="T33" fmla="*/ 116 h 250"/>
                  <a:gd name="T34" fmla="*/ 496 w 537"/>
                  <a:gd name="T35" fmla="*/ 123 h 250"/>
                  <a:gd name="T36" fmla="*/ 490 w 537"/>
                  <a:gd name="T37" fmla="*/ 120 h 250"/>
                  <a:gd name="T38" fmla="*/ 478 w 537"/>
                  <a:gd name="T39" fmla="*/ 126 h 250"/>
                  <a:gd name="T40" fmla="*/ 469 w 537"/>
                  <a:gd name="T41" fmla="*/ 145 h 250"/>
                  <a:gd name="T42" fmla="*/ 456 w 537"/>
                  <a:gd name="T43" fmla="*/ 157 h 250"/>
                  <a:gd name="T44" fmla="*/ 438 w 537"/>
                  <a:gd name="T45" fmla="*/ 164 h 250"/>
                  <a:gd name="T46" fmla="*/ 421 w 537"/>
                  <a:gd name="T47" fmla="*/ 160 h 250"/>
                  <a:gd name="T48" fmla="*/ 417 w 537"/>
                  <a:gd name="T49" fmla="*/ 175 h 250"/>
                  <a:gd name="T50" fmla="*/ 421 w 537"/>
                  <a:gd name="T51" fmla="*/ 195 h 250"/>
                  <a:gd name="T52" fmla="*/ 410 w 537"/>
                  <a:gd name="T53" fmla="*/ 216 h 250"/>
                  <a:gd name="T54" fmla="*/ 394 w 537"/>
                  <a:gd name="T55" fmla="*/ 225 h 250"/>
                  <a:gd name="T56" fmla="*/ 328 w 537"/>
                  <a:gd name="T57" fmla="*/ 250 h 250"/>
                  <a:gd name="T58" fmla="*/ 312 w 537"/>
                  <a:gd name="T59" fmla="*/ 247 h 250"/>
                  <a:gd name="T60" fmla="*/ 269 w 537"/>
                  <a:gd name="T61" fmla="*/ 238 h 250"/>
                  <a:gd name="T62" fmla="*/ 239 w 537"/>
                  <a:gd name="T63" fmla="*/ 232 h 250"/>
                  <a:gd name="T64" fmla="*/ 198 w 537"/>
                  <a:gd name="T65" fmla="*/ 234 h 250"/>
                  <a:gd name="T66" fmla="*/ 176 w 537"/>
                  <a:gd name="T67" fmla="*/ 238 h 250"/>
                  <a:gd name="T68" fmla="*/ 157 w 537"/>
                  <a:gd name="T69" fmla="*/ 207 h 250"/>
                  <a:gd name="T70" fmla="*/ 148 w 537"/>
                  <a:gd name="T71" fmla="*/ 200 h 250"/>
                  <a:gd name="T72" fmla="*/ 114 w 537"/>
                  <a:gd name="T73" fmla="*/ 188 h 250"/>
                  <a:gd name="T74" fmla="*/ 84 w 537"/>
                  <a:gd name="T75" fmla="*/ 182 h 250"/>
                  <a:gd name="T76" fmla="*/ 64 w 537"/>
                  <a:gd name="T77" fmla="*/ 166 h 250"/>
                  <a:gd name="T78" fmla="*/ 62 w 537"/>
                  <a:gd name="T79" fmla="*/ 152 h 250"/>
                  <a:gd name="T80" fmla="*/ 53 w 537"/>
                  <a:gd name="T81" fmla="*/ 130 h 250"/>
                  <a:gd name="T82" fmla="*/ 38 w 537"/>
                  <a:gd name="T83" fmla="*/ 116 h 250"/>
                  <a:gd name="T84" fmla="*/ 32 w 537"/>
                  <a:gd name="T85" fmla="*/ 111 h 250"/>
                  <a:gd name="T86" fmla="*/ 16 w 537"/>
                  <a:gd name="T87" fmla="*/ 106 h 250"/>
                  <a:gd name="T88" fmla="*/ 3 w 537"/>
                  <a:gd name="T89" fmla="*/ 99 h 250"/>
                  <a:gd name="T90" fmla="*/ 0 w 537"/>
                  <a:gd name="T91" fmla="*/ 86 h 250"/>
                  <a:gd name="T92" fmla="*/ 25 w 537"/>
                  <a:gd name="T93" fmla="*/ 71 h 250"/>
                  <a:gd name="T94" fmla="*/ 34 w 537"/>
                  <a:gd name="T95" fmla="*/ 56 h 250"/>
                  <a:gd name="T96" fmla="*/ 46 w 537"/>
                  <a:gd name="T97" fmla="*/ 43 h 250"/>
                  <a:gd name="T98" fmla="*/ 75 w 537"/>
                  <a:gd name="T99" fmla="*/ 50 h 250"/>
                  <a:gd name="T100" fmla="*/ 99 w 537"/>
                  <a:gd name="T101" fmla="*/ 56 h 250"/>
                  <a:gd name="T102" fmla="*/ 134 w 537"/>
                  <a:gd name="T103" fmla="*/ 59 h 250"/>
                  <a:gd name="T104" fmla="*/ 157 w 537"/>
                  <a:gd name="T105" fmla="*/ 47 h 250"/>
                  <a:gd name="T106" fmla="*/ 146 w 537"/>
                  <a:gd name="T107" fmla="*/ 22 h 250"/>
                  <a:gd name="T108" fmla="*/ 155 w 537"/>
                  <a:gd name="T109" fmla="*/ 9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37" h="250">
                    <a:moveTo>
                      <a:pt x="155" y="9"/>
                    </a:moveTo>
                    <a:lnTo>
                      <a:pt x="155" y="0"/>
                    </a:lnTo>
                    <a:lnTo>
                      <a:pt x="207" y="12"/>
                    </a:lnTo>
                    <a:lnTo>
                      <a:pt x="229" y="37"/>
                    </a:lnTo>
                    <a:lnTo>
                      <a:pt x="246" y="40"/>
                    </a:lnTo>
                    <a:lnTo>
                      <a:pt x="278" y="27"/>
                    </a:lnTo>
                    <a:lnTo>
                      <a:pt x="291" y="34"/>
                    </a:lnTo>
                    <a:lnTo>
                      <a:pt x="318" y="40"/>
                    </a:lnTo>
                    <a:lnTo>
                      <a:pt x="321" y="50"/>
                    </a:lnTo>
                    <a:lnTo>
                      <a:pt x="334" y="56"/>
                    </a:lnTo>
                    <a:lnTo>
                      <a:pt x="346" y="56"/>
                    </a:lnTo>
                    <a:lnTo>
                      <a:pt x="367" y="56"/>
                    </a:lnTo>
                    <a:lnTo>
                      <a:pt x="401" y="43"/>
                    </a:lnTo>
                    <a:lnTo>
                      <a:pt x="414" y="18"/>
                    </a:lnTo>
                    <a:lnTo>
                      <a:pt x="441" y="27"/>
                    </a:lnTo>
                    <a:lnTo>
                      <a:pt x="460" y="27"/>
                    </a:lnTo>
                    <a:lnTo>
                      <a:pt x="456" y="37"/>
                    </a:lnTo>
                    <a:lnTo>
                      <a:pt x="456" y="64"/>
                    </a:lnTo>
                    <a:lnTo>
                      <a:pt x="460" y="71"/>
                    </a:lnTo>
                    <a:lnTo>
                      <a:pt x="453" y="77"/>
                    </a:lnTo>
                    <a:lnTo>
                      <a:pt x="462" y="86"/>
                    </a:lnTo>
                    <a:lnTo>
                      <a:pt x="466" y="84"/>
                    </a:lnTo>
                    <a:lnTo>
                      <a:pt x="475" y="80"/>
                    </a:lnTo>
                    <a:lnTo>
                      <a:pt x="485" y="84"/>
                    </a:lnTo>
                    <a:lnTo>
                      <a:pt x="490" y="75"/>
                    </a:lnTo>
                    <a:lnTo>
                      <a:pt x="499" y="71"/>
                    </a:lnTo>
                    <a:lnTo>
                      <a:pt x="510" y="80"/>
                    </a:lnTo>
                    <a:lnTo>
                      <a:pt x="525" y="86"/>
                    </a:lnTo>
                    <a:lnTo>
                      <a:pt x="528" y="95"/>
                    </a:lnTo>
                    <a:lnTo>
                      <a:pt x="537" y="102"/>
                    </a:lnTo>
                    <a:lnTo>
                      <a:pt x="530" y="109"/>
                    </a:lnTo>
                    <a:lnTo>
                      <a:pt x="521" y="106"/>
                    </a:lnTo>
                    <a:lnTo>
                      <a:pt x="506" y="109"/>
                    </a:lnTo>
                    <a:lnTo>
                      <a:pt x="499" y="116"/>
                    </a:lnTo>
                    <a:lnTo>
                      <a:pt x="496" y="116"/>
                    </a:lnTo>
                    <a:lnTo>
                      <a:pt x="496" y="123"/>
                    </a:lnTo>
                    <a:lnTo>
                      <a:pt x="494" y="123"/>
                    </a:lnTo>
                    <a:lnTo>
                      <a:pt x="490" y="120"/>
                    </a:lnTo>
                    <a:lnTo>
                      <a:pt x="487" y="120"/>
                    </a:lnTo>
                    <a:lnTo>
                      <a:pt x="478" y="126"/>
                    </a:lnTo>
                    <a:lnTo>
                      <a:pt x="478" y="132"/>
                    </a:lnTo>
                    <a:lnTo>
                      <a:pt x="469" y="145"/>
                    </a:lnTo>
                    <a:lnTo>
                      <a:pt x="460" y="145"/>
                    </a:lnTo>
                    <a:lnTo>
                      <a:pt x="456" y="157"/>
                    </a:lnTo>
                    <a:lnTo>
                      <a:pt x="451" y="164"/>
                    </a:lnTo>
                    <a:lnTo>
                      <a:pt x="438" y="164"/>
                    </a:lnTo>
                    <a:lnTo>
                      <a:pt x="426" y="160"/>
                    </a:lnTo>
                    <a:lnTo>
                      <a:pt x="421" y="160"/>
                    </a:lnTo>
                    <a:lnTo>
                      <a:pt x="417" y="166"/>
                    </a:lnTo>
                    <a:lnTo>
                      <a:pt x="417" y="175"/>
                    </a:lnTo>
                    <a:lnTo>
                      <a:pt x="423" y="182"/>
                    </a:lnTo>
                    <a:lnTo>
                      <a:pt x="421" y="195"/>
                    </a:lnTo>
                    <a:lnTo>
                      <a:pt x="414" y="204"/>
                    </a:lnTo>
                    <a:lnTo>
                      <a:pt x="410" y="216"/>
                    </a:lnTo>
                    <a:lnTo>
                      <a:pt x="401" y="222"/>
                    </a:lnTo>
                    <a:lnTo>
                      <a:pt x="394" y="225"/>
                    </a:lnTo>
                    <a:lnTo>
                      <a:pt x="346" y="234"/>
                    </a:lnTo>
                    <a:lnTo>
                      <a:pt x="328" y="250"/>
                    </a:lnTo>
                    <a:lnTo>
                      <a:pt x="318" y="250"/>
                    </a:lnTo>
                    <a:lnTo>
                      <a:pt x="312" y="247"/>
                    </a:lnTo>
                    <a:lnTo>
                      <a:pt x="303" y="247"/>
                    </a:lnTo>
                    <a:lnTo>
                      <a:pt x="269" y="238"/>
                    </a:lnTo>
                    <a:lnTo>
                      <a:pt x="266" y="232"/>
                    </a:lnTo>
                    <a:lnTo>
                      <a:pt x="239" y="232"/>
                    </a:lnTo>
                    <a:lnTo>
                      <a:pt x="232" y="234"/>
                    </a:lnTo>
                    <a:lnTo>
                      <a:pt x="198" y="234"/>
                    </a:lnTo>
                    <a:lnTo>
                      <a:pt x="194" y="238"/>
                    </a:lnTo>
                    <a:lnTo>
                      <a:pt x="176" y="238"/>
                    </a:lnTo>
                    <a:lnTo>
                      <a:pt x="167" y="228"/>
                    </a:lnTo>
                    <a:lnTo>
                      <a:pt x="157" y="207"/>
                    </a:lnTo>
                    <a:lnTo>
                      <a:pt x="155" y="200"/>
                    </a:lnTo>
                    <a:lnTo>
                      <a:pt x="148" y="200"/>
                    </a:lnTo>
                    <a:lnTo>
                      <a:pt x="134" y="195"/>
                    </a:lnTo>
                    <a:lnTo>
                      <a:pt x="114" y="188"/>
                    </a:lnTo>
                    <a:lnTo>
                      <a:pt x="105" y="188"/>
                    </a:lnTo>
                    <a:lnTo>
                      <a:pt x="84" y="182"/>
                    </a:lnTo>
                    <a:lnTo>
                      <a:pt x="68" y="175"/>
                    </a:lnTo>
                    <a:lnTo>
                      <a:pt x="64" y="166"/>
                    </a:lnTo>
                    <a:lnTo>
                      <a:pt x="68" y="160"/>
                    </a:lnTo>
                    <a:lnTo>
                      <a:pt x="62" y="152"/>
                    </a:lnTo>
                    <a:lnTo>
                      <a:pt x="62" y="141"/>
                    </a:lnTo>
                    <a:lnTo>
                      <a:pt x="53" y="130"/>
                    </a:lnTo>
                    <a:lnTo>
                      <a:pt x="44" y="114"/>
                    </a:lnTo>
                    <a:lnTo>
                      <a:pt x="38" y="116"/>
                    </a:lnTo>
                    <a:lnTo>
                      <a:pt x="34" y="114"/>
                    </a:lnTo>
                    <a:lnTo>
                      <a:pt x="32" y="111"/>
                    </a:lnTo>
                    <a:lnTo>
                      <a:pt x="25" y="116"/>
                    </a:lnTo>
                    <a:lnTo>
                      <a:pt x="16" y="106"/>
                    </a:lnTo>
                    <a:lnTo>
                      <a:pt x="10" y="106"/>
                    </a:lnTo>
                    <a:lnTo>
                      <a:pt x="3" y="99"/>
                    </a:lnTo>
                    <a:lnTo>
                      <a:pt x="0" y="95"/>
                    </a:lnTo>
                    <a:lnTo>
                      <a:pt x="0" y="86"/>
                    </a:lnTo>
                    <a:lnTo>
                      <a:pt x="3" y="80"/>
                    </a:lnTo>
                    <a:lnTo>
                      <a:pt x="25" y="71"/>
                    </a:lnTo>
                    <a:lnTo>
                      <a:pt x="25" y="64"/>
                    </a:lnTo>
                    <a:lnTo>
                      <a:pt x="34" y="56"/>
                    </a:lnTo>
                    <a:lnTo>
                      <a:pt x="38" y="52"/>
                    </a:lnTo>
                    <a:lnTo>
                      <a:pt x="46" y="43"/>
                    </a:lnTo>
                    <a:lnTo>
                      <a:pt x="68" y="43"/>
                    </a:lnTo>
                    <a:lnTo>
                      <a:pt x="75" y="50"/>
                    </a:lnTo>
                    <a:lnTo>
                      <a:pt x="93" y="47"/>
                    </a:lnTo>
                    <a:lnTo>
                      <a:pt x="99" y="56"/>
                    </a:lnTo>
                    <a:lnTo>
                      <a:pt x="112" y="59"/>
                    </a:lnTo>
                    <a:lnTo>
                      <a:pt x="134" y="59"/>
                    </a:lnTo>
                    <a:lnTo>
                      <a:pt x="161" y="56"/>
                    </a:lnTo>
                    <a:lnTo>
                      <a:pt x="157" y="47"/>
                    </a:lnTo>
                    <a:lnTo>
                      <a:pt x="151" y="37"/>
                    </a:lnTo>
                    <a:lnTo>
                      <a:pt x="146" y="22"/>
                    </a:lnTo>
                    <a:lnTo>
                      <a:pt x="148" y="16"/>
                    </a:lnTo>
                    <a:lnTo>
                      <a:pt x="155" y="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524"/>
              <p:cNvSpPr>
                <a:spLocks/>
              </p:cNvSpPr>
              <p:nvPr/>
            </p:nvSpPr>
            <p:spPr bwMode="auto">
              <a:xfrm>
                <a:off x="7037388" y="3590925"/>
                <a:ext cx="198438" cy="242888"/>
              </a:xfrm>
              <a:custGeom>
                <a:avLst/>
                <a:gdLst>
                  <a:gd name="T0" fmla="*/ 52 w 125"/>
                  <a:gd name="T1" fmla="*/ 46 h 153"/>
                  <a:gd name="T2" fmla="*/ 48 w 125"/>
                  <a:gd name="T3" fmla="*/ 33 h 153"/>
                  <a:gd name="T4" fmla="*/ 52 w 125"/>
                  <a:gd name="T5" fmla="*/ 28 h 153"/>
                  <a:gd name="T6" fmla="*/ 54 w 125"/>
                  <a:gd name="T7" fmla="*/ 21 h 153"/>
                  <a:gd name="T8" fmla="*/ 54 w 125"/>
                  <a:gd name="T9" fmla="*/ 19 h 153"/>
                  <a:gd name="T10" fmla="*/ 61 w 125"/>
                  <a:gd name="T11" fmla="*/ 21 h 153"/>
                  <a:gd name="T12" fmla="*/ 65 w 125"/>
                  <a:gd name="T13" fmla="*/ 19 h 153"/>
                  <a:gd name="T14" fmla="*/ 61 w 125"/>
                  <a:gd name="T15" fmla="*/ 16 h 153"/>
                  <a:gd name="T16" fmla="*/ 58 w 125"/>
                  <a:gd name="T17" fmla="*/ 16 h 153"/>
                  <a:gd name="T18" fmla="*/ 54 w 125"/>
                  <a:gd name="T19" fmla="*/ 0 h 153"/>
                  <a:gd name="T20" fmla="*/ 58 w 125"/>
                  <a:gd name="T21" fmla="*/ 0 h 153"/>
                  <a:gd name="T22" fmla="*/ 61 w 125"/>
                  <a:gd name="T23" fmla="*/ 0 h 153"/>
                  <a:gd name="T24" fmla="*/ 73 w 125"/>
                  <a:gd name="T25" fmla="*/ 16 h 153"/>
                  <a:gd name="T26" fmla="*/ 95 w 125"/>
                  <a:gd name="T27" fmla="*/ 25 h 153"/>
                  <a:gd name="T28" fmla="*/ 107 w 125"/>
                  <a:gd name="T29" fmla="*/ 28 h 153"/>
                  <a:gd name="T30" fmla="*/ 119 w 125"/>
                  <a:gd name="T31" fmla="*/ 43 h 153"/>
                  <a:gd name="T32" fmla="*/ 125 w 125"/>
                  <a:gd name="T33" fmla="*/ 46 h 153"/>
                  <a:gd name="T34" fmla="*/ 119 w 125"/>
                  <a:gd name="T35" fmla="*/ 64 h 153"/>
                  <a:gd name="T36" fmla="*/ 107 w 125"/>
                  <a:gd name="T37" fmla="*/ 85 h 153"/>
                  <a:gd name="T38" fmla="*/ 102 w 125"/>
                  <a:gd name="T39" fmla="*/ 85 h 153"/>
                  <a:gd name="T40" fmla="*/ 102 w 125"/>
                  <a:gd name="T41" fmla="*/ 83 h 153"/>
                  <a:gd name="T42" fmla="*/ 95 w 125"/>
                  <a:gd name="T43" fmla="*/ 89 h 153"/>
                  <a:gd name="T44" fmla="*/ 91 w 125"/>
                  <a:gd name="T45" fmla="*/ 101 h 153"/>
                  <a:gd name="T46" fmla="*/ 95 w 125"/>
                  <a:gd name="T47" fmla="*/ 112 h 153"/>
                  <a:gd name="T48" fmla="*/ 82 w 125"/>
                  <a:gd name="T49" fmla="*/ 114 h 153"/>
                  <a:gd name="T50" fmla="*/ 73 w 125"/>
                  <a:gd name="T51" fmla="*/ 121 h 153"/>
                  <a:gd name="T52" fmla="*/ 73 w 125"/>
                  <a:gd name="T53" fmla="*/ 129 h 153"/>
                  <a:gd name="T54" fmla="*/ 70 w 125"/>
                  <a:gd name="T55" fmla="*/ 132 h 153"/>
                  <a:gd name="T56" fmla="*/ 54 w 125"/>
                  <a:gd name="T57" fmla="*/ 132 h 153"/>
                  <a:gd name="T58" fmla="*/ 52 w 125"/>
                  <a:gd name="T59" fmla="*/ 142 h 153"/>
                  <a:gd name="T60" fmla="*/ 52 w 125"/>
                  <a:gd name="T61" fmla="*/ 148 h 153"/>
                  <a:gd name="T62" fmla="*/ 45 w 125"/>
                  <a:gd name="T63" fmla="*/ 148 h 153"/>
                  <a:gd name="T64" fmla="*/ 30 w 125"/>
                  <a:gd name="T65" fmla="*/ 151 h 153"/>
                  <a:gd name="T66" fmla="*/ 18 w 125"/>
                  <a:gd name="T67" fmla="*/ 153 h 153"/>
                  <a:gd name="T68" fmla="*/ 0 w 125"/>
                  <a:gd name="T69" fmla="*/ 112 h 153"/>
                  <a:gd name="T70" fmla="*/ 48 w 125"/>
                  <a:gd name="T71" fmla="*/ 92 h 153"/>
                  <a:gd name="T72" fmla="*/ 58 w 125"/>
                  <a:gd name="T73" fmla="*/ 55 h 153"/>
                  <a:gd name="T74" fmla="*/ 52 w 125"/>
                  <a:gd name="T75" fmla="*/ 46 h 153"/>
                  <a:gd name="T76" fmla="*/ 52 w 125"/>
                  <a:gd name="T77" fmla="*/ 4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5" h="153">
                    <a:moveTo>
                      <a:pt x="52" y="46"/>
                    </a:moveTo>
                    <a:lnTo>
                      <a:pt x="48" y="33"/>
                    </a:lnTo>
                    <a:lnTo>
                      <a:pt x="52" y="28"/>
                    </a:lnTo>
                    <a:lnTo>
                      <a:pt x="54" y="21"/>
                    </a:lnTo>
                    <a:lnTo>
                      <a:pt x="54" y="19"/>
                    </a:lnTo>
                    <a:lnTo>
                      <a:pt x="61" y="21"/>
                    </a:lnTo>
                    <a:lnTo>
                      <a:pt x="65" y="19"/>
                    </a:lnTo>
                    <a:lnTo>
                      <a:pt x="61" y="16"/>
                    </a:lnTo>
                    <a:lnTo>
                      <a:pt x="58" y="16"/>
                    </a:lnTo>
                    <a:lnTo>
                      <a:pt x="54" y="0"/>
                    </a:lnTo>
                    <a:lnTo>
                      <a:pt x="58" y="0"/>
                    </a:lnTo>
                    <a:lnTo>
                      <a:pt x="61" y="0"/>
                    </a:lnTo>
                    <a:lnTo>
                      <a:pt x="73" y="16"/>
                    </a:lnTo>
                    <a:lnTo>
                      <a:pt x="95" y="25"/>
                    </a:lnTo>
                    <a:lnTo>
                      <a:pt x="107" y="28"/>
                    </a:lnTo>
                    <a:lnTo>
                      <a:pt x="119" y="43"/>
                    </a:lnTo>
                    <a:lnTo>
                      <a:pt x="125" y="46"/>
                    </a:lnTo>
                    <a:lnTo>
                      <a:pt x="119" y="64"/>
                    </a:lnTo>
                    <a:lnTo>
                      <a:pt x="107" y="85"/>
                    </a:lnTo>
                    <a:lnTo>
                      <a:pt x="102" y="85"/>
                    </a:lnTo>
                    <a:lnTo>
                      <a:pt x="102" y="83"/>
                    </a:lnTo>
                    <a:lnTo>
                      <a:pt x="95" y="89"/>
                    </a:lnTo>
                    <a:lnTo>
                      <a:pt x="91" y="101"/>
                    </a:lnTo>
                    <a:lnTo>
                      <a:pt x="95" y="112"/>
                    </a:lnTo>
                    <a:lnTo>
                      <a:pt x="82" y="114"/>
                    </a:lnTo>
                    <a:lnTo>
                      <a:pt x="73" y="121"/>
                    </a:lnTo>
                    <a:lnTo>
                      <a:pt x="73" y="129"/>
                    </a:lnTo>
                    <a:lnTo>
                      <a:pt x="70" y="132"/>
                    </a:lnTo>
                    <a:lnTo>
                      <a:pt x="54" y="132"/>
                    </a:lnTo>
                    <a:lnTo>
                      <a:pt x="52" y="142"/>
                    </a:lnTo>
                    <a:lnTo>
                      <a:pt x="52" y="148"/>
                    </a:lnTo>
                    <a:lnTo>
                      <a:pt x="45" y="148"/>
                    </a:lnTo>
                    <a:lnTo>
                      <a:pt x="30" y="151"/>
                    </a:lnTo>
                    <a:lnTo>
                      <a:pt x="18" y="153"/>
                    </a:lnTo>
                    <a:lnTo>
                      <a:pt x="0" y="112"/>
                    </a:lnTo>
                    <a:lnTo>
                      <a:pt x="48" y="92"/>
                    </a:lnTo>
                    <a:lnTo>
                      <a:pt x="58" y="55"/>
                    </a:lnTo>
                    <a:lnTo>
                      <a:pt x="52" y="46"/>
                    </a:lnTo>
                    <a:lnTo>
                      <a:pt x="52" y="4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525"/>
              <p:cNvSpPr>
                <a:spLocks/>
              </p:cNvSpPr>
              <p:nvPr/>
            </p:nvSpPr>
            <p:spPr bwMode="auto">
              <a:xfrm>
                <a:off x="7256463" y="3205163"/>
                <a:ext cx="427038" cy="425450"/>
              </a:xfrm>
              <a:custGeom>
                <a:avLst/>
                <a:gdLst>
                  <a:gd name="T0" fmla="*/ 219 w 269"/>
                  <a:gd name="T1" fmla="*/ 0 h 268"/>
                  <a:gd name="T2" fmla="*/ 253 w 269"/>
                  <a:gd name="T3" fmla="*/ 19 h 268"/>
                  <a:gd name="T4" fmla="*/ 266 w 269"/>
                  <a:gd name="T5" fmla="*/ 38 h 268"/>
                  <a:gd name="T6" fmla="*/ 233 w 269"/>
                  <a:gd name="T7" fmla="*/ 52 h 268"/>
                  <a:gd name="T8" fmla="*/ 210 w 269"/>
                  <a:gd name="T9" fmla="*/ 49 h 268"/>
                  <a:gd name="T10" fmla="*/ 210 w 269"/>
                  <a:gd name="T11" fmla="*/ 65 h 268"/>
                  <a:gd name="T12" fmla="*/ 219 w 269"/>
                  <a:gd name="T13" fmla="*/ 86 h 268"/>
                  <a:gd name="T14" fmla="*/ 233 w 269"/>
                  <a:gd name="T15" fmla="*/ 95 h 268"/>
                  <a:gd name="T16" fmla="*/ 228 w 269"/>
                  <a:gd name="T17" fmla="*/ 104 h 268"/>
                  <a:gd name="T18" fmla="*/ 228 w 269"/>
                  <a:gd name="T19" fmla="*/ 120 h 268"/>
                  <a:gd name="T20" fmla="*/ 216 w 269"/>
                  <a:gd name="T21" fmla="*/ 138 h 268"/>
                  <a:gd name="T22" fmla="*/ 207 w 269"/>
                  <a:gd name="T23" fmla="*/ 157 h 268"/>
                  <a:gd name="T24" fmla="*/ 191 w 269"/>
                  <a:gd name="T25" fmla="*/ 175 h 268"/>
                  <a:gd name="T26" fmla="*/ 187 w 269"/>
                  <a:gd name="T27" fmla="*/ 184 h 268"/>
                  <a:gd name="T28" fmla="*/ 164 w 269"/>
                  <a:gd name="T29" fmla="*/ 184 h 268"/>
                  <a:gd name="T30" fmla="*/ 153 w 269"/>
                  <a:gd name="T31" fmla="*/ 191 h 268"/>
                  <a:gd name="T32" fmla="*/ 160 w 269"/>
                  <a:gd name="T33" fmla="*/ 210 h 268"/>
                  <a:gd name="T34" fmla="*/ 166 w 269"/>
                  <a:gd name="T35" fmla="*/ 228 h 268"/>
                  <a:gd name="T36" fmla="*/ 178 w 269"/>
                  <a:gd name="T37" fmla="*/ 252 h 268"/>
                  <a:gd name="T38" fmla="*/ 169 w 269"/>
                  <a:gd name="T39" fmla="*/ 252 h 268"/>
                  <a:gd name="T40" fmla="*/ 153 w 269"/>
                  <a:gd name="T41" fmla="*/ 255 h 268"/>
                  <a:gd name="T42" fmla="*/ 142 w 269"/>
                  <a:gd name="T43" fmla="*/ 262 h 268"/>
                  <a:gd name="T44" fmla="*/ 132 w 269"/>
                  <a:gd name="T45" fmla="*/ 264 h 268"/>
                  <a:gd name="T46" fmla="*/ 117 w 269"/>
                  <a:gd name="T47" fmla="*/ 262 h 268"/>
                  <a:gd name="T48" fmla="*/ 108 w 269"/>
                  <a:gd name="T49" fmla="*/ 243 h 268"/>
                  <a:gd name="T50" fmla="*/ 98 w 269"/>
                  <a:gd name="T51" fmla="*/ 233 h 268"/>
                  <a:gd name="T52" fmla="*/ 83 w 269"/>
                  <a:gd name="T53" fmla="*/ 233 h 268"/>
                  <a:gd name="T54" fmla="*/ 64 w 269"/>
                  <a:gd name="T55" fmla="*/ 239 h 268"/>
                  <a:gd name="T56" fmla="*/ 53 w 269"/>
                  <a:gd name="T57" fmla="*/ 233 h 268"/>
                  <a:gd name="T58" fmla="*/ 28 w 269"/>
                  <a:gd name="T59" fmla="*/ 239 h 268"/>
                  <a:gd name="T60" fmla="*/ 19 w 269"/>
                  <a:gd name="T61" fmla="*/ 230 h 268"/>
                  <a:gd name="T62" fmla="*/ 28 w 269"/>
                  <a:gd name="T63" fmla="*/ 220 h 268"/>
                  <a:gd name="T64" fmla="*/ 40 w 269"/>
                  <a:gd name="T65" fmla="*/ 213 h 268"/>
                  <a:gd name="T66" fmla="*/ 43 w 269"/>
                  <a:gd name="T67" fmla="*/ 207 h 268"/>
                  <a:gd name="T68" fmla="*/ 33 w 269"/>
                  <a:gd name="T69" fmla="*/ 200 h 268"/>
                  <a:gd name="T70" fmla="*/ 24 w 269"/>
                  <a:gd name="T71" fmla="*/ 175 h 268"/>
                  <a:gd name="T72" fmla="*/ 0 w 269"/>
                  <a:gd name="T73" fmla="*/ 152 h 268"/>
                  <a:gd name="T74" fmla="*/ 37 w 269"/>
                  <a:gd name="T75" fmla="*/ 161 h 268"/>
                  <a:gd name="T76" fmla="*/ 53 w 269"/>
                  <a:gd name="T77" fmla="*/ 157 h 268"/>
                  <a:gd name="T78" fmla="*/ 85 w 269"/>
                  <a:gd name="T79" fmla="*/ 148 h 268"/>
                  <a:gd name="T80" fmla="*/ 92 w 269"/>
                  <a:gd name="T81" fmla="*/ 127 h 268"/>
                  <a:gd name="T82" fmla="*/ 98 w 269"/>
                  <a:gd name="T83" fmla="*/ 120 h 268"/>
                  <a:gd name="T84" fmla="*/ 112 w 269"/>
                  <a:gd name="T85" fmla="*/ 118 h 268"/>
                  <a:gd name="T86" fmla="*/ 121 w 269"/>
                  <a:gd name="T87" fmla="*/ 115 h 268"/>
                  <a:gd name="T88" fmla="*/ 129 w 269"/>
                  <a:gd name="T89" fmla="*/ 118 h 268"/>
                  <a:gd name="T90" fmla="*/ 132 w 269"/>
                  <a:gd name="T91" fmla="*/ 102 h 268"/>
                  <a:gd name="T92" fmla="*/ 139 w 269"/>
                  <a:gd name="T93" fmla="*/ 83 h 268"/>
                  <a:gd name="T94" fmla="*/ 142 w 269"/>
                  <a:gd name="T95" fmla="*/ 72 h 268"/>
                  <a:gd name="T96" fmla="*/ 148 w 269"/>
                  <a:gd name="T97" fmla="*/ 68 h 268"/>
                  <a:gd name="T98" fmla="*/ 157 w 269"/>
                  <a:gd name="T99" fmla="*/ 56 h 268"/>
                  <a:gd name="T100" fmla="*/ 164 w 269"/>
                  <a:gd name="T101" fmla="*/ 38 h 268"/>
                  <a:gd name="T102" fmla="*/ 164 w 269"/>
                  <a:gd name="T103" fmla="*/ 15 h 268"/>
                  <a:gd name="T104" fmla="*/ 185 w 269"/>
                  <a:gd name="T105" fmla="*/ 6 h 268"/>
                  <a:gd name="T106" fmla="*/ 210 w 269"/>
                  <a:gd name="T107" fmla="*/ 4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69" h="268">
                    <a:moveTo>
                      <a:pt x="210" y="4"/>
                    </a:moveTo>
                    <a:lnTo>
                      <a:pt x="219" y="0"/>
                    </a:lnTo>
                    <a:lnTo>
                      <a:pt x="244" y="13"/>
                    </a:lnTo>
                    <a:lnTo>
                      <a:pt x="253" y="19"/>
                    </a:lnTo>
                    <a:lnTo>
                      <a:pt x="269" y="31"/>
                    </a:lnTo>
                    <a:lnTo>
                      <a:pt x="266" y="38"/>
                    </a:lnTo>
                    <a:lnTo>
                      <a:pt x="253" y="47"/>
                    </a:lnTo>
                    <a:lnTo>
                      <a:pt x="233" y="52"/>
                    </a:lnTo>
                    <a:lnTo>
                      <a:pt x="224" y="49"/>
                    </a:lnTo>
                    <a:lnTo>
                      <a:pt x="210" y="49"/>
                    </a:lnTo>
                    <a:lnTo>
                      <a:pt x="203" y="59"/>
                    </a:lnTo>
                    <a:lnTo>
                      <a:pt x="210" y="65"/>
                    </a:lnTo>
                    <a:lnTo>
                      <a:pt x="210" y="83"/>
                    </a:lnTo>
                    <a:lnTo>
                      <a:pt x="219" y="86"/>
                    </a:lnTo>
                    <a:lnTo>
                      <a:pt x="221" y="93"/>
                    </a:lnTo>
                    <a:lnTo>
                      <a:pt x="233" y="95"/>
                    </a:lnTo>
                    <a:lnTo>
                      <a:pt x="233" y="102"/>
                    </a:lnTo>
                    <a:lnTo>
                      <a:pt x="228" y="104"/>
                    </a:lnTo>
                    <a:lnTo>
                      <a:pt x="221" y="111"/>
                    </a:lnTo>
                    <a:lnTo>
                      <a:pt x="228" y="120"/>
                    </a:lnTo>
                    <a:lnTo>
                      <a:pt x="221" y="127"/>
                    </a:lnTo>
                    <a:lnTo>
                      <a:pt x="216" y="138"/>
                    </a:lnTo>
                    <a:lnTo>
                      <a:pt x="210" y="148"/>
                    </a:lnTo>
                    <a:lnTo>
                      <a:pt x="207" y="157"/>
                    </a:lnTo>
                    <a:lnTo>
                      <a:pt x="194" y="170"/>
                    </a:lnTo>
                    <a:lnTo>
                      <a:pt x="191" y="175"/>
                    </a:lnTo>
                    <a:lnTo>
                      <a:pt x="187" y="182"/>
                    </a:lnTo>
                    <a:lnTo>
                      <a:pt x="187" y="184"/>
                    </a:lnTo>
                    <a:lnTo>
                      <a:pt x="166" y="188"/>
                    </a:lnTo>
                    <a:lnTo>
                      <a:pt x="164" y="184"/>
                    </a:lnTo>
                    <a:lnTo>
                      <a:pt x="160" y="184"/>
                    </a:lnTo>
                    <a:lnTo>
                      <a:pt x="153" y="191"/>
                    </a:lnTo>
                    <a:lnTo>
                      <a:pt x="148" y="207"/>
                    </a:lnTo>
                    <a:lnTo>
                      <a:pt x="160" y="210"/>
                    </a:lnTo>
                    <a:lnTo>
                      <a:pt x="160" y="224"/>
                    </a:lnTo>
                    <a:lnTo>
                      <a:pt x="166" y="228"/>
                    </a:lnTo>
                    <a:lnTo>
                      <a:pt x="176" y="248"/>
                    </a:lnTo>
                    <a:lnTo>
                      <a:pt x="178" y="252"/>
                    </a:lnTo>
                    <a:lnTo>
                      <a:pt x="172" y="255"/>
                    </a:lnTo>
                    <a:lnTo>
                      <a:pt x="169" y="252"/>
                    </a:lnTo>
                    <a:lnTo>
                      <a:pt x="164" y="259"/>
                    </a:lnTo>
                    <a:lnTo>
                      <a:pt x="153" y="255"/>
                    </a:lnTo>
                    <a:lnTo>
                      <a:pt x="142" y="255"/>
                    </a:lnTo>
                    <a:lnTo>
                      <a:pt x="142" y="262"/>
                    </a:lnTo>
                    <a:lnTo>
                      <a:pt x="135" y="259"/>
                    </a:lnTo>
                    <a:lnTo>
                      <a:pt x="132" y="264"/>
                    </a:lnTo>
                    <a:lnTo>
                      <a:pt x="129" y="268"/>
                    </a:lnTo>
                    <a:lnTo>
                      <a:pt x="117" y="262"/>
                    </a:lnTo>
                    <a:lnTo>
                      <a:pt x="112" y="248"/>
                    </a:lnTo>
                    <a:lnTo>
                      <a:pt x="108" y="243"/>
                    </a:lnTo>
                    <a:lnTo>
                      <a:pt x="101" y="243"/>
                    </a:lnTo>
                    <a:lnTo>
                      <a:pt x="98" y="233"/>
                    </a:lnTo>
                    <a:lnTo>
                      <a:pt x="89" y="230"/>
                    </a:lnTo>
                    <a:lnTo>
                      <a:pt x="83" y="233"/>
                    </a:lnTo>
                    <a:lnTo>
                      <a:pt x="64" y="237"/>
                    </a:lnTo>
                    <a:lnTo>
                      <a:pt x="64" y="239"/>
                    </a:lnTo>
                    <a:lnTo>
                      <a:pt x="59" y="237"/>
                    </a:lnTo>
                    <a:lnTo>
                      <a:pt x="53" y="233"/>
                    </a:lnTo>
                    <a:lnTo>
                      <a:pt x="40" y="237"/>
                    </a:lnTo>
                    <a:lnTo>
                      <a:pt x="28" y="239"/>
                    </a:lnTo>
                    <a:lnTo>
                      <a:pt x="19" y="243"/>
                    </a:lnTo>
                    <a:lnTo>
                      <a:pt x="19" y="230"/>
                    </a:lnTo>
                    <a:lnTo>
                      <a:pt x="21" y="220"/>
                    </a:lnTo>
                    <a:lnTo>
                      <a:pt x="28" y="220"/>
                    </a:lnTo>
                    <a:lnTo>
                      <a:pt x="30" y="213"/>
                    </a:lnTo>
                    <a:lnTo>
                      <a:pt x="40" y="213"/>
                    </a:lnTo>
                    <a:lnTo>
                      <a:pt x="40" y="210"/>
                    </a:lnTo>
                    <a:lnTo>
                      <a:pt x="43" y="207"/>
                    </a:lnTo>
                    <a:lnTo>
                      <a:pt x="43" y="200"/>
                    </a:lnTo>
                    <a:lnTo>
                      <a:pt x="33" y="200"/>
                    </a:lnTo>
                    <a:lnTo>
                      <a:pt x="33" y="184"/>
                    </a:lnTo>
                    <a:lnTo>
                      <a:pt x="24" y="175"/>
                    </a:lnTo>
                    <a:lnTo>
                      <a:pt x="12" y="173"/>
                    </a:lnTo>
                    <a:lnTo>
                      <a:pt x="0" y="152"/>
                    </a:lnTo>
                    <a:lnTo>
                      <a:pt x="24" y="161"/>
                    </a:lnTo>
                    <a:lnTo>
                      <a:pt x="37" y="161"/>
                    </a:lnTo>
                    <a:lnTo>
                      <a:pt x="46" y="161"/>
                    </a:lnTo>
                    <a:lnTo>
                      <a:pt x="53" y="157"/>
                    </a:lnTo>
                    <a:lnTo>
                      <a:pt x="68" y="154"/>
                    </a:lnTo>
                    <a:lnTo>
                      <a:pt x="85" y="148"/>
                    </a:lnTo>
                    <a:lnTo>
                      <a:pt x="89" y="127"/>
                    </a:lnTo>
                    <a:lnTo>
                      <a:pt x="92" y="127"/>
                    </a:lnTo>
                    <a:lnTo>
                      <a:pt x="96" y="120"/>
                    </a:lnTo>
                    <a:lnTo>
                      <a:pt x="98" y="120"/>
                    </a:lnTo>
                    <a:lnTo>
                      <a:pt x="108" y="120"/>
                    </a:lnTo>
                    <a:lnTo>
                      <a:pt x="112" y="118"/>
                    </a:lnTo>
                    <a:lnTo>
                      <a:pt x="117" y="111"/>
                    </a:lnTo>
                    <a:lnTo>
                      <a:pt x="121" y="115"/>
                    </a:lnTo>
                    <a:lnTo>
                      <a:pt x="123" y="115"/>
                    </a:lnTo>
                    <a:lnTo>
                      <a:pt x="129" y="118"/>
                    </a:lnTo>
                    <a:lnTo>
                      <a:pt x="135" y="111"/>
                    </a:lnTo>
                    <a:lnTo>
                      <a:pt x="132" y="102"/>
                    </a:lnTo>
                    <a:lnTo>
                      <a:pt x="135" y="95"/>
                    </a:lnTo>
                    <a:lnTo>
                      <a:pt x="139" y="83"/>
                    </a:lnTo>
                    <a:lnTo>
                      <a:pt x="148" y="80"/>
                    </a:lnTo>
                    <a:lnTo>
                      <a:pt x="142" y="72"/>
                    </a:lnTo>
                    <a:lnTo>
                      <a:pt x="139" y="65"/>
                    </a:lnTo>
                    <a:lnTo>
                      <a:pt x="148" y="68"/>
                    </a:lnTo>
                    <a:lnTo>
                      <a:pt x="160" y="65"/>
                    </a:lnTo>
                    <a:lnTo>
                      <a:pt x="157" y="56"/>
                    </a:lnTo>
                    <a:lnTo>
                      <a:pt x="160" y="49"/>
                    </a:lnTo>
                    <a:lnTo>
                      <a:pt x="164" y="38"/>
                    </a:lnTo>
                    <a:lnTo>
                      <a:pt x="160" y="19"/>
                    </a:lnTo>
                    <a:lnTo>
                      <a:pt x="164" y="15"/>
                    </a:lnTo>
                    <a:lnTo>
                      <a:pt x="176" y="6"/>
                    </a:lnTo>
                    <a:lnTo>
                      <a:pt x="185" y="6"/>
                    </a:lnTo>
                    <a:lnTo>
                      <a:pt x="210" y="4"/>
                    </a:lnTo>
                    <a:lnTo>
                      <a:pt x="210" y="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526"/>
              <p:cNvSpPr>
                <a:spLocks/>
              </p:cNvSpPr>
              <p:nvPr/>
            </p:nvSpPr>
            <p:spPr bwMode="auto">
              <a:xfrm>
                <a:off x="6542088" y="3376613"/>
                <a:ext cx="587375" cy="479425"/>
              </a:xfrm>
              <a:custGeom>
                <a:avLst/>
                <a:gdLst>
                  <a:gd name="T0" fmla="*/ 27 w 370"/>
                  <a:gd name="T1" fmla="*/ 59 h 302"/>
                  <a:gd name="T2" fmla="*/ 46 w 370"/>
                  <a:gd name="T3" fmla="*/ 44 h 302"/>
                  <a:gd name="T4" fmla="*/ 52 w 370"/>
                  <a:gd name="T5" fmla="*/ 33 h 302"/>
                  <a:gd name="T6" fmla="*/ 39 w 370"/>
                  <a:gd name="T7" fmla="*/ 16 h 302"/>
                  <a:gd name="T8" fmla="*/ 61 w 370"/>
                  <a:gd name="T9" fmla="*/ 7 h 302"/>
                  <a:gd name="T10" fmla="*/ 93 w 370"/>
                  <a:gd name="T11" fmla="*/ 7 h 302"/>
                  <a:gd name="T12" fmla="*/ 141 w 370"/>
                  <a:gd name="T13" fmla="*/ 28 h 302"/>
                  <a:gd name="T14" fmla="*/ 154 w 370"/>
                  <a:gd name="T15" fmla="*/ 33 h 302"/>
                  <a:gd name="T16" fmla="*/ 177 w 370"/>
                  <a:gd name="T17" fmla="*/ 59 h 302"/>
                  <a:gd name="T18" fmla="*/ 219 w 370"/>
                  <a:gd name="T19" fmla="*/ 62 h 302"/>
                  <a:gd name="T20" fmla="*/ 230 w 370"/>
                  <a:gd name="T21" fmla="*/ 67 h 302"/>
                  <a:gd name="T22" fmla="*/ 243 w 370"/>
                  <a:gd name="T23" fmla="*/ 80 h 302"/>
                  <a:gd name="T24" fmla="*/ 250 w 370"/>
                  <a:gd name="T25" fmla="*/ 89 h 302"/>
                  <a:gd name="T26" fmla="*/ 262 w 370"/>
                  <a:gd name="T27" fmla="*/ 102 h 302"/>
                  <a:gd name="T28" fmla="*/ 266 w 370"/>
                  <a:gd name="T29" fmla="*/ 114 h 302"/>
                  <a:gd name="T30" fmla="*/ 266 w 370"/>
                  <a:gd name="T31" fmla="*/ 120 h 302"/>
                  <a:gd name="T32" fmla="*/ 275 w 370"/>
                  <a:gd name="T33" fmla="*/ 135 h 302"/>
                  <a:gd name="T34" fmla="*/ 283 w 370"/>
                  <a:gd name="T35" fmla="*/ 140 h 302"/>
                  <a:gd name="T36" fmla="*/ 289 w 370"/>
                  <a:gd name="T37" fmla="*/ 154 h 302"/>
                  <a:gd name="T38" fmla="*/ 305 w 370"/>
                  <a:gd name="T39" fmla="*/ 168 h 302"/>
                  <a:gd name="T40" fmla="*/ 357 w 370"/>
                  <a:gd name="T41" fmla="*/ 184 h 302"/>
                  <a:gd name="T42" fmla="*/ 370 w 370"/>
                  <a:gd name="T43" fmla="*/ 190 h 302"/>
                  <a:gd name="T44" fmla="*/ 312 w 370"/>
                  <a:gd name="T45" fmla="*/ 247 h 302"/>
                  <a:gd name="T46" fmla="*/ 225 w 370"/>
                  <a:gd name="T47" fmla="*/ 298 h 302"/>
                  <a:gd name="T48" fmla="*/ 216 w 370"/>
                  <a:gd name="T49" fmla="*/ 288 h 302"/>
                  <a:gd name="T50" fmla="*/ 173 w 370"/>
                  <a:gd name="T51" fmla="*/ 277 h 302"/>
                  <a:gd name="T52" fmla="*/ 160 w 370"/>
                  <a:gd name="T53" fmla="*/ 277 h 302"/>
                  <a:gd name="T54" fmla="*/ 151 w 370"/>
                  <a:gd name="T55" fmla="*/ 292 h 302"/>
                  <a:gd name="T56" fmla="*/ 130 w 370"/>
                  <a:gd name="T57" fmla="*/ 264 h 302"/>
                  <a:gd name="T58" fmla="*/ 105 w 370"/>
                  <a:gd name="T59" fmla="*/ 224 h 302"/>
                  <a:gd name="T60" fmla="*/ 82 w 370"/>
                  <a:gd name="T61" fmla="*/ 206 h 302"/>
                  <a:gd name="T62" fmla="*/ 82 w 370"/>
                  <a:gd name="T63" fmla="*/ 184 h 302"/>
                  <a:gd name="T64" fmla="*/ 52 w 370"/>
                  <a:gd name="T65" fmla="*/ 151 h 302"/>
                  <a:gd name="T66" fmla="*/ 50 w 370"/>
                  <a:gd name="T67" fmla="*/ 135 h 302"/>
                  <a:gd name="T68" fmla="*/ 22 w 370"/>
                  <a:gd name="T69" fmla="*/ 96 h 302"/>
                  <a:gd name="T70" fmla="*/ 9 w 370"/>
                  <a:gd name="T71" fmla="*/ 76 h 302"/>
                  <a:gd name="T72" fmla="*/ 7 w 370"/>
                  <a:gd name="T73" fmla="*/ 65 h 302"/>
                  <a:gd name="T74" fmla="*/ 7 w 370"/>
                  <a:gd name="T75" fmla="*/ 55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70" h="302">
                    <a:moveTo>
                      <a:pt x="7" y="55"/>
                    </a:moveTo>
                    <a:lnTo>
                      <a:pt x="27" y="59"/>
                    </a:lnTo>
                    <a:lnTo>
                      <a:pt x="39" y="46"/>
                    </a:lnTo>
                    <a:lnTo>
                      <a:pt x="46" y="44"/>
                    </a:lnTo>
                    <a:lnTo>
                      <a:pt x="50" y="40"/>
                    </a:lnTo>
                    <a:lnTo>
                      <a:pt x="52" y="33"/>
                    </a:lnTo>
                    <a:lnTo>
                      <a:pt x="59" y="30"/>
                    </a:lnTo>
                    <a:lnTo>
                      <a:pt x="39" y="16"/>
                    </a:lnTo>
                    <a:lnTo>
                      <a:pt x="39" y="12"/>
                    </a:lnTo>
                    <a:lnTo>
                      <a:pt x="61" y="7"/>
                    </a:lnTo>
                    <a:lnTo>
                      <a:pt x="75" y="0"/>
                    </a:lnTo>
                    <a:lnTo>
                      <a:pt x="93" y="7"/>
                    </a:lnTo>
                    <a:lnTo>
                      <a:pt x="130" y="21"/>
                    </a:lnTo>
                    <a:lnTo>
                      <a:pt x="141" y="28"/>
                    </a:lnTo>
                    <a:lnTo>
                      <a:pt x="144" y="33"/>
                    </a:lnTo>
                    <a:lnTo>
                      <a:pt x="154" y="33"/>
                    </a:lnTo>
                    <a:lnTo>
                      <a:pt x="154" y="49"/>
                    </a:lnTo>
                    <a:lnTo>
                      <a:pt x="177" y="59"/>
                    </a:lnTo>
                    <a:lnTo>
                      <a:pt x="207" y="59"/>
                    </a:lnTo>
                    <a:lnTo>
                      <a:pt x="219" y="62"/>
                    </a:lnTo>
                    <a:lnTo>
                      <a:pt x="222" y="67"/>
                    </a:lnTo>
                    <a:lnTo>
                      <a:pt x="230" y="67"/>
                    </a:lnTo>
                    <a:lnTo>
                      <a:pt x="237" y="76"/>
                    </a:lnTo>
                    <a:lnTo>
                      <a:pt x="243" y="80"/>
                    </a:lnTo>
                    <a:lnTo>
                      <a:pt x="243" y="87"/>
                    </a:lnTo>
                    <a:lnTo>
                      <a:pt x="250" y="89"/>
                    </a:lnTo>
                    <a:lnTo>
                      <a:pt x="253" y="96"/>
                    </a:lnTo>
                    <a:lnTo>
                      <a:pt x="262" y="102"/>
                    </a:lnTo>
                    <a:lnTo>
                      <a:pt x="266" y="112"/>
                    </a:lnTo>
                    <a:lnTo>
                      <a:pt x="266" y="114"/>
                    </a:lnTo>
                    <a:lnTo>
                      <a:pt x="262" y="114"/>
                    </a:lnTo>
                    <a:lnTo>
                      <a:pt x="266" y="120"/>
                    </a:lnTo>
                    <a:lnTo>
                      <a:pt x="268" y="125"/>
                    </a:lnTo>
                    <a:lnTo>
                      <a:pt x="275" y="135"/>
                    </a:lnTo>
                    <a:lnTo>
                      <a:pt x="280" y="140"/>
                    </a:lnTo>
                    <a:lnTo>
                      <a:pt x="283" y="140"/>
                    </a:lnTo>
                    <a:lnTo>
                      <a:pt x="287" y="144"/>
                    </a:lnTo>
                    <a:lnTo>
                      <a:pt x="289" y="154"/>
                    </a:lnTo>
                    <a:lnTo>
                      <a:pt x="298" y="160"/>
                    </a:lnTo>
                    <a:lnTo>
                      <a:pt x="305" y="168"/>
                    </a:lnTo>
                    <a:lnTo>
                      <a:pt x="309" y="175"/>
                    </a:lnTo>
                    <a:lnTo>
                      <a:pt x="357" y="184"/>
                    </a:lnTo>
                    <a:lnTo>
                      <a:pt x="364" y="181"/>
                    </a:lnTo>
                    <a:lnTo>
                      <a:pt x="370" y="190"/>
                    </a:lnTo>
                    <a:lnTo>
                      <a:pt x="360" y="227"/>
                    </a:lnTo>
                    <a:lnTo>
                      <a:pt x="312" y="247"/>
                    </a:lnTo>
                    <a:lnTo>
                      <a:pt x="255" y="258"/>
                    </a:lnTo>
                    <a:lnTo>
                      <a:pt x="225" y="298"/>
                    </a:lnTo>
                    <a:lnTo>
                      <a:pt x="219" y="302"/>
                    </a:lnTo>
                    <a:lnTo>
                      <a:pt x="216" y="288"/>
                    </a:lnTo>
                    <a:lnTo>
                      <a:pt x="185" y="273"/>
                    </a:lnTo>
                    <a:lnTo>
                      <a:pt x="173" y="277"/>
                    </a:lnTo>
                    <a:lnTo>
                      <a:pt x="164" y="273"/>
                    </a:lnTo>
                    <a:lnTo>
                      <a:pt x="160" y="277"/>
                    </a:lnTo>
                    <a:lnTo>
                      <a:pt x="160" y="288"/>
                    </a:lnTo>
                    <a:lnTo>
                      <a:pt x="151" y="292"/>
                    </a:lnTo>
                    <a:lnTo>
                      <a:pt x="141" y="277"/>
                    </a:lnTo>
                    <a:lnTo>
                      <a:pt x="130" y="264"/>
                    </a:lnTo>
                    <a:lnTo>
                      <a:pt x="118" y="240"/>
                    </a:lnTo>
                    <a:lnTo>
                      <a:pt x="105" y="224"/>
                    </a:lnTo>
                    <a:lnTo>
                      <a:pt x="96" y="220"/>
                    </a:lnTo>
                    <a:lnTo>
                      <a:pt x="82" y="206"/>
                    </a:lnTo>
                    <a:lnTo>
                      <a:pt x="82" y="190"/>
                    </a:lnTo>
                    <a:lnTo>
                      <a:pt x="82" y="184"/>
                    </a:lnTo>
                    <a:lnTo>
                      <a:pt x="68" y="156"/>
                    </a:lnTo>
                    <a:lnTo>
                      <a:pt x="52" y="151"/>
                    </a:lnTo>
                    <a:lnTo>
                      <a:pt x="50" y="140"/>
                    </a:lnTo>
                    <a:lnTo>
                      <a:pt x="50" y="135"/>
                    </a:lnTo>
                    <a:lnTo>
                      <a:pt x="37" y="120"/>
                    </a:lnTo>
                    <a:lnTo>
                      <a:pt x="22" y="96"/>
                    </a:lnTo>
                    <a:lnTo>
                      <a:pt x="12" y="83"/>
                    </a:lnTo>
                    <a:lnTo>
                      <a:pt x="9" y="76"/>
                    </a:lnTo>
                    <a:lnTo>
                      <a:pt x="0" y="76"/>
                    </a:lnTo>
                    <a:lnTo>
                      <a:pt x="7" y="65"/>
                    </a:lnTo>
                    <a:lnTo>
                      <a:pt x="7" y="55"/>
                    </a:lnTo>
                    <a:lnTo>
                      <a:pt x="7" y="5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527"/>
              <p:cNvSpPr>
                <a:spLocks/>
              </p:cNvSpPr>
              <p:nvPr/>
            </p:nvSpPr>
            <p:spPr bwMode="auto">
              <a:xfrm>
                <a:off x="6561138" y="3214688"/>
                <a:ext cx="171450" cy="155575"/>
              </a:xfrm>
              <a:custGeom>
                <a:avLst/>
                <a:gdLst>
                  <a:gd name="T0" fmla="*/ 0 w 108"/>
                  <a:gd name="T1" fmla="*/ 28 h 98"/>
                  <a:gd name="T2" fmla="*/ 6 w 108"/>
                  <a:gd name="T3" fmla="*/ 32 h 98"/>
                  <a:gd name="T4" fmla="*/ 10 w 108"/>
                  <a:gd name="T5" fmla="*/ 28 h 98"/>
                  <a:gd name="T6" fmla="*/ 15 w 108"/>
                  <a:gd name="T7" fmla="*/ 25 h 98"/>
                  <a:gd name="T8" fmla="*/ 15 w 108"/>
                  <a:gd name="T9" fmla="*/ 21 h 98"/>
                  <a:gd name="T10" fmla="*/ 15 w 108"/>
                  <a:gd name="T11" fmla="*/ 13 h 98"/>
                  <a:gd name="T12" fmla="*/ 19 w 108"/>
                  <a:gd name="T13" fmla="*/ 9 h 98"/>
                  <a:gd name="T14" fmla="*/ 22 w 108"/>
                  <a:gd name="T15" fmla="*/ 13 h 98"/>
                  <a:gd name="T16" fmla="*/ 31 w 108"/>
                  <a:gd name="T17" fmla="*/ 13 h 98"/>
                  <a:gd name="T18" fmla="*/ 43 w 108"/>
                  <a:gd name="T19" fmla="*/ 9 h 98"/>
                  <a:gd name="T20" fmla="*/ 53 w 108"/>
                  <a:gd name="T21" fmla="*/ 16 h 98"/>
                  <a:gd name="T22" fmla="*/ 68 w 108"/>
                  <a:gd name="T23" fmla="*/ 13 h 98"/>
                  <a:gd name="T24" fmla="*/ 84 w 108"/>
                  <a:gd name="T25" fmla="*/ 7 h 98"/>
                  <a:gd name="T26" fmla="*/ 93 w 108"/>
                  <a:gd name="T27" fmla="*/ 3 h 98"/>
                  <a:gd name="T28" fmla="*/ 97 w 108"/>
                  <a:gd name="T29" fmla="*/ 3 h 98"/>
                  <a:gd name="T30" fmla="*/ 102 w 108"/>
                  <a:gd name="T31" fmla="*/ 0 h 98"/>
                  <a:gd name="T32" fmla="*/ 108 w 108"/>
                  <a:gd name="T33" fmla="*/ 7 h 98"/>
                  <a:gd name="T34" fmla="*/ 102 w 108"/>
                  <a:gd name="T35" fmla="*/ 13 h 98"/>
                  <a:gd name="T36" fmla="*/ 93 w 108"/>
                  <a:gd name="T37" fmla="*/ 16 h 98"/>
                  <a:gd name="T38" fmla="*/ 93 w 108"/>
                  <a:gd name="T39" fmla="*/ 25 h 98"/>
                  <a:gd name="T40" fmla="*/ 97 w 108"/>
                  <a:gd name="T41" fmla="*/ 34 h 98"/>
                  <a:gd name="T42" fmla="*/ 93 w 108"/>
                  <a:gd name="T43" fmla="*/ 46 h 98"/>
                  <a:gd name="T44" fmla="*/ 90 w 108"/>
                  <a:gd name="T45" fmla="*/ 59 h 98"/>
                  <a:gd name="T46" fmla="*/ 77 w 108"/>
                  <a:gd name="T47" fmla="*/ 68 h 98"/>
                  <a:gd name="T48" fmla="*/ 56 w 108"/>
                  <a:gd name="T49" fmla="*/ 80 h 98"/>
                  <a:gd name="T50" fmla="*/ 38 w 108"/>
                  <a:gd name="T51" fmla="*/ 89 h 98"/>
                  <a:gd name="T52" fmla="*/ 22 w 108"/>
                  <a:gd name="T53" fmla="*/ 98 h 98"/>
                  <a:gd name="T54" fmla="*/ 15 w 108"/>
                  <a:gd name="T55" fmla="*/ 98 h 98"/>
                  <a:gd name="T56" fmla="*/ 13 w 108"/>
                  <a:gd name="T57" fmla="*/ 98 h 98"/>
                  <a:gd name="T58" fmla="*/ 10 w 108"/>
                  <a:gd name="T59" fmla="*/ 93 h 98"/>
                  <a:gd name="T60" fmla="*/ 0 w 108"/>
                  <a:gd name="T61" fmla="*/ 93 h 98"/>
                  <a:gd name="T62" fmla="*/ 6 w 108"/>
                  <a:gd name="T63" fmla="*/ 87 h 98"/>
                  <a:gd name="T64" fmla="*/ 6 w 108"/>
                  <a:gd name="T65" fmla="*/ 80 h 98"/>
                  <a:gd name="T66" fmla="*/ 10 w 108"/>
                  <a:gd name="T67" fmla="*/ 77 h 98"/>
                  <a:gd name="T68" fmla="*/ 10 w 108"/>
                  <a:gd name="T69" fmla="*/ 74 h 98"/>
                  <a:gd name="T70" fmla="*/ 15 w 108"/>
                  <a:gd name="T71" fmla="*/ 66 h 98"/>
                  <a:gd name="T72" fmla="*/ 15 w 108"/>
                  <a:gd name="T73" fmla="*/ 59 h 98"/>
                  <a:gd name="T74" fmla="*/ 15 w 108"/>
                  <a:gd name="T75" fmla="*/ 57 h 98"/>
                  <a:gd name="T76" fmla="*/ 4 w 108"/>
                  <a:gd name="T77" fmla="*/ 57 h 98"/>
                  <a:gd name="T78" fmla="*/ 0 w 108"/>
                  <a:gd name="T79" fmla="*/ 50 h 98"/>
                  <a:gd name="T80" fmla="*/ 4 w 108"/>
                  <a:gd name="T81" fmla="*/ 43 h 98"/>
                  <a:gd name="T82" fmla="*/ 0 w 108"/>
                  <a:gd name="T83" fmla="*/ 37 h 98"/>
                  <a:gd name="T84" fmla="*/ 0 w 108"/>
                  <a:gd name="T85" fmla="*/ 28 h 98"/>
                  <a:gd name="T86" fmla="*/ 0 w 108"/>
                  <a:gd name="T87" fmla="*/ 2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8" h="98">
                    <a:moveTo>
                      <a:pt x="0" y="28"/>
                    </a:moveTo>
                    <a:lnTo>
                      <a:pt x="6" y="32"/>
                    </a:lnTo>
                    <a:lnTo>
                      <a:pt x="10" y="28"/>
                    </a:lnTo>
                    <a:lnTo>
                      <a:pt x="15" y="25"/>
                    </a:lnTo>
                    <a:lnTo>
                      <a:pt x="15" y="21"/>
                    </a:lnTo>
                    <a:lnTo>
                      <a:pt x="15" y="13"/>
                    </a:lnTo>
                    <a:lnTo>
                      <a:pt x="19" y="9"/>
                    </a:lnTo>
                    <a:lnTo>
                      <a:pt x="22" y="13"/>
                    </a:lnTo>
                    <a:lnTo>
                      <a:pt x="31" y="13"/>
                    </a:lnTo>
                    <a:lnTo>
                      <a:pt x="43" y="9"/>
                    </a:lnTo>
                    <a:lnTo>
                      <a:pt x="53" y="16"/>
                    </a:lnTo>
                    <a:lnTo>
                      <a:pt x="68" y="13"/>
                    </a:lnTo>
                    <a:lnTo>
                      <a:pt x="84" y="7"/>
                    </a:lnTo>
                    <a:lnTo>
                      <a:pt x="93" y="3"/>
                    </a:lnTo>
                    <a:lnTo>
                      <a:pt x="97" y="3"/>
                    </a:lnTo>
                    <a:lnTo>
                      <a:pt x="102" y="0"/>
                    </a:lnTo>
                    <a:lnTo>
                      <a:pt x="108" y="7"/>
                    </a:lnTo>
                    <a:lnTo>
                      <a:pt x="102" y="13"/>
                    </a:lnTo>
                    <a:lnTo>
                      <a:pt x="93" y="16"/>
                    </a:lnTo>
                    <a:lnTo>
                      <a:pt x="93" y="25"/>
                    </a:lnTo>
                    <a:lnTo>
                      <a:pt x="97" y="34"/>
                    </a:lnTo>
                    <a:lnTo>
                      <a:pt x="93" y="46"/>
                    </a:lnTo>
                    <a:lnTo>
                      <a:pt x="90" y="59"/>
                    </a:lnTo>
                    <a:lnTo>
                      <a:pt x="77" y="68"/>
                    </a:lnTo>
                    <a:lnTo>
                      <a:pt x="56" y="80"/>
                    </a:lnTo>
                    <a:lnTo>
                      <a:pt x="38" y="89"/>
                    </a:lnTo>
                    <a:lnTo>
                      <a:pt x="22" y="98"/>
                    </a:lnTo>
                    <a:lnTo>
                      <a:pt x="15" y="98"/>
                    </a:lnTo>
                    <a:lnTo>
                      <a:pt x="13" y="98"/>
                    </a:lnTo>
                    <a:lnTo>
                      <a:pt x="10" y="93"/>
                    </a:lnTo>
                    <a:lnTo>
                      <a:pt x="0" y="93"/>
                    </a:lnTo>
                    <a:lnTo>
                      <a:pt x="6" y="87"/>
                    </a:lnTo>
                    <a:lnTo>
                      <a:pt x="6" y="80"/>
                    </a:lnTo>
                    <a:lnTo>
                      <a:pt x="10" y="77"/>
                    </a:lnTo>
                    <a:lnTo>
                      <a:pt x="10" y="74"/>
                    </a:lnTo>
                    <a:lnTo>
                      <a:pt x="15" y="66"/>
                    </a:lnTo>
                    <a:lnTo>
                      <a:pt x="15" y="59"/>
                    </a:lnTo>
                    <a:lnTo>
                      <a:pt x="15" y="57"/>
                    </a:lnTo>
                    <a:lnTo>
                      <a:pt x="4" y="57"/>
                    </a:lnTo>
                    <a:lnTo>
                      <a:pt x="0" y="50"/>
                    </a:lnTo>
                    <a:lnTo>
                      <a:pt x="4" y="43"/>
                    </a:lnTo>
                    <a:lnTo>
                      <a:pt x="0" y="37"/>
                    </a:lnTo>
                    <a:lnTo>
                      <a:pt x="0" y="28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528"/>
              <p:cNvSpPr>
                <a:spLocks/>
              </p:cNvSpPr>
              <p:nvPr/>
            </p:nvSpPr>
            <p:spPr bwMode="auto">
              <a:xfrm>
                <a:off x="6997701" y="3557588"/>
                <a:ext cx="142875" cy="111125"/>
              </a:xfrm>
              <a:custGeom>
                <a:avLst/>
                <a:gdLst>
                  <a:gd name="T0" fmla="*/ 0 w 90"/>
                  <a:gd name="T1" fmla="*/ 30 h 70"/>
                  <a:gd name="T2" fmla="*/ 2 w 90"/>
                  <a:gd name="T3" fmla="*/ 30 h 70"/>
                  <a:gd name="T4" fmla="*/ 6 w 90"/>
                  <a:gd name="T5" fmla="*/ 30 h 70"/>
                  <a:gd name="T6" fmla="*/ 2 w 90"/>
                  <a:gd name="T7" fmla="*/ 37 h 70"/>
                  <a:gd name="T8" fmla="*/ 9 w 90"/>
                  <a:gd name="T9" fmla="*/ 37 h 70"/>
                  <a:gd name="T10" fmla="*/ 11 w 90"/>
                  <a:gd name="T11" fmla="*/ 40 h 70"/>
                  <a:gd name="T12" fmla="*/ 18 w 90"/>
                  <a:gd name="T13" fmla="*/ 42 h 70"/>
                  <a:gd name="T14" fmla="*/ 25 w 90"/>
                  <a:gd name="T15" fmla="*/ 40 h 70"/>
                  <a:gd name="T16" fmla="*/ 43 w 90"/>
                  <a:gd name="T17" fmla="*/ 40 h 70"/>
                  <a:gd name="T18" fmla="*/ 55 w 90"/>
                  <a:gd name="T19" fmla="*/ 37 h 70"/>
                  <a:gd name="T20" fmla="*/ 57 w 90"/>
                  <a:gd name="T21" fmla="*/ 26 h 70"/>
                  <a:gd name="T22" fmla="*/ 70 w 90"/>
                  <a:gd name="T23" fmla="*/ 15 h 70"/>
                  <a:gd name="T24" fmla="*/ 79 w 90"/>
                  <a:gd name="T25" fmla="*/ 6 h 70"/>
                  <a:gd name="T26" fmla="*/ 83 w 90"/>
                  <a:gd name="T27" fmla="*/ 0 h 70"/>
                  <a:gd name="T28" fmla="*/ 86 w 90"/>
                  <a:gd name="T29" fmla="*/ 0 h 70"/>
                  <a:gd name="T30" fmla="*/ 86 w 90"/>
                  <a:gd name="T31" fmla="*/ 8 h 70"/>
                  <a:gd name="T32" fmla="*/ 86 w 90"/>
                  <a:gd name="T33" fmla="*/ 21 h 70"/>
                  <a:gd name="T34" fmla="*/ 83 w 90"/>
                  <a:gd name="T35" fmla="*/ 21 h 70"/>
                  <a:gd name="T36" fmla="*/ 79 w 90"/>
                  <a:gd name="T37" fmla="*/ 21 h 70"/>
                  <a:gd name="T38" fmla="*/ 83 w 90"/>
                  <a:gd name="T39" fmla="*/ 37 h 70"/>
                  <a:gd name="T40" fmla="*/ 86 w 90"/>
                  <a:gd name="T41" fmla="*/ 37 h 70"/>
                  <a:gd name="T42" fmla="*/ 90 w 90"/>
                  <a:gd name="T43" fmla="*/ 40 h 70"/>
                  <a:gd name="T44" fmla="*/ 86 w 90"/>
                  <a:gd name="T45" fmla="*/ 42 h 70"/>
                  <a:gd name="T46" fmla="*/ 79 w 90"/>
                  <a:gd name="T47" fmla="*/ 40 h 70"/>
                  <a:gd name="T48" fmla="*/ 79 w 90"/>
                  <a:gd name="T49" fmla="*/ 42 h 70"/>
                  <a:gd name="T50" fmla="*/ 77 w 90"/>
                  <a:gd name="T51" fmla="*/ 49 h 70"/>
                  <a:gd name="T52" fmla="*/ 73 w 90"/>
                  <a:gd name="T53" fmla="*/ 54 h 70"/>
                  <a:gd name="T54" fmla="*/ 77 w 90"/>
                  <a:gd name="T55" fmla="*/ 67 h 70"/>
                  <a:gd name="T56" fmla="*/ 70 w 90"/>
                  <a:gd name="T57" fmla="*/ 70 h 70"/>
                  <a:gd name="T58" fmla="*/ 22 w 90"/>
                  <a:gd name="T59" fmla="*/ 61 h 70"/>
                  <a:gd name="T60" fmla="*/ 18 w 90"/>
                  <a:gd name="T61" fmla="*/ 54 h 70"/>
                  <a:gd name="T62" fmla="*/ 11 w 90"/>
                  <a:gd name="T63" fmla="*/ 46 h 70"/>
                  <a:gd name="T64" fmla="*/ 2 w 90"/>
                  <a:gd name="T65" fmla="*/ 40 h 70"/>
                  <a:gd name="T66" fmla="*/ 0 w 90"/>
                  <a:gd name="T67" fmla="*/ 30 h 70"/>
                  <a:gd name="T68" fmla="*/ 0 w 90"/>
                  <a:gd name="T69" fmla="*/ 3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0" h="70">
                    <a:moveTo>
                      <a:pt x="0" y="30"/>
                    </a:moveTo>
                    <a:lnTo>
                      <a:pt x="2" y="30"/>
                    </a:lnTo>
                    <a:lnTo>
                      <a:pt x="6" y="30"/>
                    </a:lnTo>
                    <a:lnTo>
                      <a:pt x="2" y="37"/>
                    </a:lnTo>
                    <a:lnTo>
                      <a:pt x="9" y="37"/>
                    </a:lnTo>
                    <a:lnTo>
                      <a:pt x="11" y="40"/>
                    </a:lnTo>
                    <a:lnTo>
                      <a:pt x="18" y="42"/>
                    </a:lnTo>
                    <a:lnTo>
                      <a:pt x="25" y="40"/>
                    </a:lnTo>
                    <a:lnTo>
                      <a:pt x="43" y="40"/>
                    </a:lnTo>
                    <a:lnTo>
                      <a:pt x="55" y="37"/>
                    </a:lnTo>
                    <a:lnTo>
                      <a:pt x="57" y="26"/>
                    </a:lnTo>
                    <a:lnTo>
                      <a:pt x="70" y="15"/>
                    </a:lnTo>
                    <a:lnTo>
                      <a:pt x="79" y="6"/>
                    </a:lnTo>
                    <a:lnTo>
                      <a:pt x="83" y="0"/>
                    </a:lnTo>
                    <a:lnTo>
                      <a:pt x="86" y="0"/>
                    </a:lnTo>
                    <a:lnTo>
                      <a:pt x="86" y="8"/>
                    </a:lnTo>
                    <a:lnTo>
                      <a:pt x="86" y="21"/>
                    </a:lnTo>
                    <a:lnTo>
                      <a:pt x="83" y="21"/>
                    </a:lnTo>
                    <a:lnTo>
                      <a:pt x="79" y="21"/>
                    </a:lnTo>
                    <a:lnTo>
                      <a:pt x="83" y="37"/>
                    </a:lnTo>
                    <a:lnTo>
                      <a:pt x="86" y="37"/>
                    </a:lnTo>
                    <a:lnTo>
                      <a:pt x="90" y="40"/>
                    </a:lnTo>
                    <a:lnTo>
                      <a:pt x="86" y="42"/>
                    </a:lnTo>
                    <a:lnTo>
                      <a:pt x="79" y="40"/>
                    </a:lnTo>
                    <a:lnTo>
                      <a:pt x="79" y="42"/>
                    </a:lnTo>
                    <a:lnTo>
                      <a:pt x="77" y="49"/>
                    </a:lnTo>
                    <a:lnTo>
                      <a:pt x="73" y="54"/>
                    </a:lnTo>
                    <a:lnTo>
                      <a:pt x="77" y="67"/>
                    </a:lnTo>
                    <a:lnTo>
                      <a:pt x="70" y="70"/>
                    </a:lnTo>
                    <a:lnTo>
                      <a:pt x="22" y="61"/>
                    </a:lnTo>
                    <a:lnTo>
                      <a:pt x="18" y="54"/>
                    </a:lnTo>
                    <a:lnTo>
                      <a:pt x="11" y="46"/>
                    </a:lnTo>
                    <a:lnTo>
                      <a:pt x="2" y="4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529"/>
              <p:cNvSpPr>
                <a:spLocks/>
              </p:cNvSpPr>
              <p:nvPr/>
            </p:nvSpPr>
            <p:spPr bwMode="auto">
              <a:xfrm>
                <a:off x="6781801" y="3810000"/>
                <a:ext cx="117475" cy="133350"/>
              </a:xfrm>
              <a:custGeom>
                <a:avLst/>
                <a:gdLst>
                  <a:gd name="T0" fmla="*/ 13 w 74"/>
                  <a:gd name="T1" fmla="*/ 84 h 84"/>
                  <a:gd name="T2" fmla="*/ 9 w 74"/>
                  <a:gd name="T3" fmla="*/ 74 h 84"/>
                  <a:gd name="T4" fmla="*/ 6 w 74"/>
                  <a:gd name="T5" fmla="*/ 56 h 84"/>
                  <a:gd name="T6" fmla="*/ 0 w 74"/>
                  <a:gd name="T7" fmla="*/ 40 h 84"/>
                  <a:gd name="T8" fmla="*/ 0 w 74"/>
                  <a:gd name="T9" fmla="*/ 29 h 84"/>
                  <a:gd name="T10" fmla="*/ 0 w 74"/>
                  <a:gd name="T11" fmla="*/ 19 h 84"/>
                  <a:gd name="T12" fmla="*/ 9 w 74"/>
                  <a:gd name="T13" fmla="*/ 15 h 84"/>
                  <a:gd name="T14" fmla="*/ 9 w 74"/>
                  <a:gd name="T15" fmla="*/ 4 h 84"/>
                  <a:gd name="T16" fmla="*/ 13 w 74"/>
                  <a:gd name="T17" fmla="*/ 0 h 84"/>
                  <a:gd name="T18" fmla="*/ 22 w 74"/>
                  <a:gd name="T19" fmla="*/ 4 h 84"/>
                  <a:gd name="T20" fmla="*/ 34 w 74"/>
                  <a:gd name="T21" fmla="*/ 0 h 84"/>
                  <a:gd name="T22" fmla="*/ 65 w 74"/>
                  <a:gd name="T23" fmla="*/ 15 h 84"/>
                  <a:gd name="T24" fmla="*/ 68 w 74"/>
                  <a:gd name="T25" fmla="*/ 29 h 84"/>
                  <a:gd name="T26" fmla="*/ 74 w 74"/>
                  <a:gd name="T27" fmla="*/ 25 h 84"/>
                  <a:gd name="T28" fmla="*/ 71 w 74"/>
                  <a:gd name="T29" fmla="*/ 43 h 84"/>
                  <a:gd name="T30" fmla="*/ 58 w 74"/>
                  <a:gd name="T31" fmla="*/ 53 h 84"/>
                  <a:gd name="T32" fmla="*/ 58 w 74"/>
                  <a:gd name="T33" fmla="*/ 59 h 84"/>
                  <a:gd name="T34" fmla="*/ 71 w 74"/>
                  <a:gd name="T35" fmla="*/ 56 h 84"/>
                  <a:gd name="T36" fmla="*/ 71 w 74"/>
                  <a:gd name="T37" fmla="*/ 59 h 84"/>
                  <a:gd name="T38" fmla="*/ 61 w 74"/>
                  <a:gd name="T39" fmla="*/ 65 h 84"/>
                  <a:gd name="T40" fmla="*/ 49 w 74"/>
                  <a:gd name="T41" fmla="*/ 68 h 84"/>
                  <a:gd name="T42" fmla="*/ 13 w 74"/>
                  <a:gd name="T43" fmla="*/ 84 h 84"/>
                  <a:gd name="T44" fmla="*/ 13 w 74"/>
                  <a:gd name="T4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4" h="84">
                    <a:moveTo>
                      <a:pt x="13" y="84"/>
                    </a:moveTo>
                    <a:lnTo>
                      <a:pt x="9" y="74"/>
                    </a:lnTo>
                    <a:lnTo>
                      <a:pt x="6" y="56"/>
                    </a:lnTo>
                    <a:lnTo>
                      <a:pt x="0" y="40"/>
                    </a:lnTo>
                    <a:lnTo>
                      <a:pt x="0" y="29"/>
                    </a:lnTo>
                    <a:lnTo>
                      <a:pt x="0" y="19"/>
                    </a:lnTo>
                    <a:lnTo>
                      <a:pt x="9" y="15"/>
                    </a:lnTo>
                    <a:lnTo>
                      <a:pt x="9" y="4"/>
                    </a:lnTo>
                    <a:lnTo>
                      <a:pt x="13" y="0"/>
                    </a:lnTo>
                    <a:lnTo>
                      <a:pt x="22" y="4"/>
                    </a:lnTo>
                    <a:lnTo>
                      <a:pt x="34" y="0"/>
                    </a:lnTo>
                    <a:lnTo>
                      <a:pt x="65" y="15"/>
                    </a:lnTo>
                    <a:lnTo>
                      <a:pt x="68" y="29"/>
                    </a:lnTo>
                    <a:lnTo>
                      <a:pt x="74" y="25"/>
                    </a:lnTo>
                    <a:lnTo>
                      <a:pt x="71" y="43"/>
                    </a:lnTo>
                    <a:lnTo>
                      <a:pt x="58" y="53"/>
                    </a:lnTo>
                    <a:lnTo>
                      <a:pt x="58" y="59"/>
                    </a:lnTo>
                    <a:lnTo>
                      <a:pt x="71" y="56"/>
                    </a:lnTo>
                    <a:lnTo>
                      <a:pt x="71" y="59"/>
                    </a:lnTo>
                    <a:lnTo>
                      <a:pt x="61" y="65"/>
                    </a:lnTo>
                    <a:lnTo>
                      <a:pt x="49" y="68"/>
                    </a:lnTo>
                    <a:lnTo>
                      <a:pt x="13" y="84"/>
                    </a:lnTo>
                    <a:lnTo>
                      <a:pt x="13" y="8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530"/>
              <p:cNvSpPr>
                <a:spLocks/>
              </p:cNvSpPr>
              <p:nvPr/>
            </p:nvSpPr>
            <p:spPr bwMode="auto">
              <a:xfrm>
                <a:off x="6802438" y="3768725"/>
                <a:ext cx="263525" cy="184150"/>
              </a:xfrm>
              <a:custGeom>
                <a:avLst/>
                <a:gdLst>
                  <a:gd name="T0" fmla="*/ 148 w 166"/>
                  <a:gd name="T1" fmla="*/ 0 h 116"/>
                  <a:gd name="T2" fmla="*/ 166 w 166"/>
                  <a:gd name="T3" fmla="*/ 41 h 116"/>
                  <a:gd name="T4" fmla="*/ 154 w 166"/>
                  <a:gd name="T5" fmla="*/ 48 h 116"/>
                  <a:gd name="T6" fmla="*/ 150 w 166"/>
                  <a:gd name="T7" fmla="*/ 57 h 116"/>
                  <a:gd name="T8" fmla="*/ 150 w 166"/>
                  <a:gd name="T9" fmla="*/ 64 h 116"/>
                  <a:gd name="T10" fmla="*/ 111 w 166"/>
                  <a:gd name="T11" fmla="*/ 75 h 116"/>
                  <a:gd name="T12" fmla="*/ 98 w 166"/>
                  <a:gd name="T13" fmla="*/ 82 h 116"/>
                  <a:gd name="T14" fmla="*/ 91 w 166"/>
                  <a:gd name="T15" fmla="*/ 89 h 116"/>
                  <a:gd name="T16" fmla="*/ 82 w 166"/>
                  <a:gd name="T17" fmla="*/ 91 h 116"/>
                  <a:gd name="T18" fmla="*/ 77 w 166"/>
                  <a:gd name="T19" fmla="*/ 91 h 116"/>
                  <a:gd name="T20" fmla="*/ 64 w 166"/>
                  <a:gd name="T21" fmla="*/ 98 h 116"/>
                  <a:gd name="T22" fmla="*/ 39 w 166"/>
                  <a:gd name="T23" fmla="*/ 100 h 116"/>
                  <a:gd name="T24" fmla="*/ 30 w 166"/>
                  <a:gd name="T25" fmla="*/ 107 h 116"/>
                  <a:gd name="T26" fmla="*/ 30 w 166"/>
                  <a:gd name="T27" fmla="*/ 112 h 116"/>
                  <a:gd name="T28" fmla="*/ 21 w 166"/>
                  <a:gd name="T29" fmla="*/ 112 h 116"/>
                  <a:gd name="T30" fmla="*/ 9 w 166"/>
                  <a:gd name="T31" fmla="*/ 116 h 116"/>
                  <a:gd name="T32" fmla="*/ 0 w 166"/>
                  <a:gd name="T33" fmla="*/ 110 h 116"/>
                  <a:gd name="T34" fmla="*/ 36 w 166"/>
                  <a:gd name="T35" fmla="*/ 94 h 116"/>
                  <a:gd name="T36" fmla="*/ 48 w 166"/>
                  <a:gd name="T37" fmla="*/ 91 h 116"/>
                  <a:gd name="T38" fmla="*/ 58 w 166"/>
                  <a:gd name="T39" fmla="*/ 85 h 116"/>
                  <a:gd name="T40" fmla="*/ 58 w 166"/>
                  <a:gd name="T41" fmla="*/ 82 h 116"/>
                  <a:gd name="T42" fmla="*/ 45 w 166"/>
                  <a:gd name="T43" fmla="*/ 85 h 116"/>
                  <a:gd name="T44" fmla="*/ 45 w 166"/>
                  <a:gd name="T45" fmla="*/ 79 h 116"/>
                  <a:gd name="T46" fmla="*/ 58 w 166"/>
                  <a:gd name="T47" fmla="*/ 69 h 116"/>
                  <a:gd name="T48" fmla="*/ 61 w 166"/>
                  <a:gd name="T49" fmla="*/ 51 h 116"/>
                  <a:gd name="T50" fmla="*/ 91 w 166"/>
                  <a:gd name="T51" fmla="*/ 11 h 116"/>
                  <a:gd name="T52" fmla="*/ 148 w 166"/>
                  <a:gd name="T53" fmla="*/ 0 h 116"/>
                  <a:gd name="T54" fmla="*/ 148 w 166"/>
                  <a:gd name="T5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6" h="116">
                    <a:moveTo>
                      <a:pt x="148" y="0"/>
                    </a:moveTo>
                    <a:lnTo>
                      <a:pt x="166" y="41"/>
                    </a:lnTo>
                    <a:lnTo>
                      <a:pt x="154" y="48"/>
                    </a:lnTo>
                    <a:lnTo>
                      <a:pt x="150" y="57"/>
                    </a:lnTo>
                    <a:lnTo>
                      <a:pt x="150" y="64"/>
                    </a:lnTo>
                    <a:lnTo>
                      <a:pt x="111" y="75"/>
                    </a:lnTo>
                    <a:lnTo>
                      <a:pt x="98" y="82"/>
                    </a:lnTo>
                    <a:lnTo>
                      <a:pt x="91" y="89"/>
                    </a:lnTo>
                    <a:lnTo>
                      <a:pt x="82" y="91"/>
                    </a:lnTo>
                    <a:lnTo>
                      <a:pt x="77" y="91"/>
                    </a:lnTo>
                    <a:lnTo>
                      <a:pt x="64" y="98"/>
                    </a:lnTo>
                    <a:lnTo>
                      <a:pt x="39" y="100"/>
                    </a:lnTo>
                    <a:lnTo>
                      <a:pt x="30" y="107"/>
                    </a:lnTo>
                    <a:lnTo>
                      <a:pt x="30" y="112"/>
                    </a:lnTo>
                    <a:lnTo>
                      <a:pt x="21" y="112"/>
                    </a:lnTo>
                    <a:lnTo>
                      <a:pt x="9" y="116"/>
                    </a:lnTo>
                    <a:lnTo>
                      <a:pt x="0" y="110"/>
                    </a:lnTo>
                    <a:lnTo>
                      <a:pt x="36" y="94"/>
                    </a:lnTo>
                    <a:lnTo>
                      <a:pt x="48" y="91"/>
                    </a:lnTo>
                    <a:lnTo>
                      <a:pt x="58" y="85"/>
                    </a:lnTo>
                    <a:lnTo>
                      <a:pt x="58" y="82"/>
                    </a:lnTo>
                    <a:lnTo>
                      <a:pt x="45" y="85"/>
                    </a:lnTo>
                    <a:lnTo>
                      <a:pt x="45" y="79"/>
                    </a:lnTo>
                    <a:lnTo>
                      <a:pt x="58" y="69"/>
                    </a:lnTo>
                    <a:lnTo>
                      <a:pt x="61" y="51"/>
                    </a:lnTo>
                    <a:lnTo>
                      <a:pt x="91" y="11"/>
                    </a:lnTo>
                    <a:lnTo>
                      <a:pt x="148" y="0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531"/>
              <p:cNvSpPr>
                <a:spLocks/>
              </p:cNvSpPr>
              <p:nvPr/>
            </p:nvSpPr>
            <p:spPr bwMode="auto">
              <a:xfrm>
                <a:off x="6791326" y="2563813"/>
                <a:ext cx="1033463" cy="523875"/>
              </a:xfrm>
              <a:custGeom>
                <a:avLst/>
                <a:gdLst>
                  <a:gd name="T0" fmla="*/ 648 w 651"/>
                  <a:gd name="T1" fmla="*/ 134 h 330"/>
                  <a:gd name="T2" fmla="*/ 632 w 651"/>
                  <a:gd name="T3" fmla="*/ 139 h 330"/>
                  <a:gd name="T4" fmla="*/ 632 w 651"/>
                  <a:gd name="T5" fmla="*/ 169 h 330"/>
                  <a:gd name="T6" fmla="*/ 592 w 651"/>
                  <a:gd name="T7" fmla="*/ 207 h 330"/>
                  <a:gd name="T8" fmla="*/ 594 w 651"/>
                  <a:gd name="T9" fmla="*/ 219 h 330"/>
                  <a:gd name="T10" fmla="*/ 559 w 651"/>
                  <a:gd name="T11" fmla="*/ 226 h 330"/>
                  <a:gd name="T12" fmla="*/ 579 w 651"/>
                  <a:gd name="T13" fmla="*/ 262 h 330"/>
                  <a:gd name="T14" fmla="*/ 564 w 651"/>
                  <a:gd name="T15" fmla="*/ 286 h 330"/>
                  <a:gd name="T16" fmla="*/ 494 w 651"/>
                  <a:gd name="T17" fmla="*/ 275 h 330"/>
                  <a:gd name="T18" fmla="*/ 471 w 651"/>
                  <a:gd name="T19" fmla="*/ 266 h 330"/>
                  <a:gd name="T20" fmla="*/ 401 w 651"/>
                  <a:gd name="T21" fmla="*/ 308 h 330"/>
                  <a:gd name="T22" fmla="*/ 382 w 651"/>
                  <a:gd name="T23" fmla="*/ 319 h 330"/>
                  <a:gd name="T24" fmla="*/ 367 w 651"/>
                  <a:gd name="T25" fmla="*/ 321 h 330"/>
                  <a:gd name="T26" fmla="*/ 339 w 651"/>
                  <a:gd name="T27" fmla="*/ 308 h 330"/>
                  <a:gd name="T28" fmla="*/ 330 w 651"/>
                  <a:gd name="T29" fmla="*/ 290 h 330"/>
                  <a:gd name="T30" fmla="*/ 314 w 651"/>
                  <a:gd name="T31" fmla="*/ 278 h 330"/>
                  <a:gd name="T32" fmla="*/ 268 w 651"/>
                  <a:gd name="T33" fmla="*/ 271 h 330"/>
                  <a:gd name="T34" fmla="*/ 230 w 651"/>
                  <a:gd name="T35" fmla="*/ 256 h 330"/>
                  <a:gd name="T36" fmla="*/ 241 w 651"/>
                  <a:gd name="T37" fmla="*/ 235 h 330"/>
                  <a:gd name="T38" fmla="*/ 241 w 651"/>
                  <a:gd name="T39" fmla="*/ 203 h 330"/>
                  <a:gd name="T40" fmla="*/ 237 w 651"/>
                  <a:gd name="T41" fmla="*/ 203 h 330"/>
                  <a:gd name="T42" fmla="*/ 178 w 651"/>
                  <a:gd name="T43" fmla="*/ 219 h 330"/>
                  <a:gd name="T44" fmla="*/ 170 w 651"/>
                  <a:gd name="T45" fmla="*/ 266 h 330"/>
                  <a:gd name="T46" fmla="*/ 170 w 651"/>
                  <a:gd name="T47" fmla="*/ 319 h 330"/>
                  <a:gd name="T48" fmla="*/ 141 w 651"/>
                  <a:gd name="T49" fmla="*/ 303 h 330"/>
                  <a:gd name="T50" fmla="*/ 118 w 651"/>
                  <a:gd name="T51" fmla="*/ 312 h 330"/>
                  <a:gd name="T52" fmla="*/ 118 w 651"/>
                  <a:gd name="T53" fmla="*/ 315 h 330"/>
                  <a:gd name="T54" fmla="*/ 118 w 651"/>
                  <a:gd name="T55" fmla="*/ 290 h 330"/>
                  <a:gd name="T56" fmla="*/ 93 w 651"/>
                  <a:gd name="T57" fmla="*/ 286 h 330"/>
                  <a:gd name="T58" fmla="*/ 71 w 651"/>
                  <a:gd name="T59" fmla="*/ 253 h 330"/>
                  <a:gd name="T60" fmla="*/ 93 w 651"/>
                  <a:gd name="T61" fmla="*/ 253 h 330"/>
                  <a:gd name="T62" fmla="*/ 86 w 651"/>
                  <a:gd name="T63" fmla="*/ 237 h 330"/>
                  <a:gd name="T64" fmla="*/ 111 w 651"/>
                  <a:gd name="T65" fmla="*/ 228 h 330"/>
                  <a:gd name="T66" fmla="*/ 96 w 651"/>
                  <a:gd name="T67" fmla="*/ 203 h 330"/>
                  <a:gd name="T68" fmla="*/ 73 w 651"/>
                  <a:gd name="T69" fmla="*/ 201 h 330"/>
                  <a:gd name="T70" fmla="*/ 52 w 651"/>
                  <a:gd name="T71" fmla="*/ 216 h 330"/>
                  <a:gd name="T72" fmla="*/ 16 w 651"/>
                  <a:gd name="T73" fmla="*/ 160 h 330"/>
                  <a:gd name="T74" fmla="*/ 22 w 651"/>
                  <a:gd name="T75" fmla="*/ 99 h 330"/>
                  <a:gd name="T76" fmla="*/ 93 w 651"/>
                  <a:gd name="T77" fmla="*/ 103 h 330"/>
                  <a:gd name="T78" fmla="*/ 187 w 651"/>
                  <a:gd name="T79" fmla="*/ 87 h 330"/>
                  <a:gd name="T80" fmla="*/ 274 w 651"/>
                  <a:gd name="T81" fmla="*/ 10 h 330"/>
                  <a:gd name="T82" fmla="*/ 369 w 651"/>
                  <a:gd name="T83" fmla="*/ 0 h 330"/>
                  <a:gd name="T84" fmla="*/ 457 w 651"/>
                  <a:gd name="T85" fmla="*/ 19 h 330"/>
                  <a:gd name="T86" fmla="*/ 548 w 651"/>
                  <a:gd name="T87" fmla="*/ 92 h 330"/>
                  <a:gd name="T88" fmla="*/ 622 w 651"/>
                  <a:gd name="T89" fmla="*/ 112 h 330"/>
                  <a:gd name="T90" fmla="*/ 651 w 651"/>
                  <a:gd name="T91" fmla="*/ 118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51" h="330">
                    <a:moveTo>
                      <a:pt x="651" y="118"/>
                    </a:moveTo>
                    <a:lnTo>
                      <a:pt x="648" y="134"/>
                    </a:lnTo>
                    <a:lnTo>
                      <a:pt x="644" y="134"/>
                    </a:lnTo>
                    <a:lnTo>
                      <a:pt x="632" y="139"/>
                    </a:lnTo>
                    <a:lnTo>
                      <a:pt x="637" y="167"/>
                    </a:lnTo>
                    <a:lnTo>
                      <a:pt x="632" y="169"/>
                    </a:lnTo>
                    <a:lnTo>
                      <a:pt x="594" y="173"/>
                    </a:lnTo>
                    <a:lnTo>
                      <a:pt x="592" y="207"/>
                    </a:lnTo>
                    <a:lnTo>
                      <a:pt x="601" y="210"/>
                    </a:lnTo>
                    <a:lnTo>
                      <a:pt x="594" y="219"/>
                    </a:lnTo>
                    <a:lnTo>
                      <a:pt x="585" y="213"/>
                    </a:lnTo>
                    <a:lnTo>
                      <a:pt x="559" y="226"/>
                    </a:lnTo>
                    <a:lnTo>
                      <a:pt x="564" y="228"/>
                    </a:lnTo>
                    <a:lnTo>
                      <a:pt x="579" y="262"/>
                    </a:lnTo>
                    <a:lnTo>
                      <a:pt x="576" y="290"/>
                    </a:lnTo>
                    <a:lnTo>
                      <a:pt x="564" y="286"/>
                    </a:lnTo>
                    <a:lnTo>
                      <a:pt x="564" y="281"/>
                    </a:lnTo>
                    <a:lnTo>
                      <a:pt x="494" y="275"/>
                    </a:lnTo>
                    <a:lnTo>
                      <a:pt x="494" y="269"/>
                    </a:lnTo>
                    <a:lnTo>
                      <a:pt x="471" y="266"/>
                    </a:lnTo>
                    <a:lnTo>
                      <a:pt x="422" y="290"/>
                    </a:lnTo>
                    <a:lnTo>
                      <a:pt x="401" y="308"/>
                    </a:lnTo>
                    <a:lnTo>
                      <a:pt x="389" y="308"/>
                    </a:lnTo>
                    <a:lnTo>
                      <a:pt x="382" y="319"/>
                    </a:lnTo>
                    <a:lnTo>
                      <a:pt x="378" y="330"/>
                    </a:lnTo>
                    <a:lnTo>
                      <a:pt x="367" y="321"/>
                    </a:lnTo>
                    <a:lnTo>
                      <a:pt x="376" y="319"/>
                    </a:lnTo>
                    <a:lnTo>
                      <a:pt x="339" y="308"/>
                    </a:lnTo>
                    <a:lnTo>
                      <a:pt x="323" y="305"/>
                    </a:lnTo>
                    <a:lnTo>
                      <a:pt x="330" y="290"/>
                    </a:lnTo>
                    <a:lnTo>
                      <a:pt x="314" y="290"/>
                    </a:lnTo>
                    <a:lnTo>
                      <a:pt x="314" y="278"/>
                    </a:lnTo>
                    <a:lnTo>
                      <a:pt x="302" y="275"/>
                    </a:lnTo>
                    <a:lnTo>
                      <a:pt x="268" y="271"/>
                    </a:lnTo>
                    <a:lnTo>
                      <a:pt x="246" y="262"/>
                    </a:lnTo>
                    <a:lnTo>
                      <a:pt x="230" y="256"/>
                    </a:lnTo>
                    <a:lnTo>
                      <a:pt x="234" y="250"/>
                    </a:lnTo>
                    <a:lnTo>
                      <a:pt x="241" y="235"/>
                    </a:lnTo>
                    <a:lnTo>
                      <a:pt x="237" y="223"/>
                    </a:lnTo>
                    <a:lnTo>
                      <a:pt x="241" y="203"/>
                    </a:lnTo>
                    <a:lnTo>
                      <a:pt x="237" y="201"/>
                    </a:lnTo>
                    <a:lnTo>
                      <a:pt x="237" y="203"/>
                    </a:lnTo>
                    <a:lnTo>
                      <a:pt x="203" y="216"/>
                    </a:lnTo>
                    <a:lnTo>
                      <a:pt x="178" y="219"/>
                    </a:lnTo>
                    <a:lnTo>
                      <a:pt x="170" y="235"/>
                    </a:lnTo>
                    <a:lnTo>
                      <a:pt x="170" y="266"/>
                    </a:lnTo>
                    <a:lnTo>
                      <a:pt x="170" y="290"/>
                    </a:lnTo>
                    <a:lnTo>
                      <a:pt x="170" y="319"/>
                    </a:lnTo>
                    <a:lnTo>
                      <a:pt x="152" y="308"/>
                    </a:lnTo>
                    <a:lnTo>
                      <a:pt x="141" y="303"/>
                    </a:lnTo>
                    <a:lnTo>
                      <a:pt x="123" y="299"/>
                    </a:lnTo>
                    <a:lnTo>
                      <a:pt x="118" y="312"/>
                    </a:lnTo>
                    <a:lnTo>
                      <a:pt x="123" y="328"/>
                    </a:lnTo>
                    <a:lnTo>
                      <a:pt x="118" y="315"/>
                    </a:lnTo>
                    <a:lnTo>
                      <a:pt x="118" y="296"/>
                    </a:lnTo>
                    <a:lnTo>
                      <a:pt x="118" y="290"/>
                    </a:lnTo>
                    <a:lnTo>
                      <a:pt x="105" y="290"/>
                    </a:lnTo>
                    <a:lnTo>
                      <a:pt x="93" y="286"/>
                    </a:lnTo>
                    <a:lnTo>
                      <a:pt x="80" y="262"/>
                    </a:lnTo>
                    <a:lnTo>
                      <a:pt x="71" y="253"/>
                    </a:lnTo>
                    <a:lnTo>
                      <a:pt x="80" y="253"/>
                    </a:lnTo>
                    <a:lnTo>
                      <a:pt x="93" y="253"/>
                    </a:lnTo>
                    <a:lnTo>
                      <a:pt x="84" y="247"/>
                    </a:lnTo>
                    <a:lnTo>
                      <a:pt x="86" y="237"/>
                    </a:lnTo>
                    <a:lnTo>
                      <a:pt x="120" y="235"/>
                    </a:lnTo>
                    <a:lnTo>
                      <a:pt x="111" y="228"/>
                    </a:lnTo>
                    <a:lnTo>
                      <a:pt x="111" y="201"/>
                    </a:lnTo>
                    <a:lnTo>
                      <a:pt x="96" y="203"/>
                    </a:lnTo>
                    <a:lnTo>
                      <a:pt x="86" y="197"/>
                    </a:lnTo>
                    <a:lnTo>
                      <a:pt x="73" y="201"/>
                    </a:lnTo>
                    <a:lnTo>
                      <a:pt x="65" y="207"/>
                    </a:lnTo>
                    <a:lnTo>
                      <a:pt x="52" y="216"/>
                    </a:lnTo>
                    <a:lnTo>
                      <a:pt x="37" y="213"/>
                    </a:lnTo>
                    <a:lnTo>
                      <a:pt x="16" y="160"/>
                    </a:lnTo>
                    <a:lnTo>
                      <a:pt x="0" y="158"/>
                    </a:lnTo>
                    <a:lnTo>
                      <a:pt x="22" y="99"/>
                    </a:lnTo>
                    <a:lnTo>
                      <a:pt x="55" y="92"/>
                    </a:lnTo>
                    <a:lnTo>
                      <a:pt x="93" y="103"/>
                    </a:lnTo>
                    <a:lnTo>
                      <a:pt x="203" y="118"/>
                    </a:lnTo>
                    <a:lnTo>
                      <a:pt x="187" y="87"/>
                    </a:lnTo>
                    <a:lnTo>
                      <a:pt x="203" y="19"/>
                    </a:lnTo>
                    <a:lnTo>
                      <a:pt x="274" y="10"/>
                    </a:lnTo>
                    <a:lnTo>
                      <a:pt x="323" y="10"/>
                    </a:lnTo>
                    <a:lnTo>
                      <a:pt x="369" y="0"/>
                    </a:lnTo>
                    <a:lnTo>
                      <a:pt x="405" y="28"/>
                    </a:lnTo>
                    <a:lnTo>
                      <a:pt x="457" y="19"/>
                    </a:lnTo>
                    <a:lnTo>
                      <a:pt x="512" y="55"/>
                    </a:lnTo>
                    <a:lnTo>
                      <a:pt x="548" y="92"/>
                    </a:lnTo>
                    <a:lnTo>
                      <a:pt x="594" y="99"/>
                    </a:lnTo>
                    <a:lnTo>
                      <a:pt x="622" y="112"/>
                    </a:lnTo>
                    <a:lnTo>
                      <a:pt x="651" y="118"/>
                    </a:lnTo>
                    <a:lnTo>
                      <a:pt x="651" y="11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532"/>
              <p:cNvSpPr>
                <a:spLocks/>
              </p:cNvSpPr>
              <p:nvPr/>
            </p:nvSpPr>
            <p:spPr bwMode="auto">
              <a:xfrm>
                <a:off x="7448551" y="2986088"/>
                <a:ext cx="257175" cy="141288"/>
              </a:xfrm>
              <a:custGeom>
                <a:avLst/>
                <a:gdLst>
                  <a:gd name="T0" fmla="*/ 162 w 162"/>
                  <a:gd name="T1" fmla="*/ 24 h 89"/>
                  <a:gd name="T2" fmla="*/ 134 w 162"/>
                  <a:gd name="T3" fmla="*/ 39 h 89"/>
                  <a:gd name="T4" fmla="*/ 132 w 162"/>
                  <a:gd name="T5" fmla="*/ 49 h 89"/>
                  <a:gd name="T6" fmla="*/ 110 w 162"/>
                  <a:gd name="T7" fmla="*/ 53 h 89"/>
                  <a:gd name="T8" fmla="*/ 107 w 162"/>
                  <a:gd name="T9" fmla="*/ 62 h 89"/>
                  <a:gd name="T10" fmla="*/ 95 w 162"/>
                  <a:gd name="T11" fmla="*/ 64 h 89"/>
                  <a:gd name="T12" fmla="*/ 89 w 162"/>
                  <a:gd name="T13" fmla="*/ 58 h 89"/>
                  <a:gd name="T14" fmla="*/ 82 w 162"/>
                  <a:gd name="T15" fmla="*/ 64 h 89"/>
                  <a:gd name="T16" fmla="*/ 64 w 162"/>
                  <a:gd name="T17" fmla="*/ 74 h 89"/>
                  <a:gd name="T18" fmla="*/ 66 w 162"/>
                  <a:gd name="T19" fmla="*/ 85 h 89"/>
                  <a:gd name="T20" fmla="*/ 64 w 162"/>
                  <a:gd name="T21" fmla="*/ 89 h 89"/>
                  <a:gd name="T22" fmla="*/ 11 w 162"/>
                  <a:gd name="T23" fmla="*/ 74 h 89"/>
                  <a:gd name="T24" fmla="*/ 23 w 162"/>
                  <a:gd name="T25" fmla="*/ 70 h 89"/>
                  <a:gd name="T26" fmla="*/ 30 w 162"/>
                  <a:gd name="T27" fmla="*/ 64 h 89"/>
                  <a:gd name="T28" fmla="*/ 45 w 162"/>
                  <a:gd name="T29" fmla="*/ 53 h 89"/>
                  <a:gd name="T30" fmla="*/ 36 w 162"/>
                  <a:gd name="T31" fmla="*/ 53 h 89"/>
                  <a:gd name="T32" fmla="*/ 14 w 162"/>
                  <a:gd name="T33" fmla="*/ 39 h 89"/>
                  <a:gd name="T34" fmla="*/ 0 w 162"/>
                  <a:gd name="T35" fmla="*/ 42 h 89"/>
                  <a:gd name="T36" fmla="*/ 8 w 162"/>
                  <a:gd name="T37" fmla="*/ 24 h 89"/>
                  <a:gd name="T38" fmla="*/ 57 w 162"/>
                  <a:gd name="T39" fmla="*/ 0 h 89"/>
                  <a:gd name="T40" fmla="*/ 80 w 162"/>
                  <a:gd name="T41" fmla="*/ 3 h 89"/>
                  <a:gd name="T42" fmla="*/ 80 w 162"/>
                  <a:gd name="T43" fmla="*/ 9 h 89"/>
                  <a:gd name="T44" fmla="*/ 150 w 162"/>
                  <a:gd name="T45" fmla="*/ 15 h 89"/>
                  <a:gd name="T46" fmla="*/ 150 w 162"/>
                  <a:gd name="T47" fmla="*/ 20 h 89"/>
                  <a:gd name="T48" fmla="*/ 162 w 162"/>
                  <a:gd name="T49" fmla="*/ 24 h 89"/>
                  <a:gd name="T50" fmla="*/ 162 w 162"/>
                  <a:gd name="T51" fmla="*/ 2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2" h="89">
                    <a:moveTo>
                      <a:pt x="162" y="24"/>
                    </a:moveTo>
                    <a:lnTo>
                      <a:pt x="134" y="39"/>
                    </a:lnTo>
                    <a:lnTo>
                      <a:pt x="132" y="49"/>
                    </a:lnTo>
                    <a:lnTo>
                      <a:pt x="110" y="53"/>
                    </a:lnTo>
                    <a:lnTo>
                      <a:pt x="107" y="62"/>
                    </a:lnTo>
                    <a:lnTo>
                      <a:pt x="95" y="64"/>
                    </a:lnTo>
                    <a:lnTo>
                      <a:pt x="89" y="58"/>
                    </a:lnTo>
                    <a:lnTo>
                      <a:pt x="82" y="64"/>
                    </a:lnTo>
                    <a:lnTo>
                      <a:pt x="64" y="74"/>
                    </a:lnTo>
                    <a:lnTo>
                      <a:pt x="66" y="85"/>
                    </a:lnTo>
                    <a:lnTo>
                      <a:pt x="64" y="89"/>
                    </a:lnTo>
                    <a:lnTo>
                      <a:pt x="11" y="74"/>
                    </a:lnTo>
                    <a:lnTo>
                      <a:pt x="23" y="70"/>
                    </a:lnTo>
                    <a:lnTo>
                      <a:pt x="30" y="64"/>
                    </a:lnTo>
                    <a:lnTo>
                      <a:pt x="45" y="53"/>
                    </a:lnTo>
                    <a:lnTo>
                      <a:pt x="36" y="53"/>
                    </a:lnTo>
                    <a:lnTo>
                      <a:pt x="14" y="39"/>
                    </a:lnTo>
                    <a:lnTo>
                      <a:pt x="0" y="42"/>
                    </a:lnTo>
                    <a:lnTo>
                      <a:pt x="8" y="24"/>
                    </a:lnTo>
                    <a:lnTo>
                      <a:pt x="57" y="0"/>
                    </a:lnTo>
                    <a:lnTo>
                      <a:pt x="80" y="3"/>
                    </a:lnTo>
                    <a:lnTo>
                      <a:pt x="80" y="9"/>
                    </a:lnTo>
                    <a:lnTo>
                      <a:pt x="150" y="15"/>
                    </a:lnTo>
                    <a:lnTo>
                      <a:pt x="150" y="20"/>
                    </a:lnTo>
                    <a:lnTo>
                      <a:pt x="162" y="24"/>
                    </a:lnTo>
                    <a:lnTo>
                      <a:pt x="162" y="2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533"/>
              <p:cNvSpPr>
                <a:spLocks/>
              </p:cNvSpPr>
              <p:nvPr/>
            </p:nvSpPr>
            <p:spPr bwMode="auto">
              <a:xfrm>
                <a:off x="7061201" y="2906713"/>
                <a:ext cx="458788" cy="298450"/>
              </a:xfrm>
              <a:custGeom>
                <a:avLst/>
                <a:gdLst>
                  <a:gd name="T0" fmla="*/ 182 w 289"/>
                  <a:gd name="T1" fmla="*/ 185 h 188"/>
                  <a:gd name="T2" fmla="*/ 182 w 289"/>
                  <a:gd name="T3" fmla="*/ 169 h 188"/>
                  <a:gd name="T4" fmla="*/ 123 w 289"/>
                  <a:gd name="T5" fmla="*/ 133 h 188"/>
                  <a:gd name="T6" fmla="*/ 110 w 289"/>
                  <a:gd name="T7" fmla="*/ 126 h 188"/>
                  <a:gd name="T8" fmla="*/ 89 w 289"/>
                  <a:gd name="T9" fmla="*/ 112 h 188"/>
                  <a:gd name="T10" fmla="*/ 80 w 289"/>
                  <a:gd name="T11" fmla="*/ 92 h 188"/>
                  <a:gd name="T12" fmla="*/ 51 w 289"/>
                  <a:gd name="T13" fmla="*/ 65 h 188"/>
                  <a:gd name="T14" fmla="*/ 37 w 289"/>
                  <a:gd name="T15" fmla="*/ 55 h 188"/>
                  <a:gd name="T16" fmla="*/ 28 w 289"/>
                  <a:gd name="T17" fmla="*/ 55 h 188"/>
                  <a:gd name="T18" fmla="*/ 30 w 289"/>
                  <a:gd name="T19" fmla="*/ 96 h 188"/>
                  <a:gd name="T20" fmla="*/ 0 w 289"/>
                  <a:gd name="T21" fmla="*/ 103 h 188"/>
                  <a:gd name="T22" fmla="*/ 0 w 289"/>
                  <a:gd name="T23" fmla="*/ 50 h 188"/>
                  <a:gd name="T24" fmla="*/ 8 w 289"/>
                  <a:gd name="T25" fmla="*/ 3 h 188"/>
                  <a:gd name="T26" fmla="*/ 28 w 289"/>
                  <a:gd name="T27" fmla="*/ 44 h 188"/>
                  <a:gd name="T28" fmla="*/ 43 w 289"/>
                  <a:gd name="T29" fmla="*/ 46 h 188"/>
                  <a:gd name="T30" fmla="*/ 60 w 289"/>
                  <a:gd name="T31" fmla="*/ 40 h 188"/>
                  <a:gd name="T32" fmla="*/ 98 w 289"/>
                  <a:gd name="T33" fmla="*/ 55 h 188"/>
                  <a:gd name="T34" fmla="*/ 144 w 289"/>
                  <a:gd name="T35" fmla="*/ 62 h 188"/>
                  <a:gd name="T36" fmla="*/ 160 w 289"/>
                  <a:gd name="T37" fmla="*/ 74 h 188"/>
                  <a:gd name="T38" fmla="*/ 169 w 289"/>
                  <a:gd name="T39" fmla="*/ 92 h 188"/>
                  <a:gd name="T40" fmla="*/ 197 w 289"/>
                  <a:gd name="T41" fmla="*/ 105 h 188"/>
                  <a:gd name="T42" fmla="*/ 212 w 289"/>
                  <a:gd name="T43" fmla="*/ 103 h 188"/>
                  <a:gd name="T44" fmla="*/ 231 w 289"/>
                  <a:gd name="T45" fmla="*/ 92 h 188"/>
                  <a:gd name="T46" fmla="*/ 244 w 289"/>
                  <a:gd name="T47" fmla="*/ 92 h 188"/>
                  <a:gd name="T48" fmla="*/ 280 w 289"/>
                  <a:gd name="T49" fmla="*/ 103 h 188"/>
                  <a:gd name="T50" fmla="*/ 274 w 289"/>
                  <a:gd name="T51" fmla="*/ 114 h 188"/>
                  <a:gd name="T52" fmla="*/ 255 w 289"/>
                  <a:gd name="T53" fmla="*/ 124 h 188"/>
                  <a:gd name="T54" fmla="*/ 258 w 289"/>
                  <a:gd name="T55" fmla="*/ 105 h 188"/>
                  <a:gd name="T56" fmla="*/ 240 w 289"/>
                  <a:gd name="T57" fmla="*/ 103 h 188"/>
                  <a:gd name="T58" fmla="*/ 219 w 289"/>
                  <a:gd name="T59" fmla="*/ 129 h 188"/>
                  <a:gd name="T60" fmla="*/ 199 w 289"/>
                  <a:gd name="T61" fmla="*/ 144 h 188"/>
                  <a:gd name="T62" fmla="*/ 219 w 289"/>
                  <a:gd name="T63" fmla="*/ 144 h 188"/>
                  <a:gd name="T64" fmla="*/ 194 w 289"/>
                  <a:gd name="T65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9" h="188">
                    <a:moveTo>
                      <a:pt x="194" y="188"/>
                    </a:moveTo>
                    <a:lnTo>
                      <a:pt x="182" y="185"/>
                    </a:lnTo>
                    <a:lnTo>
                      <a:pt x="185" y="176"/>
                    </a:lnTo>
                    <a:lnTo>
                      <a:pt x="182" y="169"/>
                    </a:lnTo>
                    <a:lnTo>
                      <a:pt x="169" y="169"/>
                    </a:lnTo>
                    <a:lnTo>
                      <a:pt x="123" y="133"/>
                    </a:lnTo>
                    <a:lnTo>
                      <a:pt x="117" y="135"/>
                    </a:lnTo>
                    <a:lnTo>
                      <a:pt x="110" y="126"/>
                    </a:lnTo>
                    <a:lnTo>
                      <a:pt x="98" y="105"/>
                    </a:lnTo>
                    <a:lnTo>
                      <a:pt x="89" y="112"/>
                    </a:lnTo>
                    <a:lnTo>
                      <a:pt x="83" y="112"/>
                    </a:lnTo>
                    <a:lnTo>
                      <a:pt x="80" y="92"/>
                    </a:lnTo>
                    <a:lnTo>
                      <a:pt x="55" y="80"/>
                    </a:lnTo>
                    <a:lnTo>
                      <a:pt x="51" y="65"/>
                    </a:lnTo>
                    <a:lnTo>
                      <a:pt x="39" y="65"/>
                    </a:lnTo>
                    <a:lnTo>
                      <a:pt x="37" y="55"/>
                    </a:lnTo>
                    <a:lnTo>
                      <a:pt x="37" y="46"/>
                    </a:lnTo>
                    <a:lnTo>
                      <a:pt x="28" y="55"/>
                    </a:lnTo>
                    <a:lnTo>
                      <a:pt x="24" y="67"/>
                    </a:lnTo>
                    <a:lnTo>
                      <a:pt x="30" y="96"/>
                    </a:lnTo>
                    <a:lnTo>
                      <a:pt x="8" y="99"/>
                    </a:lnTo>
                    <a:lnTo>
                      <a:pt x="0" y="103"/>
                    </a:lnTo>
                    <a:lnTo>
                      <a:pt x="0" y="74"/>
                    </a:lnTo>
                    <a:lnTo>
                      <a:pt x="0" y="50"/>
                    </a:lnTo>
                    <a:lnTo>
                      <a:pt x="0" y="19"/>
                    </a:lnTo>
                    <a:lnTo>
                      <a:pt x="8" y="3"/>
                    </a:lnTo>
                    <a:lnTo>
                      <a:pt x="33" y="0"/>
                    </a:lnTo>
                    <a:lnTo>
                      <a:pt x="28" y="44"/>
                    </a:lnTo>
                    <a:lnTo>
                      <a:pt x="37" y="40"/>
                    </a:lnTo>
                    <a:lnTo>
                      <a:pt x="43" y="46"/>
                    </a:lnTo>
                    <a:lnTo>
                      <a:pt x="51" y="46"/>
                    </a:lnTo>
                    <a:lnTo>
                      <a:pt x="60" y="40"/>
                    </a:lnTo>
                    <a:lnTo>
                      <a:pt x="76" y="46"/>
                    </a:lnTo>
                    <a:lnTo>
                      <a:pt x="98" y="55"/>
                    </a:lnTo>
                    <a:lnTo>
                      <a:pt x="132" y="59"/>
                    </a:lnTo>
                    <a:lnTo>
                      <a:pt x="144" y="62"/>
                    </a:lnTo>
                    <a:lnTo>
                      <a:pt x="144" y="74"/>
                    </a:lnTo>
                    <a:lnTo>
                      <a:pt x="160" y="74"/>
                    </a:lnTo>
                    <a:lnTo>
                      <a:pt x="153" y="89"/>
                    </a:lnTo>
                    <a:lnTo>
                      <a:pt x="169" y="92"/>
                    </a:lnTo>
                    <a:lnTo>
                      <a:pt x="206" y="103"/>
                    </a:lnTo>
                    <a:lnTo>
                      <a:pt x="197" y="105"/>
                    </a:lnTo>
                    <a:lnTo>
                      <a:pt x="208" y="114"/>
                    </a:lnTo>
                    <a:lnTo>
                      <a:pt x="212" y="103"/>
                    </a:lnTo>
                    <a:lnTo>
                      <a:pt x="219" y="92"/>
                    </a:lnTo>
                    <a:lnTo>
                      <a:pt x="231" y="92"/>
                    </a:lnTo>
                    <a:lnTo>
                      <a:pt x="252" y="74"/>
                    </a:lnTo>
                    <a:lnTo>
                      <a:pt x="244" y="92"/>
                    </a:lnTo>
                    <a:lnTo>
                      <a:pt x="258" y="89"/>
                    </a:lnTo>
                    <a:lnTo>
                      <a:pt x="280" y="103"/>
                    </a:lnTo>
                    <a:lnTo>
                      <a:pt x="289" y="103"/>
                    </a:lnTo>
                    <a:lnTo>
                      <a:pt x="274" y="114"/>
                    </a:lnTo>
                    <a:lnTo>
                      <a:pt x="267" y="120"/>
                    </a:lnTo>
                    <a:lnTo>
                      <a:pt x="255" y="124"/>
                    </a:lnTo>
                    <a:lnTo>
                      <a:pt x="252" y="112"/>
                    </a:lnTo>
                    <a:lnTo>
                      <a:pt x="258" y="105"/>
                    </a:lnTo>
                    <a:lnTo>
                      <a:pt x="252" y="99"/>
                    </a:lnTo>
                    <a:lnTo>
                      <a:pt x="240" y="103"/>
                    </a:lnTo>
                    <a:lnTo>
                      <a:pt x="231" y="129"/>
                    </a:lnTo>
                    <a:lnTo>
                      <a:pt x="219" y="129"/>
                    </a:lnTo>
                    <a:lnTo>
                      <a:pt x="203" y="135"/>
                    </a:lnTo>
                    <a:lnTo>
                      <a:pt x="199" y="144"/>
                    </a:lnTo>
                    <a:lnTo>
                      <a:pt x="208" y="148"/>
                    </a:lnTo>
                    <a:lnTo>
                      <a:pt x="219" y="144"/>
                    </a:lnTo>
                    <a:lnTo>
                      <a:pt x="206" y="169"/>
                    </a:lnTo>
                    <a:lnTo>
                      <a:pt x="194" y="188"/>
                    </a:lnTo>
                    <a:lnTo>
                      <a:pt x="194" y="18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534"/>
              <p:cNvSpPr>
                <a:spLocks/>
              </p:cNvSpPr>
              <p:nvPr/>
            </p:nvSpPr>
            <p:spPr bwMode="auto">
              <a:xfrm>
                <a:off x="7369176" y="3063875"/>
                <a:ext cx="230188" cy="155575"/>
              </a:xfrm>
              <a:custGeom>
                <a:avLst/>
                <a:gdLst>
                  <a:gd name="T0" fmla="*/ 114 w 145"/>
                  <a:gd name="T1" fmla="*/ 40 h 98"/>
                  <a:gd name="T2" fmla="*/ 120 w 145"/>
                  <a:gd name="T3" fmla="*/ 55 h 98"/>
                  <a:gd name="T4" fmla="*/ 126 w 145"/>
                  <a:gd name="T5" fmla="*/ 55 h 98"/>
                  <a:gd name="T6" fmla="*/ 136 w 145"/>
                  <a:gd name="T7" fmla="*/ 59 h 98"/>
                  <a:gd name="T8" fmla="*/ 145 w 145"/>
                  <a:gd name="T9" fmla="*/ 83 h 98"/>
                  <a:gd name="T10" fmla="*/ 139 w 145"/>
                  <a:gd name="T11" fmla="*/ 86 h 98"/>
                  <a:gd name="T12" fmla="*/ 130 w 145"/>
                  <a:gd name="T13" fmla="*/ 83 h 98"/>
                  <a:gd name="T14" fmla="*/ 116 w 145"/>
                  <a:gd name="T15" fmla="*/ 80 h 98"/>
                  <a:gd name="T16" fmla="*/ 107 w 145"/>
                  <a:gd name="T17" fmla="*/ 86 h 98"/>
                  <a:gd name="T18" fmla="*/ 95 w 145"/>
                  <a:gd name="T19" fmla="*/ 93 h 98"/>
                  <a:gd name="T20" fmla="*/ 86 w 145"/>
                  <a:gd name="T21" fmla="*/ 98 h 98"/>
                  <a:gd name="T22" fmla="*/ 80 w 145"/>
                  <a:gd name="T23" fmla="*/ 70 h 98"/>
                  <a:gd name="T24" fmla="*/ 77 w 145"/>
                  <a:gd name="T25" fmla="*/ 68 h 98"/>
                  <a:gd name="T26" fmla="*/ 68 w 145"/>
                  <a:gd name="T27" fmla="*/ 61 h 98"/>
                  <a:gd name="T28" fmla="*/ 58 w 145"/>
                  <a:gd name="T29" fmla="*/ 73 h 98"/>
                  <a:gd name="T30" fmla="*/ 61 w 145"/>
                  <a:gd name="T31" fmla="*/ 80 h 98"/>
                  <a:gd name="T32" fmla="*/ 46 w 145"/>
                  <a:gd name="T33" fmla="*/ 83 h 98"/>
                  <a:gd name="T34" fmla="*/ 46 w 145"/>
                  <a:gd name="T35" fmla="*/ 93 h 98"/>
                  <a:gd name="T36" fmla="*/ 41 w 145"/>
                  <a:gd name="T37" fmla="*/ 86 h 98"/>
                  <a:gd name="T38" fmla="*/ 25 w 145"/>
                  <a:gd name="T39" fmla="*/ 95 h 98"/>
                  <a:gd name="T40" fmla="*/ 0 w 145"/>
                  <a:gd name="T41" fmla="*/ 89 h 98"/>
                  <a:gd name="T42" fmla="*/ 12 w 145"/>
                  <a:gd name="T43" fmla="*/ 70 h 98"/>
                  <a:gd name="T44" fmla="*/ 25 w 145"/>
                  <a:gd name="T45" fmla="*/ 45 h 98"/>
                  <a:gd name="T46" fmla="*/ 14 w 145"/>
                  <a:gd name="T47" fmla="*/ 49 h 98"/>
                  <a:gd name="T48" fmla="*/ 5 w 145"/>
                  <a:gd name="T49" fmla="*/ 45 h 98"/>
                  <a:gd name="T50" fmla="*/ 9 w 145"/>
                  <a:gd name="T51" fmla="*/ 36 h 98"/>
                  <a:gd name="T52" fmla="*/ 25 w 145"/>
                  <a:gd name="T53" fmla="*/ 30 h 98"/>
                  <a:gd name="T54" fmla="*/ 37 w 145"/>
                  <a:gd name="T55" fmla="*/ 30 h 98"/>
                  <a:gd name="T56" fmla="*/ 46 w 145"/>
                  <a:gd name="T57" fmla="*/ 4 h 98"/>
                  <a:gd name="T58" fmla="*/ 58 w 145"/>
                  <a:gd name="T59" fmla="*/ 0 h 98"/>
                  <a:gd name="T60" fmla="*/ 64 w 145"/>
                  <a:gd name="T61" fmla="*/ 6 h 98"/>
                  <a:gd name="T62" fmla="*/ 58 w 145"/>
                  <a:gd name="T63" fmla="*/ 13 h 98"/>
                  <a:gd name="T64" fmla="*/ 61 w 145"/>
                  <a:gd name="T65" fmla="*/ 25 h 98"/>
                  <a:gd name="T66" fmla="*/ 114 w 145"/>
                  <a:gd name="T67" fmla="*/ 40 h 98"/>
                  <a:gd name="T68" fmla="*/ 114 w 145"/>
                  <a:gd name="T69" fmla="*/ 4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5" h="98">
                    <a:moveTo>
                      <a:pt x="114" y="40"/>
                    </a:moveTo>
                    <a:lnTo>
                      <a:pt x="120" y="55"/>
                    </a:lnTo>
                    <a:lnTo>
                      <a:pt x="126" y="55"/>
                    </a:lnTo>
                    <a:lnTo>
                      <a:pt x="136" y="59"/>
                    </a:lnTo>
                    <a:lnTo>
                      <a:pt x="145" y="83"/>
                    </a:lnTo>
                    <a:lnTo>
                      <a:pt x="139" y="86"/>
                    </a:lnTo>
                    <a:lnTo>
                      <a:pt x="130" y="83"/>
                    </a:lnTo>
                    <a:lnTo>
                      <a:pt x="116" y="80"/>
                    </a:lnTo>
                    <a:lnTo>
                      <a:pt x="107" y="86"/>
                    </a:lnTo>
                    <a:lnTo>
                      <a:pt x="95" y="93"/>
                    </a:lnTo>
                    <a:lnTo>
                      <a:pt x="86" y="98"/>
                    </a:lnTo>
                    <a:lnTo>
                      <a:pt x="80" y="70"/>
                    </a:lnTo>
                    <a:lnTo>
                      <a:pt x="77" y="68"/>
                    </a:lnTo>
                    <a:lnTo>
                      <a:pt x="68" y="61"/>
                    </a:lnTo>
                    <a:lnTo>
                      <a:pt x="58" y="73"/>
                    </a:lnTo>
                    <a:lnTo>
                      <a:pt x="61" y="80"/>
                    </a:lnTo>
                    <a:lnTo>
                      <a:pt x="46" y="83"/>
                    </a:lnTo>
                    <a:lnTo>
                      <a:pt x="46" y="93"/>
                    </a:lnTo>
                    <a:lnTo>
                      <a:pt x="41" y="86"/>
                    </a:lnTo>
                    <a:lnTo>
                      <a:pt x="25" y="95"/>
                    </a:lnTo>
                    <a:lnTo>
                      <a:pt x="0" y="89"/>
                    </a:lnTo>
                    <a:lnTo>
                      <a:pt x="12" y="70"/>
                    </a:lnTo>
                    <a:lnTo>
                      <a:pt x="25" y="45"/>
                    </a:lnTo>
                    <a:lnTo>
                      <a:pt x="14" y="49"/>
                    </a:lnTo>
                    <a:lnTo>
                      <a:pt x="5" y="45"/>
                    </a:lnTo>
                    <a:lnTo>
                      <a:pt x="9" y="36"/>
                    </a:lnTo>
                    <a:lnTo>
                      <a:pt x="25" y="30"/>
                    </a:lnTo>
                    <a:lnTo>
                      <a:pt x="37" y="30"/>
                    </a:lnTo>
                    <a:lnTo>
                      <a:pt x="46" y="4"/>
                    </a:lnTo>
                    <a:lnTo>
                      <a:pt x="58" y="0"/>
                    </a:lnTo>
                    <a:lnTo>
                      <a:pt x="64" y="6"/>
                    </a:lnTo>
                    <a:lnTo>
                      <a:pt x="58" y="13"/>
                    </a:lnTo>
                    <a:lnTo>
                      <a:pt x="61" y="25"/>
                    </a:lnTo>
                    <a:lnTo>
                      <a:pt x="114" y="40"/>
                    </a:lnTo>
                    <a:lnTo>
                      <a:pt x="114" y="4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535"/>
              <p:cNvSpPr>
                <a:spLocks/>
              </p:cNvSpPr>
              <p:nvPr/>
            </p:nvSpPr>
            <p:spPr bwMode="auto">
              <a:xfrm>
                <a:off x="6978651" y="2979738"/>
                <a:ext cx="376238" cy="300038"/>
              </a:xfrm>
              <a:custGeom>
                <a:avLst/>
                <a:gdLst>
                  <a:gd name="T0" fmla="*/ 76 w 237"/>
                  <a:gd name="T1" fmla="*/ 21 h 189"/>
                  <a:gd name="T2" fmla="*/ 80 w 237"/>
                  <a:gd name="T3" fmla="*/ 9 h 189"/>
                  <a:gd name="T4" fmla="*/ 89 w 237"/>
                  <a:gd name="T5" fmla="*/ 0 h 189"/>
                  <a:gd name="T6" fmla="*/ 89 w 237"/>
                  <a:gd name="T7" fmla="*/ 9 h 189"/>
                  <a:gd name="T8" fmla="*/ 91 w 237"/>
                  <a:gd name="T9" fmla="*/ 19 h 189"/>
                  <a:gd name="T10" fmla="*/ 103 w 237"/>
                  <a:gd name="T11" fmla="*/ 19 h 189"/>
                  <a:gd name="T12" fmla="*/ 107 w 237"/>
                  <a:gd name="T13" fmla="*/ 34 h 189"/>
                  <a:gd name="T14" fmla="*/ 132 w 237"/>
                  <a:gd name="T15" fmla="*/ 46 h 189"/>
                  <a:gd name="T16" fmla="*/ 135 w 237"/>
                  <a:gd name="T17" fmla="*/ 66 h 189"/>
                  <a:gd name="T18" fmla="*/ 141 w 237"/>
                  <a:gd name="T19" fmla="*/ 66 h 189"/>
                  <a:gd name="T20" fmla="*/ 150 w 237"/>
                  <a:gd name="T21" fmla="*/ 59 h 189"/>
                  <a:gd name="T22" fmla="*/ 162 w 237"/>
                  <a:gd name="T23" fmla="*/ 80 h 189"/>
                  <a:gd name="T24" fmla="*/ 169 w 237"/>
                  <a:gd name="T25" fmla="*/ 89 h 189"/>
                  <a:gd name="T26" fmla="*/ 175 w 237"/>
                  <a:gd name="T27" fmla="*/ 87 h 189"/>
                  <a:gd name="T28" fmla="*/ 221 w 237"/>
                  <a:gd name="T29" fmla="*/ 123 h 189"/>
                  <a:gd name="T30" fmla="*/ 234 w 237"/>
                  <a:gd name="T31" fmla="*/ 123 h 189"/>
                  <a:gd name="T32" fmla="*/ 237 w 237"/>
                  <a:gd name="T33" fmla="*/ 130 h 189"/>
                  <a:gd name="T34" fmla="*/ 234 w 237"/>
                  <a:gd name="T35" fmla="*/ 139 h 189"/>
                  <a:gd name="T36" fmla="*/ 221 w 237"/>
                  <a:gd name="T37" fmla="*/ 146 h 189"/>
                  <a:gd name="T38" fmla="*/ 221 w 237"/>
                  <a:gd name="T39" fmla="*/ 161 h 189"/>
                  <a:gd name="T40" fmla="*/ 196 w 237"/>
                  <a:gd name="T41" fmla="*/ 169 h 189"/>
                  <a:gd name="T42" fmla="*/ 196 w 237"/>
                  <a:gd name="T43" fmla="*/ 176 h 189"/>
                  <a:gd name="T44" fmla="*/ 184 w 237"/>
                  <a:gd name="T45" fmla="*/ 189 h 189"/>
                  <a:gd name="T46" fmla="*/ 182 w 237"/>
                  <a:gd name="T47" fmla="*/ 182 h 189"/>
                  <a:gd name="T48" fmla="*/ 162 w 237"/>
                  <a:gd name="T49" fmla="*/ 176 h 189"/>
                  <a:gd name="T50" fmla="*/ 160 w 237"/>
                  <a:gd name="T51" fmla="*/ 157 h 189"/>
                  <a:gd name="T52" fmla="*/ 119 w 237"/>
                  <a:gd name="T53" fmla="*/ 136 h 189"/>
                  <a:gd name="T54" fmla="*/ 95 w 237"/>
                  <a:gd name="T55" fmla="*/ 133 h 189"/>
                  <a:gd name="T56" fmla="*/ 91 w 237"/>
                  <a:gd name="T57" fmla="*/ 123 h 189"/>
                  <a:gd name="T58" fmla="*/ 76 w 237"/>
                  <a:gd name="T59" fmla="*/ 126 h 189"/>
                  <a:gd name="T60" fmla="*/ 64 w 237"/>
                  <a:gd name="T61" fmla="*/ 126 h 189"/>
                  <a:gd name="T62" fmla="*/ 52 w 237"/>
                  <a:gd name="T63" fmla="*/ 146 h 189"/>
                  <a:gd name="T64" fmla="*/ 34 w 237"/>
                  <a:gd name="T65" fmla="*/ 146 h 189"/>
                  <a:gd name="T66" fmla="*/ 34 w 237"/>
                  <a:gd name="T67" fmla="*/ 112 h 189"/>
                  <a:gd name="T68" fmla="*/ 18 w 237"/>
                  <a:gd name="T69" fmla="*/ 105 h 189"/>
                  <a:gd name="T70" fmla="*/ 18 w 237"/>
                  <a:gd name="T71" fmla="*/ 96 h 189"/>
                  <a:gd name="T72" fmla="*/ 27 w 237"/>
                  <a:gd name="T73" fmla="*/ 98 h 189"/>
                  <a:gd name="T74" fmla="*/ 21 w 237"/>
                  <a:gd name="T75" fmla="*/ 89 h 189"/>
                  <a:gd name="T76" fmla="*/ 12 w 237"/>
                  <a:gd name="T77" fmla="*/ 93 h 189"/>
                  <a:gd name="T78" fmla="*/ 8 w 237"/>
                  <a:gd name="T79" fmla="*/ 71 h 189"/>
                  <a:gd name="T80" fmla="*/ 21 w 237"/>
                  <a:gd name="T81" fmla="*/ 71 h 189"/>
                  <a:gd name="T82" fmla="*/ 34 w 237"/>
                  <a:gd name="T83" fmla="*/ 74 h 189"/>
                  <a:gd name="T84" fmla="*/ 34 w 237"/>
                  <a:gd name="T85" fmla="*/ 71 h 189"/>
                  <a:gd name="T86" fmla="*/ 37 w 237"/>
                  <a:gd name="T87" fmla="*/ 66 h 189"/>
                  <a:gd name="T88" fmla="*/ 27 w 237"/>
                  <a:gd name="T89" fmla="*/ 59 h 189"/>
                  <a:gd name="T90" fmla="*/ 21 w 237"/>
                  <a:gd name="T91" fmla="*/ 43 h 189"/>
                  <a:gd name="T92" fmla="*/ 8 w 237"/>
                  <a:gd name="T93" fmla="*/ 43 h 189"/>
                  <a:gd name="T94" fmla="*/ 2 w 237"/>
                  <a:gd name="T95" fmla="*/ 50 h 189"/>
                  <a:gd name="T96" fmla="*/ 5 w 237"/>
                  <a:gd name="T97" fmla="*/ 66 h 189"/>
                  <a:gd name="T98" fmla="*/ 0 w 237"/>
                  <a:gd name="T99" fmla="*/ 50 h 189"/>
                  <a:gd name="T100" fmla="*/ 5 w 237"/>
                  <a:gd name="T101" fmla="*/ 37 h 189"/>
                  <a:gd name="T102" fmla="*/ 23 w 237"/>
                  <a:gd name="T103" fmla="*/ 41 h 189"/>
                  <a:gd name="T104" fmla="*/ 34 w 237"/>
                  <a:gd name="T105" fmla="*/ 46 h 189"/>
                  <a:gd name="T106" fmla="*/ 52 w 237"/>
                  <a:gd name="T107" fmla="*/ 57 h 189"/>
                  <a:gd name="T108" fmla="*/ 60 w 237"/>
                  <a:gd name="T109" fmla="*/ 53 h 189"/>
                  <a:gd name="T110" fmla="*/ 82 w 237"/>
                  <a:gd name="T111" fmla="*/ 50 h 189"/>
                  <a:gd name="T112" fmla="*/ 76 w 237"/>
                  <a:gd name="T113" fmla="*/ 21 h 189"/>
                  <a:gd name="T114" fmla="*/ 76 w 237"/>
                  <a:gd name="T115" fmla="*/ 2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7" h="189">
                    <a:moveTo>
                      <a:pt x="76" y="21"/>
                    </a:moveTo>
                    <a:lnTo>
                      <a:pt x="80" y="9"/>
                    </a:lnTo>
                    <a:lnTo>
                      <a:pt x="89" y="0"/>
                    </a:lnTo>
                    <a:lnTo>
                      <a:pt x="89" y="9"/>
                    </a:lnTo>
                    <a:lnTo>
                      <a:pt x="91" y="19"/>
                    </a:lnTo>
                    <a:lnTo>
                      <a:pt x="103" y="19"/>
                    </a:lnTo>
                    <a:lnTo>
                      <a:pt x="107" y="34"/>
                    </a:lnTo>
                    <a:lnTo>
                      <a:pt x="132" y="46"/>
                    </a:lnTo>
                    <a:lnTo>
                      <a:pt x="135" y="66"/>
                    </a:lnTo>
                    <a:lnTo>
                      <a:pt x="141" y="66"/>
                    </a:lnTo>
                    <a:lnTo>
                      <a:pt x="150" y="59"/>
                    </a:lnTo>
                    <a:lnTo>
                      <a:pt x="162" y="80"/>
                    </a:lnTo>
                    <a:lnTo>
                      <a:pt x="169" y="89"/>
                    </a:lnTo>
                    <a:lnTo>
                      <a:pt x="175" y="87"/>
                    </a:lnTo>
                    <a:lnTo>
                      <a:pt x="221" y="123"/>
                    </a:lnTo>
                    <a:lnTo>
                      <a:pt x="234" y="123"/>
                    </a:lnTo>
                    <a:lnTo>
                      <a:pt x="237" y="130"/>
                    </a:lnTo>
                    <a:lnTo>
                      <a:pt x="234" y="139"/>
                    </a:lnTo>
                    <a:lnTo>
                      <a:pt x="221" y="146"/>
                    </a:lnTo>
                    <a:lnTo>
                      <a:pt x="221" y="161"/>
                    </a:lnTo>
                    <a:lnTo>
                      <a:pt x="196" y="169"/>
                    </a:lnTo>
                    <a:lnTo>
                      <a:pt x="196" y="176"/>
                    </a:lnTo>
                    <a:lnTo>
                      <a:pt x="184" y="189"/>
                    </a:lnTo>
                    <a:lnTo>
                      <a:pt x="182" y="182"/>
                    </a:lnTo>
                    <a:lnTo>
                      <a:pt x="162" y="176"/>
                    </a:lnTo>
                    <a:lnTo>
                      <a:pt x="160" y="157"/>
                    </a:lnTo>
                    <a:lnTo>
                      <a:pt x="119" y="136"/>
                    </a:lnTo>
                    <a:lnTo>
                      <a:pt x="95" y="133"/>
                    </a:lnTo>
                    <a:lnTo>
                      <a:pt x="91" y="123"/>
                    </a:lnTo>
                    <a:lnTo>
                      <a:pt x="76" y="126"/>
                    </a:lnTo>
                    <a:lnTo>
                      <a:pt x="64" y="126"/>
                    </a:lnTo>
                    <a:lnTo>
                      <a:pt x="52" y="146"/>
                    </a:lnTo>
                    <a:lnTo>
                      <a:pt x="34" y="146"/>
                    </a:lnTo>
                    <a:lnTo>
                      <a:pt x="34" y="112"/>
                    </a:lnTo>
                    <a:lnTo>
                      <a:pt x="18" y="105"/>
                    </a:lnTo>
                    <a:lnTo>
                      <a:pt x="18" y="96"/>
                    </a:lnTo>
                    <a:lnTo>
                      <a:pt x="27" y="98"/>
                    </a:lnTo>
                    <a:lnTo>
                      <a:pt x="21" y="89"/>
                    </a:lnTo>
                    <a:lnTo>
                      <a:pt x="12" y="93"/>
                    </a:lnTo>
                    <a:lnTo>
                      <a:pt x="8" y="71"/>
                    </a:lnTo>
                    <a:lnTo>
                      <a:pt x="21" y="71"/>
                    </a:lnTo>
                    <a:lnTo>
                      <a:pt x="34" y="74"/>
                    </a:lnTo>
                    <a:lnTo>
                      <a:pt x="34" y="71"/>
                    </a:lnTo>
                    <a:lnTo>
                      <a:pt x="37" y="66"/>
                    </a:lnTo>
                    <a:lnTo>
                      <a:pt x="27" y="59"/>
                    </a:lnTo>
                    <a:lnTo>
                      <a:pt x="21" y="43"/>
                    </a:lnTo>
                    <a:lnTo>
                      <a:pt x="8" y="43"/>
                    </a:lnTo>
                    <a:lnTo>
                      <a:pt x="2" y="50"/>
                    </a:lnTo>
                    <a:lnTo>
                      <a:pt x="5" y="66"/>
                    </a:lnTo>
                    <a:lnTo>
                      <a:pt x="0" y="50"/>
                    </a:lnTo>
                    <a:lnTo>
                      <a:pt x="5" y="37"/>
                    </a:lnTo>
                    <a:lnTo>
                      <a:pt x="23" y="41"/>
                    </a:lnTo>
                    <a:lnTo>
                      <a:pt x="34" y="46"/>
                    </a:lnTo>
                    <a:lnTo>
                      <a:pt x="52" y="57"/>
                    </a:lnTo>
                    <a:lnTo>
                      <a:pt x="60" y="53"/>
                    </a:lnTo>
                    <a:lnTo>
                      <a:pt x="82" y="50"/>
                    </a:lnTo>
                    <a:lnTo>
                      <a:pt x="76" y="21"/>
                    </a:lnTo>
                    <a:lnTo>
                      <a:pt x="76" y="2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536"/>
              <p:cNvSpPr>
                <a:spLocks/>
              </p:cNvSpPr>
              <p:nvPr/>
            </p:nvSpPr>
            <p:spPr bwMode="auto">
              <a:xfrm>
                <a:off x="6278563" y="3395663"/>
                <a:ext cx="331788" cy="288925"/>
              </a:xfrm>
              <a:custGeom>
                <a:avLst/>
                <a:gdLst>
                  <a:gd name="T0" fmla="*/ 2 w 209"/>
                  <a:gd name="T1" fmla="*/ 4 h 182"/>
                  <a:gd name="T2" fmla="*/ 14 w 209"/>
                  <a:gd name="T3" fmla="*/ 4 h 182"/>
                  <a:gd name="T4" fmla="*/ 30 w 209"/>
                  <a:gd name="T5" fmla="*/ 7 h 182"/>
                  <a:gd name="T6" fmla="*/ 70 w 209"/>
                  <a:gd name="T7" fmla="*/ 16 h 182"/>
                  <a:gd name="T8" fmla="*/ 93 w 209"/>
                  <a:gd name="T9" fmla="*/ 9 h 182"/>
                  <a:gd name="T10" fmla="*/ 95 w 209"/>
                  <a:gd name="T11" fmla="*/ 7 h 182"/>
                  <a:gd name="T12" fmla="*/ 99 w 209"/>
                  <a:gd name="T13" fmla="*/ 7 h 182"/>
                  <a:gd name="T14" fmla="*/ 104 w 209"/>
                  <a:gd name="T15" fmla="*/ 4 h 182"/>
                  <a:gd name="T16" fmla="*/ 116 w 209"/>
                  <a:gd name="T17" fmla="*/ 7 h 182"/>
                  <a:gd name="T18" fmla="*/ 120 w 209"/>
                  <a:gd name="T19" fmla="*/ 12 h 182"/>
                  <a:gd name="T20" fmla="*/ 123 w 209"/>
                  <a:gd name="T21" fmla="*/ 16 h 182"/>
                  <a:gd name="T22" fmla="*/ 123 w 209"/>
                  <a:gd name="T23" fmla="*/ 9 h 182"/>
                  <a:gd name="T24" fmla="*/ 125 w 209"/>
                  <a:gd name="T25" fmla="*/ 7 h 182"/>
                  <a:gd name="T26" fmla="*/ 129 w 209"/>
                  <a:gd name="T27" fmla="*/ 12 h 182"/>
                  <a:gd name="T28" fmla="*/ 141 w 209"/>
                  <a:gd name="T29" fmla="*/ 9 h 182"/>
                  <a:gd name="T30" fmla="*/ 157 w 209"/>
                  <a:gd name="T31" fmla="*/ 7 h 182"/>
                  <a:gd name="T32" fmla="*/ 162 w 209"/>
                  <a:gd name="T33" fmla="*/ 0 h 182"/>
                  <a:gd name="T34" fmla="*/ 166 w 209"/>
                  <a:gd name="T35" fmla="*/ 4 h 182"/>
                  <a:gd name="T36" fmla="*/ 162 w 209"/>
                  <a:gd name="T37" fmla="*/ 9 h 182"/>
                  <a:gd name="T38" fmla="*/ 166 w 209"/>
                  <a:gd name="T39" fmla="*/ 21 h 182"/>
                  <a:gd name="T40" fmla="*/ 169 w 209"/>
                  <a:gd name="T41" fmla="*/ 32 h 182"/>
                  <a:gd name="T42" fmla="*/ 173 w 209"/>
                  <a:gd name="T43" fmla="*/ 43 h 182"/>
                  <a:gd name="T44" fmla="*/ 169 w 209"/>
                  <a:gd name="T45" fmla="*/ 43 h 182"/>
                  <a:gd name="T46" fmla="*/ 166 w 209"/>
                  <a:gd name="T47" fmla="*/ 50 h 182"/>
                  <a:gd name="T48" fmla="*/ 162 w 209"/>
                  <a:gd name="T49" fmla="*/ 64 h 182"/>
                  <a:gd name="T50" fmla="*/ 162 w 209"/>
                  <a:gd name="T51" fmla="*/ 75 h 182"/>
                  <a:gd name="T52" fmla="*/ 145 w 209"/>
                  <a:gd name="T53" fmla="*/ 59 h 182"/>
                  <a:gd name="T54" fmla="*/ 141 w 209"/>
                  <a:gd name="T55" fmla="*/ 53 h 182"/>
                  <a:gd name="T56" fmla="*/ 138 w 209"/>
                  <a:gd name="T57" fmla="*/ 47 h 182"/>
                  <a:gd name="T58" fmla="*/ 132 w 209"/>
                  <a:gd name="T59" fmla="*/ 34 h 182"/>
                  <a:gd name="T60" fmla="*/ 129 w 209"/>
                  <a:gd name="T61" fmla="*/ 34 h 182"/>
                  <a:gd name="T62" fmla="*/ 129 w 209"/>
                  <a:gd name="T63" fmla="*/ 41 h 182"/>
                  <a:gd name="T64" fmla="*/ 132 w 209"/>
                  <a:gd name="T65" fmla="*/ 47 h 182"/>
                  <a:gd name="T66" fmla="*/ 148 w 209"/>
                  <a:gd name="T67" fmla="*/ 68 h 182"/>
                  <a:gd name="T68" fmla="*/ 152 w 209"/>
                  <a:gd name="T69" fmla="*/ 77 h 182"/>
                  <a:gd name="T70" fmla="*/ 157 w 209"/>
                  <a:gd name="T71" fmla="*/ 93 h 182"/>
                  <a:gd name="T72" fmla="*/ 166 w 209"/>
                  <a:gd name="T73" fmla="*/ 108 h 182"/>
                  <a:gd name="T74" fmla="*/ 188 w 209"/>
                  <a:gd name="T75" fmla="*/ 142 h 182"/>
                  <a:gd name="T76" fmla="*/ 191 w 209"/>
                  <a:gd name="T77" fmla="*/ 148 h 182"/>
                  <a:gd name="T78" fmla="*/ 188 w 209"/>
                  <a:gd name="T79" fmla="*/ 144 h 182"/>
                  <a:gd name="T80" fmla="*/ 193 w 209"/>
                  <a:gd name="T81" fmla="*/ 166 h 182"/>
                  <a:gd name="T82" fmla="*/ 200 w 209"/>
                  <a:gd name="T83" fmla="*/ 172 h 182"/>
                  <a:gd name="T84" fmla="*/ 203 w 209"/>
                  <a:gd name="T85" fmla="*/ 176 h 182"/>
                  <a:gd name="T86" fmla="*/ 209 w 209"/>
                  <a:gd name="T87" fmla="*/ 182 h 182"/>
                  <a:gd name="T88" fmla="*/ 12 w 209"/>
                  <a:gd name="T89" fmla="*/ 178 h 182"/>
                  <a:gd name="T90" fmla="*/ 5 w 209"/>
                  <a:gd name="T91" fmla="*/ 47 h 182"/>
                  <a:gd name="T92" fmla="*/ 0 w 209"/>
                  <a:gd name="T93" fmla="*/ 28 h 182"/>
                  <a:gd name="T94" fmla="*/ 5 w 209"/>
                  <a:gd name="T95" fmla="*/ 18 h 182"/>
                  <a:gd name="T96" fmla="*/ 2 w 209"/>
                  <a:gd name="T97" fmla="*/ 7 h 182"/>
                  <a:gd name="T98" fmla="*/ 2 w 209"/>
                  <a:gd name="T99" fmla="*/ 4 h 182"/>
                  <a:gd name="T100" fmla="*/ 2 w 209"/>
                  <a:gd name="T101" fmla="*/ 4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9" h="182">
                    <a:moveTo>
                      <a:pt x="2" y="4"/>
                    </a:moveTo>
                    <a:lnTo>
                      <a:pt x="14" y="4"/>
                    </a:lnTo>
                    <a:lnTo>
                      <a:pt x="30" y="7"/>
                    </a:lnTo>
                    <a:lnTo>
                      <a:pt x="70" y="16"/>
                    </a:lnTo>
                    <a:lnTo>
                      <a:pt x="93" y="9"/>
                    </a:lnTo>
                    <a:lnTo>
                      <a:pt x="95" y="7"/>
                    </a:lnTo>
                    <a:lnTo>
                      <a:pt x="99" y="7"/>
                    </a:lnTo>
                    <a:lnTo>
                      <a:pt x="104" y="4"/>
                    </a:lnTo>
                    <a:lnTo>
                      <a:pt x="116" y="7"/>
                    </a:lnTo>
                    <a:lnTo>
                      <a:pt x="120" y="12"/>
                    </a:lnTo>
                    <a:lnTo>
                      <a:pt x="123" y="16"/>
                    </a:lnTo>
                    <a:lnTo>
                      <a:pt x="123" y="9"/>
                    </a:lnTo>
                    <a:lnTo>
                      <a:pt x="125" y="7"/>
                    </a:lnTo>
                    <a:lnTo>
                      <a:pt x="129" y="12"/>
                    </a:lnTo>
                    <a:lnTo>
                      <a:pt x="141" y="9"/>
                    </a:lnTo>
                    <a:lnTo>
                      <a:pt x="157" y="7"/>
                    </a:lnTo>
                    <a:lnTo>
                      <a:pt x="162" y="0"/>
                    </a:lnTo>
                    <a:lnTo>
                      <a:pt x="166" y="4"/>
                    </a:lnTo>
                    <a:lnTo>
                      <a:pt x="162" y="9"/>
                    </a:lnTo>
                    <a:lnTo>
                      <a:pt x="166" y="21"/>
                    </a:lnTo>
                    <a:lnTo>
                      <a:pt x="169" y="32"/>
                    </a:lnTo>
                    <a:lnTo>
                      <a:pt x="173" y="43"/>
                    </a:lnTo>
                    <a:lnTo>
                      <a:pt x="169" y="43"/>
                    </a:lnTo>
                    <a:lnTo>
                      <a:pt x="166" y="50"/>
                    </a:lnTo>
                    <a:lnTo>
                      <a:pt x="162" y="64"/>
                    </a:lnTo>
                    <a:lnTo>
                      <a:pt x="162" y="75"/>
                    </a:lnTo>
                    <a:lnTo>
                      <a:pt x="145" y="59"/>
                    </a:lnTo>
                    <a:lnTo>
                      <a:pt x="141" y="53"/>
                    </a:lnTo>
                    <a:lnTo>
                      <a:pt x="138" y="47"/>
                    </a:lnTo>
                    <a:lnTo>
                      <a:pt x="132" y="34"/>
                    </a:lnTo>
                    <a:lnTo>
                      <a:pt x="129" y="34"/>
                    </a:lnTo>
                    <a:lnTo>
                      <a:pt x="129" y="41"/>
                    </a:lnTo>
                    <a:lnTo>
                      <a:pt x="132" y="47"/>
                    </a:lnTo>
                    <a:lnTo>
                      <a:pt x="148" y="68"/>
                    </a:lnTo>
                    <a:lnTo>
                      <a:pt x="152" y="77"/>
                    </a:lnTo>
                    <a:lnTo>
                      <a:pt x="157" y="93"/>
                    </a:lnTo>
                    <a:lnTo>
                      <a:pt x="166" y="108"/>
                    </a:lnTo>
                    <a:lnTo>
                      <a:pt x="188" y="142"/>
                    </a:lnTo>
                    <a:lnTo>
                      <a:pt x="191" y="148"/>
                    </a:lnTo>
                    <a:lnTo>
                      <a:pt x="188" y="144"/>
                    </a:lnTo>
                    <a:lnTo>
                      <a:pt x="193" y="166"/>
                    </a:lnTo>
                    <a:lnTo>
                      <a:pt x="200" y="172"/>
                    </a:lnTo>
                    <a:lnTo>
                      <a:pt x="203" y="176"/>
                    </a:lnTo>
                    <a:lnTo>
                      <a:pt x="209" y="182"/>
                    </a:lnTo>
                    <a:lnTo>
                      <a:pt x="12" y="178"/>
                    </a:lnTo>
                    <a:lnTo>
                      <a:pt x="5" y="47"/>
                    </a:lnTo>
                    <a:lnTo>
                      <a:pt x="0" y="28"/>
                    </a:lnTo>
                    <a:lnTo>
                      <a:pt x="5" y="1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537"/>
              <p:cNvSpPr>
                <a:spLocks/>
              </p:cNvSpPr>
              <p:nvPr/>
            </p:nvSpPr>
            <p:spPr bwMode="auto">
              <a:xfrm>
                <a:off x="5384801" y="3228975"/>
                <a:ext cx="563563" cy="539750"/>
              </a:xfrm>
              <a:custGeom>
                <a:avLst/>
                <a:gdLst>
                  <a:gd name="T0" fmla="*/ 116 w 355"/>
                  <a:gd name="T1" fmla="*/ 41 h 340"/>
                  <a:gd name="T2" fmla="*/ 132 w 355"/>
                  <a:gd name="T3" fmla="*/ 32 h 340"/>
                  <a:gd name="T4" fmla="*/ 144 w 355"/>
                  <a:gd name="T5" fmla="*/ 25 h 340"/>
                  <a:gd name="T6" fmla="*/ 175 w 355"/>
                  <a:gd name="T7" fmla="*/ 12 h 340"/>
                  <a:gd name="T8" fmla="*/ 203 w 355"/>
                  <a:gd name="T9" fmla="*/ 7 h 340"/>
                  <a:gd name="T10" fmla="*/ 221 w 355"/>
                  <a:gd name="T11" fmla="*/ 4 h 340"/>
                  <a:gd name="T12" fmla="*/ 237 w 355"/>
                  <a:gd name="T13" fmla="*/ 10 h 340"/>
                  <a:gd name="T14" fmla="*/ 253 w 355"/>
                  <a:gd name="T15" fmla="*/ 0 h 340"/>
                  <a:gd name="T16" fmla="*/ 264 w 355"/>
                  <a:gd name="T17" fmla="*/ 4 h 340"/>
                  <a:gd name="T18" fmla="*/ 292 w 355"/>
                  <a:gd name="T19" fmla="*/ 4 h 340"/>
                  <a:gd name="T20" fmla="*/ 285 w 355"/>
                  <a:gd name="T21" fmla="*/ 12 h 340"/>
                  <a:gd name="T22" fmla="*/ 285 w 355"/>
                  <a:gd name="T23" fmla="*/ 28 h 340"/>
                  <a:gd name="T24" fmla="*/ 275 w 355"/>
                  <a:gd name="T25" fmla="*/ 59 h 340"/>
                  <a:gd name="T26" fmla="*/ 285 w 355"/>
                  <a:gd name="T27" fmla="*/ 78 h 340"/>
                  <a:gd name="T28" fmla="*/ 301 w 355"/>
                  <a:gd name="T29" fmla="*/ 96 h 340"/>
                  <a:gd name="T30" fmla="*/ 314 w 355"/>
                  <a:gd name="T31" fmla="*/ 155 h 340"/>
                  <a:gd name="T32" fmla="*/ 314 w 355"/>
                  <a:gd name="T33" fmla="*/ 189 h 340"/>
                  <a:gd name="T34" fmla="*/ 308 w 355"/>
                  <a:gd name="T35" fmla="*/ 207 h 340"/>
                  <a:gd name="T36" fmla="*/ 321 w 355"/>
                  <a:gd name="T37" fmla="*/ 233 h 340"/>
                  <a:gd name="T38" fmla="*/ 332 w 355"/>
                  <a:gd name="T39" fmla="*/ 240 h 340"/>
                  <a:gd name="T40" fmla="*/ 355 w 355"/>
                  <a:gd name="T41" fmla="*/ 258 h 340"/>
                  <a:gd name="T42" fmla="*/ 276 w 355"/>
                  <a:gd name="T43" fmla="*/ 304 h 340"/>
                  <a:gd name="T44" fmla="*/ 221 w 355"/>
                  <a:gd name="T45" fmla="*/ 336 h 340"/>
                  <a:gd name="T46" fmla="*/ 200 w 355"/>
                  <a:gd name="T47" fmla="*/ 336 h 340"/>
                  <a:gd name="T48" fmla="*/ 203 w 355"/>
                  <a:gd name="T49" fmla="*/ 324 h 340"/>
                  <a:gd name="T50" fmla="*/ 187 w 355"/>
                  <a:gd name="T51" fmla="*/ 317 h 340"/>
                  <a:gd name="T52" fmla="*/ 169 w 355"/>
                  <a:gd name="T53" fmla="*/ 304 h 340"/>
                  <a:gd name="T54" fmla="*/ 64 w 355"/>
                  <a:gd name="T55" fmla="*/ 228 h 340"/>
                  <a:gd name="T56" fmla="*/ 0 w 355"/>
                  <a:gd name="T57" fmla="*/ 158 h 340"/>
                  <a:gd name="T58" fmla="*/ 25 w 355"/>
                  <a:gd name="T59" fmla="*/ 146 h 340"/>
                  <a:gd name="T60" fmla="*/ 37 w 355"/>
                  <a:gd name="T61" fmla="*/ 142 h 340"/>
                  <a:gd name="T62" fmla="*/ 59 w 355"/>
                  <a:gd name="T63" fmla="*/ 139 h 340"/>
                  <a:gd name="T64" fmla="*/ 85 w 355"/>
                  <a:gd name="T65" fmla="*/ 117 h 340"/>
                  <a:gd name="T66" fmla="*/ 82 w 355"/>
                  <a:gd name="T67" fmla="*/ 112 h 340"/>
                  <a:gd name="T68" fmla="*/ 94 w 355"/>
                  <a:gd name="T69" fmla="*/ 105 h 340"/>
                  <a:gd name="T70" fmla="*/ 126 w 355"/>
                  <a:gd name="T71" fmla="*/ 96 h 340"/>
                  <a:gd name="T72" fmla="*/ 126 w 355"/>
                  <a:gd name="T73" fmla="*/ 87 h 340"/>
                  <a:gd name="T74" fmla="*/ 120 w 355"/>
                  <a:gd name="T75" fmla="*/ 65 h 340"/>
                  <a:gd name="T76" fmla="*/ 116 w 355"/>
                  <a:gd name="T77" fmla="*/ 48 h 340"/>
                  <a:gd name="T78" fmla="*/ 110 w 355"/>
                  <a:gd name="T79" fmla="*/ 41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5" h="340">
                    <a:moveTo>
                      <a:pt x="110" y="41"/>
                    </a:moveTo>
                    <a:lnTo>
                      <a:pt x="116" y="41"/>
                    </a:lnTo>
                    <a:lnTo>
                      <a:pt x="123" y="34"/>
                    </a:lnTo>
                    <a:lnTo>
                      <a:pt x="132" y="32"/>
                    </a:lnTo>
                    <a:lnTo>
                      <a:pt x="141" y="28"/>
                    </a:lnTo>
                    <a:lnTo>
                      <a:pt x="144" y="25"/>
                    </a:lnTo>
                    <a:lnTo>
                      <a:pt x="157" y="16"/>
                    </a:lnTo>
                    <a:lnTo>
                      <a:pt x="175" y="12"/>
                    </a:lnTo>
                    <a:lnTo>
                      <a:pt x="191" y="10"/>
                    </a:lnTo>
                    <a:lnTo>
                      <a:pt x="203" y="7"/>
                    </a:lnTo>
                    <a:lnTo>
                      <a:pt x="209" y="4"/>
                    </a:lnTo>
                    <a:lnTo>
                      <a:pt x="221" y="4"/>
                    </a:lnTo>
                    <a:lnTo>
                      <a:pt x="230" y="10"/>
                    </a:lnTo>
                    <a:lnTo>
                      <a:pt x="237" y="10"/>
                    </a:lnTo>
                    <a:lnTo>
                      <a:pt x="243" y="7"/>
                    </a:lnTo>
                    <a:lnTo>
                      <a:pt x="253" y="0"/>
                    </a:lnTo>
                    <a:lnTo>
                      <a:pt x="255" y="4"/>
                    </a:lnTo>
                    <a:lnTo>
                      <a:pt x="264" y="4"/>
                    </a:lnTo>
                    <a:lnTo>
                      <a:pt x="276" y="7"/>
                    </a:lnTo>
                    <a:lnTo>
                      <a:pt x="292" y="4"/>
                    </a:lnTo>
                    <a:lnTo>
                      <a:pt x="292" y="10"/>
                    </a:lnTo>
                    <a:lnTo>
                      <a:pt x="285" y="12"/>
                    </a:lnTo>
                    <a:lnTo>
                      <a:pt x="285" y="16"/>
                    </a:lnTo>
                    <a:lnTo>
                      <a:pt x="285" y="28"/>
                    </a:lnTo>
                    <a:lnTo>
                      <a:pt x="285" y="48"/>
                    </a:lnTo>
                    <a:lnTo>
                      <a:pt x="275" y="59"/>
                    </a:lnTo>
                    <a:lnTo>
                      <a:pt x="276" y="74"/>
                    </a:lnTo>
                    <a:lnTo>
                      <a:pt x="285" y="78"/>
                    </a:lnTo>
                    <a:lnTo>
                      <a:pt x="289" y="89"/>
                    </a:lnTo>
                    <a:lnTo>
                      <a:pt x="301" y="96"/>
                    </a:lnTo>
                    <a:lnTo>
                      <a:pt x="308" y="133"/>
                    </a:lnTo>
                    <a:lnTo>
                      <a:pt x="314" y="155"/>
                    </a:lnTo>
                    <a:lnTo>
                      <a:pt x="317" y="180"/>
                    </a:lnTo>
                    <a:lnTo>
                      <a:pt x="314" y="189"/>
                    </a:lnTo>
                    <a:lnTo>
                      <a:pt x="317" y="205"/>
                    </a:lnTo>
                    <a:lnTo>
                      <a:pt x="308" y="207"/>
                    </a:lnTo>
                    <a:lnTo>
                      <a:pt x="321" y="224"/>
                    </a:lnTo>
                    <a:lnTo>
                      <a:pt x="321" y="233"/>
                    </a:lnTo>
                    <a:lnTo>
                      <a:pt x="326" y="240"/>
                    </a:lnTo>
                    <a:lnTo>
                      <a:pt x="332" y="240"/>
                    </a:lnTo>
                    <a:lnTo>
                      <a:pt x="344" y="244"/>
                    </a:lnTo>
                    <a:lnTo>
                      <a:pt x="355" y="258"/>
                    </a:lnTo>
                    <a:lnTo>
                      <a:pt x="335" y="268"/>
                    </a:lnTo>
                    <a:lnTo>
                      <a:pt x="276" y="304"/>
                    </a:lnTo>
                    <a:lnTo>
                      <a:pt x="249" y="326"/>
                    </a:lnTo>
                    <a:lnTo>
                      <a:pt x="221" y="336"/>
                    </a:lnTo>
                    <a:lnTo>
                      <a:pt x="207" y="340"/>
                    </a:lnTo>
                    <a:lnTo>
                      <a:pt x="200" y="336"/>
                    </a:lnTo>
                    <a:lnTo>
                      <a:pt x="203" y="333"/>
                    </a:lnTo>
                    <a:lnTo>
                      <a:pt x="203" y="324"/>
                    </a:lnTo>
                    <a:lnTo>
                      <a:pt x="194" y="320"/>
                    </a:lnTo>
                    <a:lnTo>
                      <a:pt x="187" y="317"/>
                    </a:lnTo>
                    <a:lnTo>
                      <a:pt x="178" y="313"/>
                    </a:lnTo>
                    <a:lnTo>
                      <a:pt x="169" y="304"/>
                    </a:lnTo>
                    <a:lnTo>
                      <a:pt x="169" y="302"/>
                    </a:lnTo>
                    <a:lnTo>
                      <a:pt x="64" y="228"/>
                    </a:lnTo>
                    <a:lnTo>
                      <a:pt x="0" y="185"/>
                    </a:lnTo>
                    <a:lnTo>
                      <a:pt x="0" y="158"/>
                    </a:lnTo>
                    <a:lnTo>
                      <a:pt x="5" y="155"/>
                    </a:lnTo>
                    <a:lnTo>
                      <a:pt x="25" y="146"/>
                    </a:lnTo>
                    <a:lnTo>
                      <a:pt x="30" y="146"/>
                    </a:lnTo>
                    <a:lnTo>
                      <a:pt x="37" y="142"/>
                    </a:lnTo>
                    <a:lnTo>
                      <a:pt x="46" y="146"/>
                    </a:lnTo>
                    <a:lnTo>
                      <a:pt x="59" y="139"/>
                    </a:lnTo>
                    <a:lnTo>
                      <a:pt x="77" y="123"/>
                    </a:lnTo>
                    <a:lnTo>
                      <a:pt x="85" y="117"/>
                    </a:lnTo>
                    <a:lnTo>
                      <a:pt x="85" y="114"/>
                    </a:lnTo>
                    <a:lnTo>
                      <a:pt x="82" y="112"/>
                    </a:lnTo>
                    <a:lnTo>
                      <a:pt x="85" y="109"/>
                    </a:lnTo>
                    <a:lnTo>
                      <a:pt x="94" y="105"/>
                    </a:lnTo>
                    <a:lnTo>
                      <a:pt x="98" y="100"/>
                    </a:lnTo>
                    <a:lnTo>
                      <a:pt x="126" y="96"/>
                    </a:lnTo>
                    <a:lnTo>
                      <a:pt x="126" y="93"/>
                    </a:lnTo>
                    <a:lnTo>
                      <a:pt x="126" y="87"/>
                    </a:lnTo>
                    <a:lnTo>
                      <a:pt x="123" y="80"/>
                    </a:lnTo>
                    <a:lnTo>
                      <a:pt x="120" y="65"/>
                    </a:lnTo>
                    <a:lnTo>
                      <a:pt x="120" y="57"/>
                    </a:lnTo>
                    <a:lnTo>
                      <a:pt x="116" y="48"/>
                    </a:lnTo>
                    <a:lnTo>
                      <a:pt x="110" y="41"/>
                    </a:lnTo>
                    <a:lnTo>
                      <a:pt x="110" y="4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538"/>
              <p:cNvSpPr>
                <a:spLocks/>
              </p:cNvSpPr>
              <p:nvPr/>
            </p:nvSpPr>
            <p:spPr bwMode="auto">
              <a:xfrm>
                <a:off x="5930901" y="4456113"/>
                <a:ext cx="342900" cy="347663"/>
              </a:xfrm>
              <a:custGeom>
                <a:avLst/>
                <a:gdLst>
                  <a:gd name="T0" fmla="*/ 30 w 216"/>
                  <a:gd name="T1" fmla="*/ 0 h 219"/>
                  <a:gd name="T2" fmla="*/ 46 w 216"/>
                  <a:gd name="T3" fmla="*/ 0 h 219"/>
                  <a:gd name="T4" fmla="*/ 87 w 216"/>
                  <a:gd name="T5" fmla="*/ 4 h 219"/>
                  <a:gd name="T6" fmla="*/ 89 w 216"/>
                  <a:gd name="T7" fmla="*/ 16 h 219"/>
                  <a:gd name="T8" fmla="*/ 96 w 216"/>
                  <a:gd name="T9" fmla="*/ 25 h 219"/>
                  <a:gd name="T10" fmla="*/ 121 w 216"/>
                  <a:gd name="T11" fmla="*/ 41 h 219"/>
                  <a:gd name="T12" fmla="*/ 135 w 216"/>
                  <a:gd name="T13" fmla="*/ 38 h 219"/>
                  <a:gd name="T14" fmla="*/ 142 w 216"/>
                  <a:gd name="T15" fmla="*/ 31 h 219"/>
                  <a:gd name="T16" fmla="*/ 151 w 216"/>
                  <a:gd name="T17" fmla="*/ 22 h 219"/>
                  <a:gd name="T18" fmla="*/ 160 w 216"/>
                  <a:gd name="T19" fmla="*/ 25 h 219"/>
                  <a:gd name="T20" fmla="*/ 178 w 216"/>
                  <a:gd name="T21" fmla="*/ 41 h 219"/>
                  <a:gd name="T22" fmla="*/ 176 w 216"/>
                  <a:gd name="T23" fmla="*/ 63 h 219"/>
                  <a:gd name="T24" fmla="*/ 185 w 216"/>
                  <a:gd name="T25" fmla="*/ 75 h 219"/>
                  <a:gd name="T26" fmla="*/ 185 w 216"/>
                  <a:gd name="T27" fmla="*/ 93 h 219"/>
                  <a:gd name="T28" fmla="*/ 191 w 216"/>
                  <a:gd name="T29" fmla="*/ 93 h 219"/>
                  <a:gd name="T30" fmla="*/ 206 w 216"/>
                  <a:gd name="T31" fmla="*/ 90 h 219"/>
                  <a:gd name="T32" fmla="*/ 216 w 216"/>
                  <a:gd name="T33" fmla="*/ 90 h 219"/>
                  <a:gd name="T34" fmla="*/ 216 w 216"/>
                  <a:gd name="T35" fmla="*/ 120 h 219"/>
                  <a:gd name="T36" fmla="*/ 216 w 216"/>
                  <a:gd name="T37" fmla="*/ 130 h 219"/>
                  <a:gd name="T38" fmla="*/ 178 w 216"/>
                  <a:gd name="T39" fmla="*/ 185 h 219"/>
                  <a:gd name="T40" fmla="*/ 200 w 216"/>
                  <a:gd name="T41" fmla="*/ 211 h 219"/>
                  <a:gd name="T42" fmla="*/ 160 w 216"/>
                  <a:gd name="T43" fmla="*/ 216 h 219"/>
                  <a:gd name="T44" fmla="*/ 148 w 216"/>
                  <a:gd name="T45" fmla="*/ 216 h 219"/>
                  <a:gd name="T46" fmla="*/ 117 w 216"/>
                  <a:gd name="T47" fmla="*/ 211 h 219"/>
                  <a:gd name="T48" fmla="*/ 46 w 216"/>
                  <a:gd name="T49" fmla="*/ 204 h 219"/>
                  <a:gd name="T50" fmla="*/ 30 w 216"/>
                  <a:gd name="T51" fmla="*/ 200 h 219"/>
                  <a:gd name="T52" fmla="*/ 20 w 216"/>
                  <a:gd name="T53" fmla="*/ 200 h 219"/>
                  <a:gd name="T54" fmla="*/ 7 w 216"/>
                  <a:gd name="T55" fmla="*/ 200 h 219"/>
                  <a:gd name="T56" fmla="*/ 4 w 216"/>
                  <a:gd name="T57" fmla="*/ 188 h 219"/>
                  <a:gd name="T58" fmla="*/ 7 w 216"/>
                  <a:gd name="T59" fmla="*/ 175 h 219"/>
                  <a:gd name="T60" fmla="*/ 13 w 216"/>
                  <a:gd name="T61" fmla="*/ 145 h 219"/>
                  <a:gd name="T62" fmla="*/ 22 w 216"/>
                  <a:gd name="T63" fmla="*/ 123 h 219"/>
                  <a:gd name="T64" fmla="*/ 37 w 216"/>
                  <a:gd name="T65" fmla="*/ 115 h 219"/>
                  <a:gd name="T66" fmla="*/ 37 w 216"/>
                  <a:gd name="T67" fmla="*/ 86 h 219"/>
                  <a:gd name="T68" fmla="*/ 25 w 216"/>
                  <a:gd name="T69" fmla="*/ 59 h 219"/>
                  <a:gd name="T70" fmla="*/ 22 w 216"/>
                  <a:gd name="T71" fmla="*/ 22 h 219"/>
                  <a:gd name="T72" fmla="*/ 25 w 216"/>
                  <a:gd name="T73" fmla="*/ 4 h 219"/>
                  <a:gd name="T74" fmla="*/ 28 w 216"/>
                  <a:gd name="T75" fmla="*/ 4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6" h="219">
                    <a:moveTo>
                      <a:pt x="28" y="4"/>
                    </a:moveTo>
                    <a:lnTo>
                      <a:pt x="30" y="0"/>
                    </a:lnTo>
                    <a:lnTo>
                      <a:pt x="37" y="6"/>
                    </a:lnTo>
                    <a:lnTo>
                      <a:pt x="46" y="0"/>
                    </a:lnTo>
                    <a:lnTo>
                      <a:pt x="76" y="0"/>
                    </a:lnTo>
                    <a:lnTo>
                      <a:pt x="87" y="4"/>
                    </a:lnTo>
                    <a:lnTo>
                      <a:pt x="89" y="13"/>
                    </a:lnTo>
                    <a:lnTo>
                      <a:pt x="89" y="16"/>
                    </a:lnTo>
                    <a:lnTo>
                      <a:pt x="92" y="22"/>
                    </a:lnTo>
                    <a:lnTo>
                      <a:pt x="96" y="25"/>
                    </a:lnTo>
                    <a:lnTo>
                      <a:pt x="105" y="43"/>
                    </a:lnTo>
                    <a:lnTo>
                      <a:pt x="121" y="41"/>
                    </a:lnTo>
                    <a:lnTo>
                      <a:pt x="123" y="38"/>
                    </a:lnTo>
                    <a:lnTo>
                      <a:pt x="135" y="38"/>
                    </a:lnTo>
                    <a:lnTo>
                      <a:pt x="139" y="31"/>
                    </a:lnTo>
                    <a:lnTo>
                      <a:pt x="142" y="31"/>
                    </a:lnTo>
                    <a:lnTo>
                      <a:pt x="139" y="22"/>
                    </a:lnTo>
                    <a:lnTo>
                      <a:pt x="151" y="22"/>
                    </a:lnTo>
                    <a:lnTo>
                      <a:pt x="157" y="20"/>
                    </a:lnTo>
                    <a:lnTo>
                      <a:pt x="160" y="25"/>
                    </a:lnTo>
                    <a:lnTo>
                      <a:pt x="176" y="27"/>
                    </a:lnTo>
                    <a:lnTo>
                      <a:pt x="178" y="41"/>
                    </a:lnTo>
                    <a:lnTo>
                      <a:pt x="181" y="50"/>
                    </a:lnTo>
                    <a:lnTo>
                      <a:pt x="176" y="63"/>
                    </a:lnTo>
                    <a:lnTo>
                      <a:pt x="181" y="71"/>
                    </a:lnTo>
                    <a:lnTo>
                      <a:pt x="185" y="75"/>
                    </a:lnTo>
                    <a:lnTo>
                      <a:pt x="185" y="86"/>
                    </a:lnTo>
                    <a:lnTo>
                      <a:pt x="185" y="93"/>
                    </a:lnTo>
                    <a:lnTo>
                      <a:pt x="187" y="96"/>
                    </a:lnTo>
                    <a:lnTo>
                      <a:pt x="191" y="93"/>
                    </a:lnTo>
                    <a:lnTo>
                      <a:pt x="196" y="93"/>
                    </a:lnTo>
                    <a:lnTo>
                      <a:pt x="206" y="90"/>
                    </a:lnTo>
                    <a:lnTo>
                      <a:pt x="212" y="93"/>
                    </a:lnTo>
                    <a:lnTo>
                      <a:pt x="216" y="90"/>
                    </a:lnTo>
                    <a:lnTo>
                      <a:pt x="216" y="109"/>
                    </a:lnTo>
                    <a:lnTo>
                      <a:pt x="216" y="120"/>
                    </a:lnTo>
                    <a:lnTo>
                      <a:pt x="212" y="123"/>
                    </a:lnTo>
                    <a:lnTo>
                      <a:pt x="216" y="130"/>
                    </a:lnTo>
                    <a:lnTo>
                      <a:pt x="181" y="127"/>
                    </a:lnTo>
                    <a:lnTo>
                      <a:pt x="178" y="185"/>
                    </a:lnTo>
                    <a:lnTo>
                      <a:pt x="194" y="198"/>
                    </a:lnTo>
                    <a:lnTo>
                      <a:pt x="200" y="211"/>
                    </a:lnTo>
                    <a:lnTo>
                      <a:pt x="166" y="219"/>
                    </a:lnTo>
                    <a:lnTo>
                      <a:pt x="160" y="216"/>
                    </a:lnTo>
                    <a:lnTo>
                      <a:pt x="155" y="219"/>
                    </a:lnTo>
                    <a:lnTo>
                      <a:pt x="148" y="216"/>
                    </a:lnTo>
                    <a:lnTo>
                      <a:pt x="123" y="213"/>
                    </a:lnTo>
                    <a:lnTo>
                      <a:pt x="117" y="211"/>
                    </a:lnTo>
                    <a:lnTo>
                      <a:pt x="114" y="204"/>
                    </a:lnTo>
                    <a:lnTo>
                      <a:pt x="46" y="204"/>
                    </a:lnTo>
                    <a:lnTo>
                      <a:pt x="43" y="207"/>
                    </a:lnTo>
                    <a:lnTo>
                      <a:pt x="30" y="200"/>
                    </a:lnTo>
                    <a:lnTo>
                      <a:pt x="25" y="198"/>
                    </a:lnTo>
                    <a:lnTo>
                      <a:pt x="20" y="200"/>
                    </a:lnTo>
                    <a:lnTo>
                      <a:pt x="13" y="204"/>
                    </a:lnTo>
                    <a:lnTo>
                      <a:pt x="7" y="200"/>
                    </a:lnTo>
                    <a:lnTo>
                      <a:pt x="0" y="204"/>
                    </a:lnTo>
                    <a:lnTo>
                      <a:pt x="4" y="188"/>
                    </a:lnTo>
                    <a:lnTo>
                      <a:pt x="0" y="179"/>
                    </a:lnTo>
                    <a:lnTo>
                      <a:pt x="7" y="175"/>
                    </a:lnTo>
                    <a:lnTo>
                      <a:pt x="13" y="161"/>
                    </a:lnTo>
                    <a:lnTo>
                      <a:pt x="13" y="145"/>
                    </a:lnTo>
                    <a:lnTo>
                      <a:pt x="20" y="132"/>
                    </a:lnTo>
                    <a:lnTo>
                      <a:pt x="22" y="123"/>
                    </a:lnTo>
                    <a:lnTo>
                      <a:pt x="28" y="120"/>
                    </a:lnTo>
                    <a:lnTo>
                      <a:pt x="37" y="115"/>
                    </a:lnTo>
                    <a:lnTo>
                      <a:pt x="39" y="99"/>
                    </a:lnTo>
                    <a:lnTo>
                      <a:pt x="37" y="86"/>
                    </a:lnTo>
                    <a:lnTo>
                      <a:pt x="30" y="75"/>
                    </a:lnTo>
                    <a:lnTo>
                      <a:pt x="25" y="59"/>
                    </a:lnTo>
                    <a:lnTo>
                      <a:pt x="30" y="52"/>
                    </a:lnTo>
                    <a:lnTo>
                      <a:pt x="22" y="22"/>
                    </a:lnTo>
                    <a:lnTo>
                      <a:pt x="13" y="6"/>
                    </a:lnTo>
                    <a:lnTo>
                      <a:pt x="25" y="4"/>
                    </a:lnTo>
                    <a:lnTo>
                      <a:pt x="28" y="4"/>
                    </a:lnTo>
                    <a:lnTo>
                      <a:pt x="28" y="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539"/>
              <p:cNvSpPr>
                <a:spLocks/>
              </p:cNvSpPr>
              <p:nvPr/>
            </p:nvSpPr>
            <p:spPr bwMode="auto">
              <a:xfrm>
                <a:off x="6521451" y="3800475"/>
                <a:ext cx="411163" cy="406400"/>
              </a:xfrm>
              <a:custGeom>
                <a:avLst/>
                <a:gdLst>
                  <a:gd name="T0" fmla="*/ 99 w 259"/>
                  <a:gd name="T1" fmla="*/ 19 h 256"/>
                  <a:gd name="T2" fmla="*/ 111 w 259"/>
                  <a:gd name="T3" fmla="*/ 49 h 256"/>
                  <a:gd name="T4" fmla="*/ 115 w 259"/>
                  <a:gd name="T5" fmla="*/ 44 h 256"/>
                  <a:gd name="T6" fmla="*/ 127 w 259"/>
                  <a:gd name="T7" fmla="*/ 53 h 256"/>
                  <a:gd name="T8" fmla="*/ 148 w 259"/>
                  <a:gd name="T9" fmla="*/ 71 h 256"/>
                  <a:gd name="T10" fmla="*/ 167 w 259"/>
                  <a:gd name="T11" fmla="*/ 90 h 256"/>
                  <a:gd name="T12" fmla="*/ 173 w 259"/>
                  <a:gd name="T13" fmla="*/ 92 h 256"/>
                  <a:gd name="T14" fmla="*/ 161 w 259"/>
                  <a:gd name="T15" fmla="*/ 99 h 256"/>
                  <a:gd name="T16" fmla="*/ 152 w 259"/>
                  <a:gd name="T17" fmla="*/ 112 h 256"/>
                  <a:gd name="T18" fmla="*/ 167 w 259"/>
                  <a:gd name="T19" fmla="*/ 121 h 256"/>
                  <a:gd name="T20" fmla="*/ 167 w 259"/>
                  <a:gd name="T21" fmla="*/ 130 h 256"/>
                  <a:gd name="T22" fmla="*/ 190 w 259"/>
                  <a:gd name="T23" fmla="*/ 154 h 256"/>
                  <a:gd name="T24" fmla="*/ 259 w 259"/>
                  <a:gd name="T25" fmla="*/ 176 h 256"/>
                  <a:gd name="T26" fmla="*/ 204 w 259"/>
                  <a:gd name="T27" fmla="*/ 228 h 256"/>
                  <a:gd name="T28" fmla="*/ 173 w 259"/>
                  <a:gd name="T29" fmla="*/ 240 h 256"/>
                  <a:gd name="T30" fmla="*/ 157 w 259"/>
                  <a:gd name="T31" fmla="*/ 247 h 256"/>
                  <a:gd name="T32" fmla="*/ 140 w 259"/>
                  <a:gd name="T33" fmla="*/ 240 h 256"/>
                  <a:gd name="T34" fmla="*/ 124 w 259"/>
                  <a:gd name="T35" fmla="*/ 244 h 256"/>
                  <a:gd name="T36" fmla="*/ 95 w 259"/>
                  <a:gd name="T37" fmla="*/ 253 h 256"/>
                  <a:gd name="T38" fmla="*/ 59 w 259"/>
                  <a:gd name="T39" fmla="*/ 235 h 256"/>
                  <a:gd name="T40" fmla="*/ 50 w 259"/>
                  <a:gd name="T41" fmla="*/ 222 h 256"/>
                  <a:gd name="T42" fmla="*/ 40 w 259"/>
                  <a:gd name="T43" fmla="*/ 213 h 256"/>
                  <a:gd name="T44" fmla="*/ 22 w 259"/>
                  <a:gd name="T45" fmla="*/ 194 h 256"/>
                  <a:gd name="T46" fmla="*/ 0 w 259"/>
                  <a:gd name="T47" fmla="*/ 180 h 256"/>
                  <a:gd name="T48" fmla="*/ 13 w 259"/>
                  <a:gd name="T49" fmla="*/ 167 h 256"/>
                  <a:gd name="T50" fmla="*/ 22 w 259"/>
                  <a:gd name="T51" fmla="*/ 145 h 256"/>
                  <a:gd name="T52" fmla="*/ 25 w 259"/>
                  <a:gd name="T53" fmla="*/ 133 h 256"/>
                  <a:gd name="T54" fmla="*/ 35 w 259"/>
                  <a:gd name="T55" fmla="*/ 127 h 256"/>
                  <a:gd name="T56" fmla="*/ 40 w 259"/>
                  <a:gd name="T57" fmla="*/ 105 h 256"/>
                  <a:gd name="T58" fmla="*/ 52 w 259"/>
                  <a:gd name="T59" fmla="*/ 90 h 256"/>
                  <a:gd name="T60" fmla="*/ 59 w 259"/>
                  <a:gd name="T61" fmla="*/ 59 h 256"/>
                  <a:gd name="T62" fmla="*/ 65 w 259"/>
                  <a:gd name="T63" fmla="*/ 25 h 256"/>
                  <a:gd name="T64" fmla="*/ 74 w 259"/>
                  <a:gd name="T65" fmla="*/ 16 h 256"/>
                  <a:gd name="T66" fmla="*/ 84 w 259"/>
                  <a:gd name="T67" fmla="*/ 6 h 256"/>
                  <a:gd name="T68" fmla="*/ 93 w 259"/>
                  <a:gd name="T69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9" h="256">
                    <a:moveTo>
                      <a:pt x="93" y="0"/>
                    </a:moveTo>
                    <a:lnTo>
                      <a:pt x="99" y="19"/>
                    </a:lnTo>
                    <a:lnTo>
                      <a:pt x="109" y="41"/>
                    </a:lnTo>
                    <a:lnTo>
                      <a:pt x="111" y="49"/>
                    </a:lnTo>
                    <a:lnTo>
                      <a:pt x="115" y="53"/>
                    </a:lnTo>
                    <a:lnTo>
                      <a:pt x="115" y="44"/>
                    </a:lnTo>
                    <a:lnTo>
                      <a:pt x="122" y="53"/>
                    </a:lnTo>
                    <a:lnTo>
                      <a:pt x="127" y="53"/>
                    </a:lnTo>
                    <a:lnTo>
                      <a:pt x="133" y="55"/>
                    </a:lnTo>
                    <a:lnTo>
                      <a:pt x="148" y="71"/>
                    </a:lnTo>
                    <a:lnTo>
                      <a:pt x="157" y="80"/>
                    </a:lnTo>
                    <a:lnTo>
                      <a:pt x="167" y="90"/>
                    </a:lnTo>
                    <a:lnTo>
                      <a:pt x="170" y="90"/>
                    </a:lnTo>
                    <a:lnTo>
                      <a:pt x="173" y="92"/>
                    </a:lnTo>
                    <a:lnTo>
                      <a:pt x="167" y="96"/>
                    </a:lnTo>
                    <a:lnTo>
                      <a:pt x="161" y="99"/>
                    </a:lnTo>
                    <a:lnTo>
                      <a:pt x="157" y="108"/>
                    </a:lnTo>
                    <a:lnTo>
                      <a:pt x="152" y="112"/>
                    </a:lnTo>
                    <a:lnTo>
                      <a:pt x="154" y="124"/>
                    </a:lnTo>
                    <a:lnTo>
                      <a:pt x="167" y="121"/>
                    </a:lnTo>
                    <a:lnTo>
                      <a:pt x="173" y="124"/>
                    </a:lnTo>
                    <a:lnTo>
                      <a:pt x="167" y="130"/>
                    </a:lnTo>
                    <a:lnTo>
                      <a:pt x="179" y="148"/>
                    </a:lnTo>
                    <a:lnTo>
                      <a:pt x="190" y="154"/>
                    </a:lnTo>
                    <a:lnTo>
                      <a:pt x="243" y="176"/>
                    </a:lnTo>
                    <a:lnTo>
                      <a:pt x="259" y="176"/>
                    </a:lnTo>
                    <a:lnTo>
                      <a:pt x="211" y="228"/>
                    </a:lnTo>
                    <a:lnTo>
                      <a:pt x="204" y="228"/>
                    </a:lnTo>
                    <a:lnTo>
                      <a:pt x="179" y="232"/>
                    </a:lnTo>
                    <a:lnTo>
                      <a:pt x="173" y="240"/>
                    </a:lnTo>
                    <a:lnTo>
                      <a:pt x="164" y="240"/>
                    </a:lnTo>
                    <a:lnTo>
                      <a:pt x="157" y="247"/>
                    </a:lnTo>
                    <a:lnTo>
                      <a:pt x="145" y="247"/>
                    </a:lnTo>
                    <a:lnTo>
                      <a:pt x="140" y="240"/>
                    </a:lnTo>
                    <a:lnTo>
                      <a:pt x="131" y="244"/>
                    </a:lnTo>
                    <a:lnTo>
                      <a:pt x="124" y="244"/>
                    </a:lnTo>
                    <a:lnTo>
                      <a:pt x="115" y="256"/>
                    </a:lnTo>
                    <a:lnTo>
                      <a:pt x="95" y="253"/>
                    </a:lnTo>
                    <a:lnTo>
                      <a:pt x="78" y="240"/>
                    </a:lnTo>
                    <a:lnTo>
                      <a:pt x="59" y="235"/>
                    </a:lnTo>
                    <a:lnTo>
                      <a:pt x="52" y="235"/>
                    </a:lnTo>
                    <a:lnTo>
                      <a:pt x="50" y="222"/>
                    </a:lnTo>
                    <a:lnTo>
                      <a:pt x="44" y="222"/>
                    </a:lnTo>
                    <a:lnTo>
                      <a:pt x="40" y="213"/>
                    </a:lnTo>
                    <a:lnTo>
                      <a:pt x="35" y="203"/>
                    </a:lnTo>
                    <a:lnTo>
                      <a:pt x="22" y="194"/>
                    </a:lnTo>
                    <a:lnTo>
                      <a:pt x="13" y="185"/>
                    </a:lnTo>
                    <a:lnTo>
                      <a:pt x="0" y="180"/>
                    </a:lnTo>
                    <a:lnTo>
                      <a:pt x="0" y="169"/>
                    </a:lnTo>
                    <a:lnTo>
                      <a:pt x="13" y="167"/>
                    </a:lnTo>
                    <a:lnTo>
                      <a:pt x="22" y="167"/>
                    </a:lnTo>
                    <a:lnTo>
                      <a:pt x="22" y="145"/>
                    </a:lnTo>
                    <a:lnTo>
                      <a:pt x="25" y="139"/>
                    </a:lnTo>
                    <a:lnTo>
                      <a:pt x="25" y="133"/>
                    </a:lnTo>
                    <a:lnTo>
                      <a:pt x="29" y="127"/>
                    </a:lnTo>
                    <a:lnTo>
                      <a:pt x="35" y="127"/>
                    </a:lnTo>
                    <a:lnTo>
                      <a:pt x="35" y="121"/>
                    </a:lnTo>
                    <a:lnTo>
                      <a:pt x="40" y="105"/>
                    </a:lnTo>
                    <a:lnTo>
                      <a:pt x="47" y="96"/>
                    </a:lnTo>
                    <a:lnTo>
                      <a:pt x="52" y="90"/>
                    </a:lnTo>
                    <a:lnTo>
                      <a:pt x="56" y="80"/>
                    </a:lnTo>
                    <a:lnTo>
                      <a:pt x="59" y="59"/>
                    </a:lnTo>
                    <a:lnTo>
                      <a:pt x="65" y="35"/>
                    </a:lnTo>
                    <a:lnTo>
                      <a:pt x="65" y="25"/>
                    </a:lnTo>
                    <a:lnTo>
                      <a:pt x="68" y="16"/>
                    </a:lnTo>
                    <a:lnTo>
                      <a:pt x="74" y="16"/>
                    </a:lnTo>
                    <a:lnTo>
                      <a:pt x="74" y="10"/>
                    </a:lnTo>
                    <a:lnTo>
                      <a:pt x="84" y="6"/>
                    </a:lnTo>
                    <a:lnTo>
                      <a:pt x="88" y="6"/>
                    </a:lnTo>
                    <a:lnTo>
                      <a:pt x="93" y="0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540"/>
              <p:cNvSpPr>
                <a:spLocks/>
              </p:cNvSpPr>
              <p:nvPr/>
            </p:nvSpPr>
            <p:spPr bwMode="auto">
              <a:xfrm>
                <a:off x="5638801" y="3952875"/>
                <a:ext cx="82550" cy="169863"/>
              </a:xfrm>
              <a:custGeom>
                <a:avLst/>
                <a:gdLst>
                  <a:gd name="T0" fmla="*/ 27 w 52"/>
                  <a:gd name="T1" fmla="*/ 7 h 107"/>
                  <a:gd name="T2" fmla="*/ 31 w 52"/>
                  <a:gd name="T3" fmla="*/ 3 h 107"/>
                  <a:gd name="T4" fmla="*/ 36 w 52"/>
                  <a:gd name="T5" fmla="*/ 0 h 107"/>
                  <a:gd name="T6" fmla="*/ 40 w 52"/>
                  <a:gd name="T7" fmla="*/ 7 h 107"/>
                  <a:gd name="T8" fmla="*/ 49 w 52"/>
                  <a:gd name="T9" fmla="*/ 12 h 107"/>
                  <a:gd name="T10" fmla="*/ 49 w 52"/>
                  <a:gd name="T11" fmla="*/ 18 h 107"/>
                  <a:gd name="T12" fmla="*/ 52 w 52"/>
                  <a:gd name="T13" fmla="*/ 28 h 107"/>
                  <a:gd name="T14" fmla="*/ 49 w 52"/>
                  <a:gd name="T15" fmla="*/ 37 h 107"/>
                  <a:gd name="T16" fmla="*/ 49 w 52"/>
                  <a:gd name="T17" fmla="*/ 41 h 107"/>
                  <a:gd name="T18" fmla="*/ 43 w 52"/>
                  <a:gd name="T19" fmla="*/ 46 h 107"/>
                  <a:gd name="T20" fmla="*/ 40 w 52"/>
                  <a:gd name="T21" fmla="*/ 55 h 107"/>
                  <a:gd name="T22" fmla="*/ 36 w 52"/>
                  <a:gd name="T23" fmla="*/ 58 h 107"/>
                  <a:gd name="T24" fmla="*/ 34 w 52"/>
                  <a:gd name="T25" fmla="*/ 68 h 107"/>
                  <a:gd name="T26" fmla="*/ 34 w 52"/>
                  <a:gd name="T27" fmla="*/ 89 h 107"/>
                  <a:gd name="T28" fmla="*/ 36 w 52"/>
                  <a:gd name="T29" fmla="*/ 105 h 107"/>
                  <a:gd name="T30" fmla="*/ 27 w 52"/>
                  <a:gd name="T31" fmla="*/ 105 h 107"/>
                  <a:gd name="T32" fmla="*/ 15 w 52"/>
                  <a:gd name="T33" fmla="*/ 107 h 107"/>
                  <a:gd name="T34" fmla="*/ 15 w 52"/>
                  <a:gd name="T35" fmla="*/ 101 h 107"/>
                  <a:gd name="T36" fmla="*/ 15 w 52"/>
                  <a:gd name="T37" fmla="*/ 98 h 107"/>
                  <a:gd name="T38" fmla="*/ 15 w 52"/>
                  <a:gd name="T39" fmla="*/ 55 h 107"/>
                  <a:gd name="T40" fmla="*/ 9 w 52"/>
                  <a:gd name="T41" fmla="*/ 49 h 107"/>
                  <a:gd name="T42" fmla="*/ 9 w 52"/>
                  <a:gd name="T43" fmla="*/ 41 h 107"/>
                  <a:gd name="T44" fmla="*/ 0 w 52"/>
                  <a:gd name="T45" fmla="*/ 37 h 107"/>
                  <a:gd name="T46" fmla="*/ 0 w 52"/>
                  <a:gd name="T47" fmla="*/ 25 h 107"/>
                  <a:gd name="T48" fmla="*/ 6 w 52"/>
                  <a:gd name="T49" fmla="*/ 21 h 107"/>
                  <a:gd name="T50" fmla="*/ 13 w 52"/>
                  <a:gd name="T51" fmla="*/ 18 h 107"/>
                  <a:gd name="T52" fmla="*/ 21 w 52"/>
                  <a:gd name="T53" fmla="*/ 16 h 107"/>
                  <a:gd name="T54" fmla="*/ 27 w 52"/>
                  <a:gd name="T55" fmla="*/ 7 h 107"/>
                  <a:gd name="T56" fmla="*/ 27 w 52"/>
                  <a:gd name="T57" fmla="*/ 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2" h="107">
                    <a:moveTo>
                      <a:pt x="27" y="7"/>
                    </a:moveTo>
                    <a:lnTo>
                      <a:pt x="31" y="3"/>
                    </a:lnTo>
                    <a:lnTo>
                      <a:pt x="36" y="0"/>
                    </a:lnTo>
                    <a:lnTo>
                      <a:pt x="40" y="7"/>
                    </a:lnTo>
                    <a:lnTo>
                      <a:pt x="49" y="12"/>
                    </a:lnTo>
                    <a:lnTo>
                      <a:pt x="49" y="18"/>
                    </a:lnTo>
                    <a:lnTo>
                      <a:pt x="52" y="28"/>
                    </a:lnTo>
                    <a:lnTo>
                      <a:pt x="49" y="37"/>
                    </a:lnTo>
                    <a:lnTo>
                      <a:pt x="49" y="41"/>
                    </a:lnTo>
                    <a:lnTo>
                      <a:pt x="43" y="46"/>
                    </a:lnTo>
                    <a:lnTo>
                      <a:pt x="40" y="55"/>
                    </a:lnTo>
                    <a:lnTo>
                      <a:pt x="36" y="58"/>
                    </a:lnTo>
                    <a:lnTo>
                      <a:pt x="34" y="68"/>
                    </a:lnTo>
                    <a:lnTo>
                      <a:pt x="34" y="89"/>
                    </a:lnTo>
                    <a:lnTo>
                      <a:pt x="36" y="105"/>
                    </a:lnTo>
                    <a:lnTo>
                      <a:pt x="27" y="105"/>
                    </a:lnTo>
                    <a:lnTo>
                      <a:pt x="15" y="107"/>
                    </a:lnTo>
                    <a:lnTo>
                      <a:pt x="15" y="101"/>
                    </a:lnTo>
                    <a:lnTo>
                      <a:pt x="15" y="98"/>
                    </a:lnTo>
                    <a:lnTo>
                      <a:pt x="15" y="55"/>
                    </a:lnTo>
                    <a:lnTo>
                      <a:pt x="9" y="49"/>
                    </a:lnTo>
                    <a:lnTo>
                      <a:pt x="9" y="41"/>
                    </a:lnTo>
                    <a:lnTo>
                      <a:pt x="0" y="37"/>
                    </a:lnTo>
                    <a:lnTo>
                      <a:pt x="0" y="25"/>
                    </a:lnTo>
                    <a:lnTo>
                      <a:pt x="6" y="21"/>
                    </a:lnTo>
                    <a:lnTo>
                      <a:pt x="13" y="18"/>
                    </a:lnTo>
                    <a:lnTo>
                      <a:pt x="21" y="16"/>
                    </a:lnTo>
                    <a:lnTo>
                      <a:pt x="27" y="7"/>
                    </a:lnTo>
                    <a:lnTo>
                      <a:pt x="27" y="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541"/>
              <p:cNvSpPr>
                <a:spLocks/>
              </p:cNvSpPr>
              <p:nvPr/>
            </p:nvSpPr>
            <p:spPr bwMode="auto">
              <a:xfrm>
                <a:off x="6151563" y="4794250"/>
                <a:ext cx="249238" cy="265113"/>
              </a:xfrm>
              <a:custGeom>
                <a:avLst/>
                <a:gdLst>
                  <a:gd name="T0" fmla="*/ 92 w 157"/>
                  <a:gd name="T1" fmla="*/ 0 h 167"/>
                  <a:gd name="T2" fmla="*/ 98 w 157"/>
                  <a:gd name="T3" fmla="*/ 10 h 167"/>
                  <a:gd name="T4" fmla="*/ 107 w 157"/>
                  <a:gd name="T5" fmla="*/ 21 h 167"/>
                  <a:gd name="T6" fmla="*/ 107 w 157"/>
                  <a:gd name="T7" fmla="*/ 28 h 167"/>
                  <a:gd name="T8" fmla="*/ 120 w 157"/>
                  <a:gd name="T9" fmla="*/ 37 h 167"/>
                  <a:gd name="T10" fmla="*/ 126 w 157"/>
                  <a:gd name="T11" fmla="*/ 41 h 167"/>
                  <a:gd name="T12" fmla="*/ 129 w 157"/>
                  <a:gd name="T13" fmla="*/ 50 h 167"/>
                  <a:gd name="T14" fmla="*/ 135 w 157"/>
                  <a:gd name="T15" fmla="*/ 50 h 167"/>
                  <a:gd name="T16" fmla="*/ 137 w 157"/>
                  <a:gd name="T17" fmla="*/ 62 h 167"/>
                  <a:gd name="T18" fmla="*/ 141 w 157"/>
                  <a:gd name="T19" fmla="*/ 67 h 167"/>
                  <a:gd name="T20" fmla="*/ 148 w 157"/>
                  <a:gd name="T21" fmla="*/ 67 h 167"/>
                  <a:gd name="T22" fmla="*/ 157 w 157"/>
                  <a:gd name="T23" fmla="*/ 74 h 167"/>
                  <a:gd name="T24" fmla="*/ 157 w 157"/>
                  <a:gd name="T25" fmla="*/ 83 h 167"/>
                  <a:gd name="T26" fmla="*/ 150 w 157"/>
                  <a:gd name="T27" fmla="*/ 87 h 167"/>
                  <a:gd name="T28" fmla="*/ 144 w 157"/>
                  <a:gd name="T29" fmla="*/ 87 h 167"/>
                  <a:gd name="T30" fmla="*/ 135 w 157"/>
                  <a:gd name="T31" fmla="*/ 99 h 167"/>
                  <a:gd name="T32" fmla="*/ 132 w 157"/>
                  <a:gd name="T33" fmla="*/ 99 h 167"/>
                  <a:gd name="T34" fmla="*/ 129 w 157"/>
                  <a:gd name="T35" fmla="*/ 101 h 167"/>
                  <a:gd name="T36" fmla="*/ 123 w 157"/>
                  <a:gd name="T37" fmla="*/ 104 h 167"/>
                  <a:gd name="T38" fmla="*/ 120 w 157"/>
                  <a:gd name="T39" fmla="*/ 110 h 167"/>
                  <a:gd name="T40" fmla="*/ 116 w 157"/>
                  <a:gd name="T41" fmla="*/ 120 h 167"/>
                  <a:gd name="T42" fmla="*/ 110 w 157"/>
                  <a:gd name="T43" fmla="*/ 123 h 167"/>
                  <a:gd name="T44" fmla="*/ 101 w 157"/>
                  <a:gd name="T45" fmla="*/ 126 h 167"/>
                  <a:gd name="T46" fmla="*/ 94 w 157"/>
                  <a:gd name="T47" fmla="*/ 142 h 167"/>
                  <a:gd name="T48" fmla="*/ 85 w 157"/>
                  <a:gd name="T49" fmla="*/ 146 h 167"/>
                  <a:gd name="T50" fmla="*/ 77 w 157"/>
                  <a:gd name="T51" fmla="*/ 146 h 167"/>
                  <a:gd name="T52" fmla="*/ 67 w 157"/>
                  <a:gd name="T53" fmla="*/ 142 h 167"/>
                  <a:gd name="T54" fmla="*/ 55 w 157"/>
                  <a:gd name="T55" fmla="*/ 135 h 167"/>
                  <a:gd name="T56" fmla="*/ 46 w 157"/>
                  <a:gd name="T57" fmla="*/ 139 h 167"/>
                  <a:gd name="T58" fmla="*/ 46 w 157"/>
                  <a:gd name="T59" fmla="*/ 151 h 167"/>
                  <a:gd name="T60" fmla="*/ 37 w 157"/>
                  <a:gd name="T61" fmla="*/ 157 h 167"/>
                  <a:gd name="T62" fmla="*/ 31 w 157"/>
                  <a:gd name="T63" fmla="*/ 160 h 167"/>
                  <a:gd name="T64" fmla="*/ 27 w 157"/>
                  <a:gd name="T65" fmla="*/ 163 h 167"/>
                  <a:gd name="T66" fmla="*/ 21 w 157"/>
                  <a:gd name="T67" fmla="*/ 163 h 167"/>
                  <a:gd name="T68" fmla="*/ 12 w 157"/>
                  <a:gd name="T69" fmla="*/ 167 h 167"/>
                  <a:gd name="T70" fmla="*/ 12 w 157"/>
                  <a:gd name="T71" fmla="*/ 157 h 167"/>
                  <a:gd name="T72" fmla="*/ 12 w 157"/>
                  <a:gd name="T73" fmla="*/ 148 h 167"/>
                  <a:gd name="T74" fmla="*/ 12 w 157"/>
                  <a:gd name="T75" fmla="*/ 146 h 167"/>
                  <a:gd name="T76" fmla="*/ 5 w 157"/>
                  <a:gd name="T77" fmla="*/ 133 h 167"/>
                  <a:gd name="T78" fmla="*/ 0 w 157"/>
                  <a:gd name="T79" fmla="*/ 126 h 167"/>
                  <a:gd name="T80" fmla="*/ 3 w 157"/>
                  <a:gd name="T81" fmla="*/ 74 h 167"/>
                  <a:gd name="T82" fmla="*/ 18 w 157"/>
                  <a:gd name="T83" fmla="*/ 74 h 167"/>
                  <a:gd name="T84" fmla="*/ 21 w 157"/>
                  <a:gd name="T85" fmla="*/ 10 h 167"/>
                  <a:gd name="T86" fmla="*/ 46 w 157"/>
                  <a:gd name="T87" fmla="*/ 6 h 167"/>
                  <a:gd name="T88" fmla="*/ 57 w 157"/>
                  <a:gd name="T89" fmla="*/ 3 h 167"/>
                  <a:gd name="T90" fmla="*/ 64 w 157"/>
                  <a:gd name="T91" fmla="*/ 12 h 167"/>
                  <a:gd name="T92" fmla="*/ 77 w 157"/>
                  <a:gd name="T93" fmla="*/ 6 h 167"/>
                  <a:gd name="T94" fmla="*/ 82 w 157"/>
                  <a:gd name="T95" fmla="*/ 6 h 167"/>
                  <a:gd name="T96" fmla="*/ 89 w 157"/>
                  <a:gd name="T97" fmla="*/ 0 h 167"/>
                  <a:gd name="T98" fmla="*/ 92 w 157"/>
                  <a:gd name="T99" fmla="*/ 0 h 167"/>
                  <a:gd name="T100" fmla="*/ 92 w 157"/>
                  <a:gd name="T10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7" h="167">
                    <a:moveTo>
                      <a:pt x="92" y="0"/>
                    </a:moveTo>
                    <a:lnTo>
                      <a:pt x="98" y="10"/>
                    </a:lnTo>
                    <a:lnTo>
                      <a:pt x="107" y="21"/>
                    </a:lnTo>
                    <a:lnTo>
                      <a:pt x="107" y="28"/>
                    </a:lnTo>
                    <a:lnTo>
                      <a:pt x="120" y="37"/>
                    </a:lnTo>
                    <a:lnTo>
                      <a:pt x="126" y="41"/>
                    </a:lnTo>
                    <a:lnTo>
                      <a:pt x="129" y="50"/>
                    </a:lnTo>
                    <a:lnTo>
                      <a:pt x="135" y="50"/>
                    </a:lnTo>
                    <a:lnTo>
                      <a:pt x="137" y="62"/>
                    </a:lnTo>
                    <a:lnTo>
                      <a:pt x="141" y="67"/>
                    </a:lnTo>
                    <a:lnTo>
                      <a:pt x="148" y="67"/>
                    </a:lnTo>
                    <a:lnTo>
                      <a:pt x="157" y="74"/>
                    </a:lnTo>
                    <a:lnTo>
                      <a:pt x="157" y="83"/>
                    </a:lnTo>
                    <a:lnTo>
                      <a:pt x="150" y="87"/>
                    </a:lnTo>
                    <a:lnTo>
                      <a:pt x="144" y="87"/>
                    </a:lnTo>
                    <a:lnTo>
                      <a:pt x="135" y="99"/>
                    </a:lnTo>
                    <a:lnTo>
                      <a:pt x="132" y="99"/>
                    </a:lnTo>
                    <a:lnTo>
                      <a:pt x="129" y="101"/>
                    </a:lnTo>
                    <a:lnTo>
                      <a:pt x="123" y="104"/>
                    </a:lnTo>
                    <a:lnTo>
                      <a:pt x="120" y="110"/>
                    </a:lnTo>
                    <a:lnTo>
                      <a:pt x="116" y="120"/>
                    </a:lnTo>
                    <a:lnTo>
                      <a:pt x="110" y="123"/>
                    </a:lnTo>
                    <a:lnTo>
                      <a:pt x="101" y="126"/>
                    </a:lnTo>
                    <a:lnTo>
                      <a:pt x="94" y="142"/>
                    </a:lnTo>
                    <a:lnTo>
                      <a:pt x="85" y="146"/>
                    </a:lnTo>
                    <a:lnTo>
                      <a:pt x="77" y="146"/>
                    </a:lnTo>
                    <a:lnTo>
                      <a:pt x="67" y="142"/>
                    </a:lnTo>
                    <a:lnTo>
                      <a:pt x="55" y="135"/>
                    </a:lnTo>
                    <a:lnTo>
                      <a:pt x="46" y="139"/>
                    </a:lnTo>
                    <a:lnTo>
                      <a:pt x="46" y="151"/>
                    </a:lnTo>
                    <a:lnTo>
                      <a:pt x="37" y="157"/>
                    </a:lnTo>
                    <a:lnTo>
                      <a:pt x="31" y="160"/>
                    </a:lnTo>
                    <a:lnTo>
                      <a:pt x="27" y="163"/>
                    </a:lnTo>
                    <a:lnTo>
                      <a:pt x="21" y="163"/>
                    </a:lnTo>
                    <a:lnTo>
                      <a:pt x="12" y="167"/>
                    </a:lnTo>
                    <a:lnTo>
                      <a:pt x="12" y="157"/>
                    </a:lnTo>
                    <a:lnTo>
                      <a:pt x="12" y="148"/>
                    </a:lnTo>
                    <a:lnTo>
                      <a:pt x="12" y="146"/>
                    </a:lnTo>
                    <a:lnTo>
                      <a:pt x="5" y="133"/>
                    </a:lnTo>
                    <a:lnTo>
                      <a:pt x="0" y="126"/>
                    </a:lnTo>
                    <a:lnTo>
                      <a:pt x="3" y="74"/>
                    </a:lnTo>
                    <a:lnTo>
                      <a:pt x="18" y="74"/>
                    </a:lnTo>
                    <a:lnTo>
                      <a:pt x="21" y="10"/>
                    </a:lnTo>
                    <a:lnTo>
                      <a:pt x="46" y="6"/>
                    </a:lnTo>
                    <a:lnTo>
                      <a:pt x="57" y="3"/>
                    </a:lnTo>
                    <a:lnTo>
                      <a:pt x="64" y="12"/>
                    </a:lnTo>
                    <a:lnTo>
                      <a:pt x="77" y="6"/>
                    </a:lnTo>
                    <a:lnTo>
                      <a:pt x="82" y="6"/>
                    </a:lnTo>
                    <a:lnTo>
                      <a:pt x="89" y="0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542"/>
              <p:cNvSpPr>
                <a:spLocks/>
              </p:cNvSpPr>
              <p:nvPr/>
            </p:nvSpPr>
            <p:spPr bwMode="auto">
              <a:xfrm>
                <a:off x="5461001" y="3878263"/>
                <a:ext cx="220663" cy="157163"/>
              </a:xfrm>
              <a:custGeom>
                <a:avLst/>
                <a:gdLst>
                  <a:gd name="T0" fmla="*/ 102 w 139"/>
                  <a:gd name="T1" fmla="*/ 0 h 99"/>
                  <a:gd name="T2" fmla="*/ 102 w 139"/>
                  <a:gd name="T3" fmla="*/ 10 h 99"/>
                  <a:gd name="T4" fmla="*/ 105 w 139"/>
                  <a:gd name="T5" fmla="*/ 16 h 99"/>
                  <a:gd name="T6" fmla="*/ 109 w 139"/>
                  <a:gd name="T7" fmla="*/ 22 h 99"/>
                  <a:gd name="T8" fmla="*/ 116 w 139"/>
                  <a:gd name="T9" fmla="*/ 29 h 99"/>
                  <a:gd name="T10" fmla="*/ 121 w 139"/>
                  <a:gd name="T11" fmla="*/ 29 h 99"/>
                  <a:gd name="T12" fmla="*/ 121 w 139"/>
                  <a:gd name="T13" fmla="*/ 31 h 99"/>
                  <a:gd name="T14" fmla="*/ 116 w 139"/>
                  <a:gd name="T15" fmla="*/ 29 h 99"/>
                  <a:gd name="T16" fmla="*/ 116 w 139"/>
                  <a:gd name="T17" fmla="*/ 35 h 99"/>
                  <a:gd name="T18" fmla="*/ 127 w 139"/>
                  <a:gd name="T19" fmla="*/ 41 h 99"/>
                  <a:gd name="T20" fmla="*/ 133 w 139"/>
                  <a:gd name="T21" fmla="*/ 41 h 99"/>
                  <a:gd name="T22" fmla="*/ 136 w 139"/>
                  <a:gd name="T23" fmla="*/ 43 h 99"/>
                  <a:gd name="T24" fmla="*/ 133 w 139"/>
                  <a:gd name="T25" fmla="*/ 47 h 99"/>
                  <a:gd name="T26" fmla="*/ 139 w 139"/>
                  <a:gd name="T27" fmla="*/ 54 h 99"/>
                  <a:gd name="T28" fmla="*/ 133 w 139"/>
                  <a:gd name="T29" fmla="*/ 63 h 99"/>
                  <a:gd name="T30" fmla="*/ 125 w 139"/>
                  <a:gd name="T31" fmla="*/ 65 h 99"/>
                  <a:gd name="T32" fmla="*/ 118 w 139"/>
                  <a:gd name="T33" fmla="*/ 68 h 99"/>
                  <a:gd name="T34" fmla="*/ 112 w 139"/>
                  <a:gd name="T35" fmla="*/ 72 h 99"/>
                  <a:gd name="T36" fmla="*/ 105 w 139"/>
                  <a:gd name="T37" fmla="*/ 72 h 99"/>
                  <a:gd name="T38" fmla="*/ 100 w 139"/>
                  <a:gd name="T39" fmla="*/ 72 h 99"/>
                  <a:gd name="T40" fmla="*/ 93 w 139"/>
                  <a:gd name="T41" fmla="*/ 68 h 99"/>
                  <a:gd name="T42" fmla="*/ 87 w 139"/>
                  <a:gd name="T43" fmla="*/ 72 h 99"/>
                  <a:gd name="T44" fmla="*/ 46 w 139"/>
                  <a:gd name="T45" fmla="*/ 72 h 99"/>
                  <a:gd name="T46" fmla="*/ 46 w 139"/>
                  <a:gd name="T47" fmla="*/ 78 h 99"/>
                  <a:gd name="T48" fmla="*/ 50 w 139"/>
                  <a:gd name="T49" fmla="*/ 90 h 99"/>
                  <a:gd name="T50" fmla="*/ 46 w 139"/>
                  <a:gd name="T51" fmla="*/ 99 h 99"/>
                  <a:gd name="T52" fmla="*/ 34 w 139"/>
                  <a:gd name="T53" fmla="*/ 90 h 99"/>
                  <a:gd name="T54" fmla="*/ 27 w 139"/>
                  <a:gd name="T55" fmla="*/ 90 h 99"/>
                  <a:gd name="T56" fmla="*/ 23 w 139"/>
                  <a:gd name="T57" fmla="*/ 96 h 99"/>
                  <a:gd name="T58" fmla="*/ 16 w 139"/>
                  <a:gd name="T59" fmla="*/ 96 h 99"/>
                  <a:gd name="T60" fmla="*/ 11 w 139"/>
                  <a:gd name="T61" fmla="*/ 84 h 99"/>
                  <a:gd name="T62" fmla="*/ 4 w 139"/>
                  <a:gd name="T63" fmla="*/ 84 h 99"/>
                  <a:gd name="T64" fmla="*/ 4 w 139"/>
                  <a:gd name="T65" fmla="*/ 81 h 99"/>
                  <a:gd name="T66" fmla="*/ 0 w 139"/>
                  <a:gd name="T67" fmla="*/ 75 h 99"/>
                  <a:gd name="T68" fmla="*/ 7 w 139"/>
                  <a:gd name="T69" fmla="*/ 65 h 99"/>
                  <a:gd name="T70" fmla="*/ 4 w 139"/>
                  <a:gd name="T71" fmla="*/ 56 h 99"/>
                  <a:gd name="T72" fmla="*/ 13 w 139"/>
                  <a:gd name="T73" fmla="*/ 54 h 99"/>
                  <a:gd name="T74" fmla="*/ 16 w 139"/>
                  <a:gd name="T75" fmla="*/ 54 h 99"/>
                  <a:gd name="T76" fmla="*/ 23 w 139"/>
                  <a:gd name="T77" fmla="*/ 47 h 99"/>
                  <a:gd name="T78" fmla="*/ 23 w 139"/>
                  <a:gd name="T79" fmla="*/ 41 h 99"/>
                  <a:gd name="T80" fmla="*/ 27 w 139"/>
                  <a:gd name="T81" fmla="*/ 41 h 99"/>
                  <a:gd name="T82" fmla="*/ 23 w 139"/>
                  <a:gd name="T83" fmla="*/ 31 h 99"/>
                  <a:gd name="T84" fmla="*/ 29 w 139"/>
                  <a:gd name="T85" fmla="*/ 29 h 99"/>
                  <a:gd name="T86" fmla="*/ 37 w 139"/>
                  <a:gd name="T87" fmla="*/ 35 h 99"/>
                  <a:gd name="T88" fmla="*/ 41 w 139"/>
                  <a:gd name="T89" fmla="*/ 31 h 99"/>
                  <a:gd name="T90" fmla="*/ 41 w 139"/>
                  <a:gd name="T91" fmla="*/ 25 h 99"/>
                  <a:gd name="T92" fmla="*/ 46 w 139"/>
                  <a:gd name="T93" fmla="*/ 25 h 99"/>
                  <a:gd name="T94" fmla="*/ 46 w 139"/>
                  <a:gd name="T95" fmla="*/ 20 h 99"/>
                  <a:gd name="T96" fmla="*/ 62 w 139"/>
                  <a:gd name="T97" fmla="*/ 16 h 99"/>
                  <a:gd name="T98" fmla="*/ 66 w 139"/>
                  <a:gd name="T99" fmla="*/ 6 h 99"/>
                  <a:gd name="T100" fmla="*/ 80 w 139"/>
                  <a:gd name="T101" fmla="*/ 4 h 99"/>
                  <a:gd name="T102" fmla="*/ 87 w 139"/>
                  <a:gd name="T103" fmla="*/ 0 h 99"/>
                  <a:gd name="T104" fmla="*/ 102 w 139"/>
                  <a:gd name="T105" fmla="*/ 0 h 99"/>
                  <a:gd name="T106" fmla="*/ 102 w 139"/>
                  <a:gd name="T10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9" h="99">
                    <a:moveTo>
                      <a:pt x="102" y="0"/>
                    </a:moveTo>
                    <a:lnTo>
                      <a:pt x="102" y="10"/>
                    </a:lnTo>
                    <a:lnTo>
                      <a:pt x="105" y="16"/>
                    </a:lnTo>
                    <a:lnTo>
                      <a:pt x="109" y="22"/>
                    </a:lnTo>
                    <a:lnTo>
                      <a:pt x="116" y="29"/>
                    </a:lnTo>
                    <a:lnTo>
                      <a:pt x="121" y="29"/>
                    </a:lnTo>
                    <a:lnTo>
                      <a:pt x="121" y="31"/>
                    </a:lnTo>
                    <a:lnTo>
                      <a:pt x="116" y="29"/>
                    </a:lnTo>
                    <a:lnTo>
                      <a:pt x="116" y="35"/>
                    </a:lnTo>
                    <a:lnTo>
                      <a:pt x="127" y="41"/>
                    </a:lnTo>
                    <a:lnTo>
                      <a:pt x="133" y="41"/>
                    </a:lnTo>
                    <a:lnTo>
                      <a:pt x="136" y="43"/>
                    </a:lnTo>
                    <a:lnTo>
                      <a:pt x="133" y="47"/>
                    </a:lnTo>
                    <a:lnTo>
                      <a:pt x="139" y="54"/>
                    </a:lnTo>
                    <a:lnTo>
                      <a:pt x="133" y="63"/>
                    </a:lnTo>
                    <a:lnTo>
                      <a:pt x="125" y="65"/>
                    </a:lnTo>
                    <a:lnTo>
                      <a:pt x="118" y="68"/>
                    </a:lnTo>
                    <a:lnTo>
                      <a:pt x="112" y="72"/>
                    </a:lnTo>
                    <a:lnTo>
                      <a:pt x="105" y="72"/>
                    </a:lnTo>
                    <a:lnTo>
                      <a:pt x="100" y="72"/>
                    </a:lnTo>
                    <a:lnTo>
                      <a:pt x="93" y="68"/>
                    </a:lnTo>
                    <a:lnTo>
                      <a:pt x="87" y="72"/>
                    </a:lnTo>
                    <a:lnTo>
                      <a:pt x="46" y="72"/>
                    </a:lnTo>
                    <a:lnTo>
                      <a:pt x="46" y="78"/>
                    </a:lnTo>
                    <a:lnTo>
                      <a:pt x="50" y="90"/>
                    </a:lnTo>
                    <a:lnTo>
                      <a:pt x="46" y="99"/>
                    </a:lnTo>
                    <a:lnTo>
                      <a:pt x="34" y="90"/>
                    </a:lnTo>
                    <a:lnTo>
                      <a:pt x="27" y="90"/>
                    </a:lnTo>
                    <a:lnTo>
                      <a:pt x="23" y="96"/>
                    </a:lnTo>
                    <a:lnTo>
                      <a:pt x="16" y="96"/>
                    </a:lnTo>
                    <a:lnTo>
                      <a:pt x="11" y="84"/>
                    </a:lnTo>
                    <a:lnTo>
                      <a:pt x="4" y="84"/>
                    </a:lnTo>
                    <a:lnTo>
                      <a:pt x="4" y="81"/>
                    </a:lnTo>
                    <a:lnTo>
                      <a:pt x="0" y="75"/>
                    </a:lnTo>
                    <a:lnTo>
                      <a:pt x="7" y="65"/>
                    </a:lnTo>
                    <a:lnTo>
                      <a:pt x="4" y="56"/>
                    </a:lnTo>
                    <a:lnTo>
                      <a:pt x="13" y="54"/>
                    </a:lnTo>
                    <a:lnTo>
                      <a:pt x="16" y="54"/>
                    </a:lnTo>
                    <a:lnTo>
                      <a:pt x="23" y="47"/>
                    </a:lnTo>
                    <a:lnTo>
                      <a:pt x="23" y="41"/>
                    </a:lnTo>
                    <a:lnTo>
                      <a:pt x="27" y="41"/>
                    </a:lnTo>
                    <a:lnTo>
                      <a:pt x="23" y="31"/>
                    </a:lnTo>
                    <a:lnTo>
                      <a:pt x="29" y="29"/>
                    </a:lnTo>
                    <a:lnTo>
                      <a:pt x="37" y="35"/>
                    </a:lnTo>
                    <a:lnTo>
                      <a:pt x="41" y="31"/>
                    </a:lnTo>
                    <a:lnTo>
                      <a:pt x="41" y="25"/>
                    </a:lnTo>
                    <a:lnTo>
                      <a:pt x="46" y="25"/>
                    </a:lnTo>
                    <a:lnTo>
                      <a:pt x="46" y="20"/>
                    </a:lnTo>
                    <a:lnTo>
                      <a:pt x="62" y="16"/>
                    </a:lnTo>
                    <a:lnTo>
                      <a:pt x="66" y="6"/>
                    </a:lnTo>
                    <a:lnTo>
                      <a:pt x="80" y="4"/>
                    </a:lnTo>
                    <a:lnTo>
                      <a:pt x="87" y="0"/>
                    </a:lnTo>
                    <a:lnTo>
                      <a:pt x="102" y="0"/>
                    </a:lnTo>
                    <a:lnTo>
                      <a:pt x="102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543"/>
              <p:cNvSpPr>
                <a:spLocks/>
              </p:cNvSpPr>
              <p:nvPr/>
            </p:nvSpPr>
            <p:spPr bwMode="auto">
              <a:xfrm>
                <a:off x="6411913" y="4362450"/>
                <a:ext cx="57150" cy="60325"/>
              </a:xfrm>
              <a:custGeom>
                <a:avLst/>
                <a:gdLst>
                  <a:gd name="T0" fmla="*/ 0 w 36"/>
                  <a:gd name="T1" fmla="*/ 7 h 38"/>
                  <a:gd name="T2" fmla="*/ 9 w 36"/>
                  <a:gd name="T3" fmla="*/ 4 h 38"/>
                  <a:gd name="T4" fmla="*/ 11 w 36"/>
                  <a:gd name="T5" fmla="*/ 7 h 38"/>
                  <a:gd name="T6" fmla="*/ 18 w 36"/>
                  <a:gd name="T7" fmla="*/ 7 h 38"/>
                  <a:gd name="T8" fmla="*/ 18 w 36"/>
                  <a:gd name="T9" fmla="*/ 0 h 38"/>
                  <a:gd name="T10" fmla="*/ 26 w 36"/>
                  <a:gd name="T11" fmla="*/ 0 h 38"/>
                  <a:gd name="T12" fmla="*/ 26 w 36"/>
                  <a:gd name="T13" fmla="*/ 7 h 38"/>
                  <a:gd name="T14" fmla="*/ 30 w 36"/>
                  <a:gd name="T15" fmla="*/ 10 h 38"/>
                  <a:gd name="T16" fmla="*/ 36 w 36"/>
                  <a:gd name="T17" fmla="*/ 13 h 38"/>
                  <a:gd name="T18" fmla="*/ 32 w 36"/>
                  <a:gd name="T19" fmla="*/ 20 h 38"/>
                  <a:gd name="T20" fmla="*/ 26 w 36"/>
                  <a:gd name="T21" fmla="*/ 26 h 38"/>
                  <a:gd name="T22" fmla="*/ 18 w 36"/>
                  <a:gd name="T23" fmla="*/ 34 h 38"/>
                  <a:gd name="T24" fmla="*/ 9 w 36"/>
                  <a:gd name="T25" fmla="*/ 38 h 38"/>
                  <a:gd name="T26" fmla="*/ 9 w 36"/>
                  <a:gd name="T27" fmla="*/ 34 h 38"/>
                  <a:gd name="T28" fmla="*/ 5 w 36"/>
                  <a:gd name="T29" fmla="*/ 26 h 38"/>
                  <a:gd name="T30" fmla="*/ 5 w 36"/>
                  <a:gd name="T31" fmla="*/ 20 h 38"/>
                  <a:gd name="T32" fmla="*/ 5 w 36"/>
                  <a:gd name="T33" fmla="*/ 13 h 38"/>
                  <a:gd name="T34" fmla="*/ 2 w 36"/>
                  <a:gd name="T35" fmla="*/ 10 h 38"/>
                  <a:gd name="T36" fmla="*/ 0 w 36"/>
                  <a:gd name="T37" fmla="*/ 7 h 38"/>
                  <a:gd name="T38" fmla="*/ 0 w 36"/>
                  <a:gd name="T39" fmla="*/ 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38">
                    <a:moveTo>
                      <a:pt x="0" y="7"/>
                    </a:moveTo>
                    <a:lnTo>
                      <a:pt x="9" y="4"/>
                    </a:lnTo>
                    <a:lnTo>
                      <a:pt x="11" y="7"/>
                    </a:lnTo>
                    <a:lnTo>
                      <a:pt x="18" y="7"/>
                    </a:lnTo>
                    <a:lnTo>
                      <a:pt x="18" y="0"/>
                    </a:lnTo>
                    <a:lnTo>
                      <a:pt x="26" y="0"/>
                    </a:lnTo>
                    <a:lnTo>
                      <a:pt x="26" y="7"/>
                    </a:lnTo>
                    <a:lnTo>
                      <a:pt x="30" y="10"/>
                    </a:lnTo>
                    <a:lnTo>
                      <a:pt x="36" y="13"/>
                    </a:lnTo>
                    <a:lnTo>
                      <a:pt x="32" y="20"/>
                    </a:lnTo>
                    <a:lnTo>
                      <a:pt x="26" y="26"/>
                    </a:lnTo>
                    <a:lnTo>
                      <a:pt x="18" y="34"/>
                    </a:lnTo>
                    <a:lnTo>
                      <a:pt x="9" y="38"/>
                    </a:lnTo>
                    <a:lnTo>
                      <a:pt x="9" y="34"/>
                    </a:lnTo>
                    <a:lnTo>
                      <a:pt x="5" y="26"/>
                    </a:lnTo>
                    <a:lnTo>
                      <a:pt x="5" y="20"/>
                    </a:lnTo>
                    <a:lnTo>
                      <a:pt x="5" y="13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544"/>
              <p:cNvSpPr>
                <a:spLocks/>
              </p:cNvSpPr>
              <p:nvPr/>
            </p:nvSpPr>
            <p:spPr bwMode="auto">
              <a:xfrm>
                <a:off x="6762751" y="3946525"/>
                <a:ext cx="42863" cy="50800"/>
              </a:xfrm>
              <a:custGeom>
                <a:avLst/>
                <a:gdLst>
                  <a:gd name="T0" fmla="*/ 21 w 27"/>
                  <a:gd name="T1" fmla="*/ 0 h 32"/>
                  <a:gd name="T2" fmla="*/ 27 w 27"/>
                  <a:gd name="T3" fmla="*/ 13 h 32"/>
                  <a:gd name="T4" fmla="*/ 12 w 27"/>
                  <a:gd name="T5" fmla="*/ 20 h 32"/>
                  <a:gd name="T6" fmla="*/ 12 w 27"/>
                  <a:gd name="T7" fmla="*/ 22 h 32"/>
                  <a:gd name="T8" fmla="*/ 21 w 27"/>
                  <a:gd name="T9" fmla="*/ 22 h 32"/>
                  <a:gd name="T10" fmla="*/ 25 w 27"/>
                  <a:gd name="T11" fmla="*/ 25 h 32"/>
                  <a:gd name="T12" fmla="*/ 21 w 27"/>
                  <a:gd name="T13" fmla="*/ 29 h 32"/>
                  <a:gd name="T14" fmla="*/ 21 w 27"/>
                  <a:gd name="T15" fmla="*/ 32 h 32"/>
                  <a:gd name="T16" fmla="*/ 15 w 27"/>
                  <a:gd name="T17" fmla="*/ 29 h 32"/>
                  <a:gd name="T18" fmla="*/ 2 w 27"/>
                  <a:gd name="T19" fmla="*/ 32 h 32"/>
                  <a:gd name="T20" fmla="*/ 0 w 27"/>
                  <a:gd name="T21" fmla="*/ 20 h 32"/>
                  <a:gd name="T22" fmla="*/ 5 w 27"/>
                  <a:gd name="T23" fmla="*/ 16 h 32"/>
                  <a:gd name="T24" fmla="*/ 9 w 27"/>
                  <a:gd name="T25" fmla="*/ 7 h 32"/>
                  <a:gd name="T26" fmla="*/ 15 w 27"/>
                  <a:gd name="T27" fmla="*/ 4 h 32"/>
                  <a:gd name="T28" fmla="*/ 21 w 27"/>
                  <a:gd name="T29" fmla="*/ 0 h 32"/>
                  <a:gd name="T30" fmla="*/ 21 w 27"/>
                  <a:gd name="T3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32">
                    <a:moveTo>
                      <a:pt x="21" y="0"/>
                    </a:moveTo>
                    <a:lnTo>
                      <a:pt x="27" y="13"/>
                    </a:lnTo>
                    <a:lnTo>
                      <a:pt x="12" y="20"/>
                    </a:lnTo>
                    <a:lnTo>
                      <a:pt x="12" y="22"/>
                    </a:lnTo>
                    <a:lnTo>
                      <a:pt x="21" y="22"/>
                    </a:lnTo>
                    <a:lnTo>
                      <a:pt x="25" y="25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15" y="29"/>
                    </a:lnTo>
                    <a:lnTo>
                      <a:pt x="2" y="32"/>
                    </a:lnTo>
                    <a:lnTo>
                      <a:pt x="0" y="20"/>
                    </a:lnTo>
                    <a:lnTo>
                      <a:pt x="5" y="16"/>
                    </a:lnTo>
                    <a:lnTo>
                      <a:pt x="9" y="7"/>
                    </a:lnTo>
                    <a:lnTo>
                      <a:pt x="15" y="4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545"/>
              <p:cNvSpPr>
                <a:spLocks/>
              </p:cNvSpPr>
              <p:nvPr/>
            </p:nvSpPr>
            <p:spPr bwMode="auto">
              <a:xfrm>
                <a:off x="5384801" y="3997325"/>
                <a:ext cx="160338" cy="179388"/>
              </a:xfrm>
              <a:custGeom>
                <a:avLst/>
                <a:gdLst>
                  <a:gd name="T0" fmla="*/ 9 w 101"/>
                  <a:gd name="T1" fmla="*/ 9 h 113"/>
                  <a:gd name="T2" fmla="*/ 16 w 101"/>
                  <a:gd name="T3" fmla="*/ 6 h 113"/>
                  <a:gd name="T4" fmla="*/ 18 w 101"/>
                  <a:gd name="T5" fmla="*/ 9 h 113"/>
                  <a:gd name="T6" fmla="*/ 25 w 101"/>
                  <a:gd name="T7" fmla="*/ 9 h 113"/>
                  <a:gd name="T8" fmla="*/ 25 w 101"/>
                  <a:gd name="T9" fmla="*/ 6 h 113"/>
                  <a:gd name="T10" fmla="*/ 27 w 101"/>
                  <a:gd name="T11" fmla="*/ 6 h 113"/>
                  <a:gd name="T12" fmla="*/ 33 w 101"/>
                  <a:gd name="T13" fmla="*/ 3 h 113"/>
                  <a:gd name="T14" fmla="*/ 37 w 101"/>
                  <a:gd name="T15" fmla="*/ 0 h 113"/>
                  <a:gd name="T16" fmla="*/ 39 w 101"/>
                  <a:gd name="T17" fmla="*/ 9 h 113"/>
                  <a:gd name="T18" fmla="*/ 46 w 101"/>
                  <a:gd name="T19" fmla="*/ 6 h 113"/>
                  <a:gd name="T20" fmla="*/ 52 w 101"/>
                  <a:gd name="T21" fmla="*/ 6 h 113"/>
                  <a:gd name="T22" fmla="*/ 52 w 101"/>
                  <a:gd name="T23" fmla="*/ 9 h 113"/>
                  <a:gd name="T24" fmla="*/ 59 w 101"/>
                  <a:gd name="T25" fmla="*/ 9 h 113"/>
                  <a:gd name="T26" fmla="*/ 64 w 101"/>
                  <a:gd name="T27" fmla="*/ 21 h 113"/>
                  <a:gd name="T28" fmla="*/ 71 w 101"/>
                  <a:gd name="T29" fmla="*/ 21 h 113"/>
                  <a:gd name="T30" fmla="*/ 75 w 101"/>
                  <a:gd name="T31" fmla="*/ 15 h 113"/>
                  <a:gd name="T32" fmla="*/ 82 w 101"/>
                  <a:gd name="T33" fmla="*/ 15 h 113"/>
                  <a:gd name="T34" fmla="*/ 94 w 101"/>
                  <a:gd name="T35" fmla="*/ 24 h 113"/>
                  <a:gd name="T36" fmla="*/ 98 w 101"/>
                  <a:gd name="T37" fmla="*/ 30 h 113"/>
                  <a:gd name="T38" fmla="*/ 101 w 101"/>
                  <a:gd name="T39" fmla="*/ 40 h 113"/>
                  <a:gd name="T40" fmla="*/ 101 w 101"/>
                  <a:gd name="T41" fmla="*/ 45 h 113"/>
                  <a:gd name="T42" fmla="*/ 94 w 101"/>
                  <a:gd name="T43" fmla="*/ 52 h 113"/>
                  <a:gd name="T44" fmla="*/ 92 w 101"/>
                  <a:gd name="T45" fmla="*/ 61 h 113"/>
                  <a:gd name="T46" fmla="*/ 89 w 101"/>
                  <a:gd name="T47" fmla="*/ 68 h 113"/>
                  <a:gd name="T48" fmla="*/ 92 w 101"/>
                  <a:gd name="T49" fmla="*/ 86 h 113"/>
                  <a:gd name="T50" fmla="*/ 98 w 101"/>
                  <a:gd name="T51" fmla="*/ 95 h 113"/>
                  <a:gd name="T52" fmla="*/ 98 w 101"/>
                  <a:gd name="T53" fmla="*/ 102 h 113"/>
                  <a:gd name="T54" fmla="*/ 92 w 101"/>
                  <a:gd name="T55" fmla="*/ 98 h 113"/>
                  <a:gd name="T56" fmla="*/ 89 w 101"/>
                  <a:gd name="T57" fmla="*/ 93 h 113"/>
                  <a:gd name="T58" fmla="*/ 85 w 101"/>
                  <a:gd name="T59" fmla="*/ 98 h 113"/>
                  <a:gd name="T60" fmla="*/ 80 w 101"/>
                  <a:gd name="T61" fmla="*/ 98 h 113"/>
                  <a:gd name="T62" fmla="*/ 71 w 101"/>
                  <a:gd name="T63" fmla="*/ 98 h 113"/>
                  <a:gd name="T64" fmla="*/ 52 w 101"/>
                  <a:gd name="T65" fmla="*/ 98 h 113"/>
                  <a:gd name="T66" fmla="*/ 37 w 101"/>
                  <a:gd name="T67" fmla="*/ 102 h 113"/>
                  <a:gd name="T68" fmla="*/ 16 w 101"/>
                  <a:gd name="T69" fmla="*/ 113 h 113"/>
                  <a:gd name="T70" fmla="*/ 16 w 101"/>
                  <a:gd name="T71" fmla="*/ 98 h 113"/>
                  <a:gd name="T72" fmla="*/ 16 w 101"/>
                  <a:gd name="T73" fmla="*/ 86 h 113"/>
                  <a:gd name="T74" fmla="*/ 12 w 101"/>
                  <a:gd name="T75" fmla="*/ 82 h 113"/>
                  <a:gd name="T76" fmla="*/ 9 w 101"/>
                  <a:gd name="T77" fmla="*/ 79 h 113"/>
                  <a:gd name="T78" fmla="*/ 3 w 101"/>
                  <a:gd name="T79" fmla="*/ 79 h 113"/>
                  <a:gd name="T80" fmla="*/ 0 w 101"/>
                  <a:gd name="T81" fmla="*/ 73 h 113"/>
                  <a:gd name="T82" fmla="*/ 0 w 101"/>
                  <a:gd name="T83" fmla="*/ 70 h 113"/>
                  <a:gd name="T84" fmla="*/ 0 w 101"/>
                  <a:gd name="T85" fmla="*/ 65 h 113"/>
                  <a:gd name="T86" fmla="*/ 0 w 101"/>
                  <a:gd name="T87" fmla="*/ 56 h 113"/>
                  <a:gd name="T88" fmla="*/ 3 w 101"/>
                  <a:gd name="T89" fmla="*/ 56 h 113"/>
                  <a:gd name="T90" fmla="*/ 5 w 101"/>
                  <a:gd name="T91" fmla="*/ 45 h 113"/>
                  <a:gd name="T92" fmla="*/ 3 w 101"/>
                  <a:gd name="T93" fmla="*/ 43 h 113"/>
                  <a:gd name="T94" fmla="*/ 5 w 101"/>
                  <a:gd name="T95" fmla="*/ 40 h 113"/>
                  <a:gd name="T96" fmla="*/ 16 w 101"/>
                  <a:gd name="T97" fmla="*/ 40 h 113"/>
                  <a:gd name="T98" fmla="*/ 9 w 101"/>
                  <a:gd name="T99" fmla="*/ 34 h 113"/>
                  <a:gd name="T100" fmla="*/ 9 w 101"/>
                  <a:gd name="T101" fmla="*/ 30 h 113"/>
                  <a:gd name="T102" fmla="*/ 9 w 101"/>
                  <a:gd name="T103" fmla="*/ 24 h 113"/>
                  <a:gd name="T104" fmla="*/ 5 w 101"/>
                  <a:gd name="T105" fmla="*/ 21 h 113"/>
                  <a:gd name="T106" fmla="*/ 5 w 101"/>
                  <a:gd name="T107" fmla="*/ 13 h 113"/>
                  <a:gd name="T108" fmla="*/ 9 w 101"/>
                  <a:gd name="T109" fmla="*/ 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" h="113">
                    <a:moveTo>
                      <a:pt x="9" y="9"/>
                    </a:moveTo>
                    <a:lnTo>
                      <a:pt x="16" y="6"/>
                    </a:lnTo>
                    <a:lnTo>
                      <a:pt x="18" y="9"/>
                    </a:lnTo>
                    <a:lnTo>
                      <a:pt x="25" y="9"/>
                    </a:lnTo>
                    <a:lnTo>
                      <a:pt x="25" y="6"/>
                    </a:lnTo>
                    <a:lnTo>
                      <a:pt x="27" y="6"/>
                    </a:lnTo>
                    <a:lnTo>
                      <a:pt x="33" y="3"/>
                    </a:lnTo>
                    <a:lnTo>
                      <a:pt x="37" y="0"/>
                    </a:lnTo>
                    <a:lnTo>
                      <a:pt x="39" y="9"/>
                    </a:lnTo>
                    <a:lnTo>
                      <a:pt x="46" y="6"/>
                    </a:lnTo>
                    <a:lnTo>
                      <a:pt x="52" y="6"/>
                    </a:lnTo>
                    <a:lnTo>
                      <a:pt x="52" y="9"/>
                    </a:lnTo>
                    <a:lnTo>
                      <a:pt x="59" y="9"/>
                    </a:lnTo>
                    <a:lnTo>
                      <a:pt x="64" y="21"/>
                    </a:lnTo>
                    <a:lnTo>
                      <a:pt x="71" y="21"/>
                    </a:lnTo>
                    <a:lnTo>
                      <a:pt x="75" y="15"/>
                    </a:lnTo>
                    <a:lnTo>
                      <a:pt x="82" y="15"/>
                    </a:lnTo>
                    <a:lnTo>
                      <a:pt x="94" y="24"/>
                    </a:lnTo>
                    <a:lnTo>
                      <a:pt x="98" y="30"/>
                    </a:lnTo>
                    <a:lnTo>
                      <a:pt x="101" y="40"/>
                    </a:lnTo>
                    <a:lnTo>
                      <a:pt x="101" y="45"/>
                    </a:lnTo>
                    <a:lnTo>
                      <a:pt x="94" y="52"/>
                    </a:lnTo>
                    <a:lnTo>
                      <a:pt x="92" y="61"/>
                    </a:lnTo>
                    <a:lnTo>
                      <a:pt x="89" y="68"/>
                    </a:lnTo>
                    <a:lnTo>
                      <a:pt x="92" y="86"/>
                    </a:lnTo>
                    <a:lnTo>
                      <a:pt x="98" y="95"/>
                    </a:lnTo>
                    <a:lnTo>
                      <a:pt x="98" y="102"/>
                    </a:lnTo>
                    <a:lnTo>
                      <a:pt x="92" y="98"/>
                    </a:lnTo>
                    <a:lnTo>
                      <a:pt x="89" y="93"/>
                    </a:lnTo>
                    <a:lnTo>
                      <a:pt x="85" y="98"/>
                    </a:lnTo>
                    <a:lnTo>
                      <a:pt x="80" y="98"/>
                    </a:lnTo>
                    <a:lnTo>
                      <a:pt x="71" y="98"/>
                    </a:lnTo>
                    <a:lnTo>
                      <a:pt x="52" y="98"/>
                    </a:lnTo>
                    <a:lnTo>
                      <a:pt x="37" y="102"/>
                    </a:lnTo>
                    <a:lnTo>
                      <a:pt x="16" y="113"/>
                    </a:lnTo>
                    <a:lnTo>
                      <a:pt x="16" y="98"/>
                    </a:lnTo>
                    <a:lnTo>
                      <a:pt x="16" y="86"/>
                    </a:lnTo>
                    <a:lnTo>
                      <a:pt x="12" y="82"/>
                    </a:lnTo>
                    <a:lnTo>
                      <a:pt x="9" y="79"/>
                    </a:lnTo>
                    <a:lnTo>
                      <a:pt x="3" y="79"/>
                    </a:lnTo>
                    <a:lnTo>
                      <a:pt x="0" y="73"/>
                    </a:lnTo>
                    <a:lnTo>
                      <a:pt x="0" y="70"/>
                    </a:lnTo>
                    <a:lnTo>
                      <a:pt x="0" y="65"/>
                    </a:lnTo>
                    <a:lnTo>
                      <a:pt x="0" y="56"/>
                    </a:lnTo>
                    <a:lnTo>
                      <a:pt x="3" y="56"/>
                    </a:lnTo>
                    <a:lnTo>
                      <a:pt x="5" y="45"/>
                    </a:lnTo>
                    <a:lnTo>
                      <a:pt x="3" y="43"/>
                    </a:lnTo>
                    <a:lnTo>
                      <a:pt x="5" y="40"/>
                    </a:lnTo>
                    <a:lnTo>
                      <a:pt x="16" y="40"/>
                    </a:lnTo>
                    <a:lnTo>
                      <a:pt x="9" y="34"/>
                    </a:lnTo>
                    <a:lnTo>
                      <a:pt x="9" y="30"/>
                    </a:lnTo>
                    <a:lnTo>
                      <a:pt x="9" y="24"/>
                    </a:lnTo>
                    <a:lnTo>
                      <a:pt x="5" y="21"/>
                    </a:lnTo>
                    <a:lnTo>
                      <a:pt x="5" y="13"/>
                    </a:lnTo>
                    <a:lnTo>
                      <a:pt x="9" y="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546"/>
              <p:cNvSpPr>
                <a:spLocks/>
              </p:cNvSpPr>
              <p:nvPr/>
            </p:nvSpPr>
            <p:spPr bwMode="auto">
              <a:xfrm>
                <a:off x="5384801" y="3997325"/>
                <a:ext cx="160338" cy="179388"/>
              </a:xfrm>
              <a:custGeom>
                <a:avLst/>
                <a:gdLst>
                  <a:gd name="T0" fmla="*/ 9 w 101"/>
                  <a:gd name="T1" fmla="*/ 9 h 113"/>
                  <a:gd name="T2" fmla="*/ 16 w 101"/>
                  <a:gd name="T3" fmla="*/ 6 h 113"/>
                  <a:gd name="T4" fmla="*/ 18 w 101"/>
                  <a:gd name="T5" fmla="*/ 9 h 113"/>
                  <a:gd name="T6" fmla="*/ 25 w 101"/>
                  <a:gd name="T7" fmla="*/ 9 h 113"/>
                  <a:gd name="T8" fmla="*/ 25 w 101"/>
                  <a:gd name="T9" fmla="*/ 6 h 113"/>
                  <a:gd name="T10" fmla="*/ 27 w 101"/>
                  <a:gd name="T11" fmla="*/ 6 h 113"/>
                  <a:gd name="T12" fmla="*/ 33 w 101"/>
                  <a:gd name="T13" fmla="*/ 3 h 113"/>
                  <a:gd name="T14" fmla="*/ 37 w 101"/>
                  <a:gd name="T15" fmla="*/ 0 h 113"/>
                  <a:gd name="T16" fmla="*/ 39 w 101"/>
                  <a:gd name="T17" fmla="*/ 9 h 113"/>
                  <a:gd name="T18" fmla="*/ 46 w 101"/>
                  <a:gd name="T19" fmla="*/ 6 h 113"/>
                  <a:gd name="T20" fmla="*/ 52 w 101"/>
                  <a:gd name="T21" fmla="*/ 6 h 113"/>
                  <a:gd name="T22" fmla="*/ 52 w 101"/>
                  <a:gd name="T23" fmla="*/ 9 h 113"/>
                  <a:gd name="T24" fmla="*/ 59 w 101"/>
                  <a:gd name="T25" fmla="*/ 9 h 113"/>
                  <a:gd name="T26" fmla="*/ 64 w 101"/>
                  <a:gd name="T27" fmla="*/ 21 h 113"/>
                  <a:gd name="T28" fmla="*/ 71 w 101"/>
                  <a:gd name="T29" fmla="*/ 21 h 113"/>
                  <a:gd name="T30" fmla="*/ 75 w 101"/>
                  <a:gd name="T31" fmla="*/ 15 h 113"/>
                  <a:gd name="T32" fmla="*/ 82 w 101"/>
                  <a:gd name="T33" fmla="*/ 15 h 113"/>
                  <a:gd name="T34" fmla="*/ 94 w 101"/>
                  <a:gd name="T35" fmla="*/ 24 h 113"/>
                  <a:gd name="T36" fmla="*/ 98 w 101"/>
                  <a:gd name="T37" fmla="*/ 30 h 113"/>
                  <a:gd name="T38" fmla="*/ 101 w 101"/>
                  <a:gd name="T39" fmla="*/ 40 h 113"/>
                  <a:gd name="T40" fmla="*/ 101 w 101"/>
                  <a:gd name="T41" fmla="*/ 45 h 113"/>
                  <a:gd name="T42" fmla="*/ 94 w 101"/>
                  <a:gd name="T43" fmla="*/ 52 h 113"/>
                  <a:gd name="T44" fmla="*/ 92 w 101"/>
                  <a:gd name="T45" fmla="*/ 61 h 113"/>
                  <a:gd name="T46" fmla="*/ 89 w 101"/>
                  <a:gd name="T47" fmla="*/ 68 h 113"/>
                  <a:gd name="T48" fmla="*/ 92 w 101"/>
                  <a:gd name="T49" fmla="*/ 86 h 113"/>
                  <a:gd name="T50" fmla="*/ 98 w 101"/>
                  <a:gd name="T51" fmla="*/ 95 h 113"/>
                  <a:gd name="T52" fmla="*/ 98 w 101"/>
                  <a:gd name="T53" fmla="*/ 102 h 113"/>
                  <a:gd name="T54" fmla="*/ 92 w 101"/>
                  <a:gd name="T55" fmla="*/ 98 h 113"/>
                  <a:gd name="T56" fmla="*/ 89 w 101"/>
                  <a:gd name="T57" fmla="*/ 93 h 113"/>
                  <a:gd name="T58" fmla="*/ 85 w 101"/>
                  <a:gd name="T59" fmla="*/ 98 h 113"/>
                  <a:gd name="T60" fmla="*/ 80 w 101"/>
                  <a:gd name="T61" fmla="*/ 98 h 113"/>
                  <a:gd name="T62" fmla="*/ 71 w 101"/>
                  <a:gd name="T63" fmla="*/ 98 h 113"/>
                  <a:gd name="T64" fmla="*/ 52 w 101"/>
                  <a:gd name="T65" fmla="*/ 98 h 113"/>
                  <a:gd name="T66" fmla="*/ 37 w 101"/>
                  <a:gd name="T67" fmla="*/ 102 h 113"/>
                  <a:gd name="T68" fmla="*/ 16 w 101"/>
                  <a:gd name="T69" fmla="*/ 113 h 113"/>
                  <a:gd name="T70" fmla="*/ 16 w 101"/>
                  <a:gd name="T71" fmla="*/ 98 h 113"/>
                  <a:gd name="T72" fmla="*/ 16 w 101"/>
                  <a:gd name="T73" fmla="*/ 86 h 113"/>
                  <a:gd name="T74" fmla="*/ 12 w 101"/>
                  <a:gd name="T75" fmla="*/ 82 h 113"/>
                  <a:gd name="T76" fmla="*/ 9 w 101"/>
                  <a:gd name="T77" fmla="*/ 79 h 113"/>
                  <a:gd name="T78" fmla="*/ 3 w 101"/>
                  <a:gd name="T79" fmla="*/ 79 h 113"/>
                  <a:gd name="T80" fmla="*/ 0 w 101"/>
                  <a:gd name="T81" fmla="*/ 73 h 113"/>
                  <a:gd name="T82" fmla="*/ 0 w 101"/>
                  <a:gd name="T83" fmla="*/ 70 h 113"/>
                  <a:gd name="T84" fmla="*/ 0 w 101"/>
                  <a:gd name="T85" fmla="*/ 65 h 113"/>
                  <a:gd name="T86" fmla="*/ 0 w 101"/>
                  <a:gd name="T87" fmla="*/ 56 h 113"/>
                  <a:gd name="T88" fmla="*/ 3 w 101"/>
                  <a:gd name="T89" fmla="*/ 56 h 113"/>
                  <a:gd name="T90" fmla="*/ 5 w 101"/>
                  <a:gd name="T91" fmla="*/ 45 h 113"/>
                  <a:gd name="T92" fmla="*/ 3 w 101"/>
                  <a:gd name="T93" fmla="*/ 43 h 113"/>
                  <a:gd name="T94" fmla="*/ 5 w 101"/>
                  <a:gd name="T95" fmla="*/ 40 h 113"/>
                  <a:gd name="T96" fmla="*/ 16 w 101"/>
                  <a:gd name="T97" fmla="*/ 40 h 113"/>
                  <a:gd name="T98" fmla="*/ 9 w 101"/>
                  <a:gd name="T99" fmla="*/ 34 h 113"/>
                  <a:gd name="T100" fmla="*/ 9 w 101"/>
                  <a:gd name="T101" fmla="*/ 30 h 113"/>
                  <a:gd name="T102" fmla="*/ 9 w 101"/>
                  <a:gd name="T103" fmla="*/ 24 h 113"/>
                  <a:gd name="T104" fmla="*/ 5 w 101"/>
                  <a:gd name="T105" fmla="*/ 21 h 113"/>
                  <a:gd name="T106" fmla="*/ 5 w 101"/>
                  <a:gd name="T107" fmla="*/ 13 h 113"/>
                  <a:gd name="T108" fmla="*/ 9 w 101"/>
                  <a:gd name="T109" fmla="*/ 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" h="113">
                    <a:moveTo>
                      <a:pt x="9" y="9"/>
                    </a:moveTo>
                    <a:lnTo>
                      <a:pt x="16" y="6"/>
                    </a:lnTo>
                    <a:lnTo>
                      <a:pt x="18" y="9"/>
                    </a:lnTo>
                    <a:lnTo>
                      <a:pt x="25" y="9"/>
                    </a:lnTo>
                    <a:lnTo>
                      <a:pt x="25" y="6"/>
                    </a:lnTo>
                    <a:lnTo>
                      <a:pt x="27" y="6"/>
                    </a:lnTo>
                    <a:lnTo>
                      <a:pt x="33" y="3"/>
                    </a:lnTo>
                    <a:lnTo>
                      <a:pt x="37" y="0"/>
                    </a:lnTo>
                    <a:lnTo>
                      <a:pt x="39" y="9"/>
                    </a:lnTo>
                    <a:lnTo>
                      <a:pt x="46" y="6"/>
                    </a:lnTo>
                    <a:lnTo>
                      <a:pt x="52" y="6"/>
                    </a:lnTo>
                    <a:lnTo>
                      <a:pt x="52" y="9"/>
                    </a:lnTo>
                    <a:lnTo>
                      <a:pt x="59" y="9"/>
                    </a:lnTo>
                    <a:lnTo>
                      <a:pt x="64" y="21"/>
                    </a:lnTo>
                    <a:lnTo>
                      <a:pt x="71" y="21"/>
                    </a:lnTo>
                    <a:lnTo>
                      <a:pt x="75" y="15"/>
                    </a:lnTo>
                    <a:lnTo>
                      <a:pt x="82" y="15"/>
                    </a:lnTo>
                    <a:lnTo>
                      <a:pt x="94" y="24"/>
                    </a:lnTo>
                    <a:lnTo>
                      <a:pt x="98" y="30"/>
                    </a:lnTo>
                    <a:lnTo>
                      <a:pt x="101" y="40"/>
                    </a:lnTo>
                    <a:lnTo>
                      <a:pt x="101" y="45"/>
                    </a:lnTo>
                    <a:lnTo>
                      <a:pt x="94" y="52"/>
                    </a:lnTo>
                    <a:lnTo>
                      <a:pt x="92" y="61"/>
                    </a:lnTo>
                    <a:lnTo>
                      <a:pt x="89" y="68"/>
                    </a:lnTo>
                    <a:lnTo>
                      <a:pt x="92" y="86"/>
                    </a:lnTo>
                    <a:lnTo>
                      <a:pt x="98" y="95"/>
                    </a:lnTo>
                    <a:lnTo>
                      <a:pt x="98" y="102"/>
                    </a:lnTo>
                    <a:lnTo>
                      <a:pt x="92" y="98"/>
                    </a:lnTo>
                    <a:lnTo>
                      <a:pt x="89" y="93"/>
                    </a:lnTo>
                    <a:lnTo>
                      <a:pt x="85" y="98"/>
                    </a:lnTo>
                    <a:lnTo>
                      <a:pt x="80" y="98"/>
                    </a:lnTo>
                    <a:lnTo>
                      <a:pt x="71" y="98"/>
                    </a:lnTo>
                    <a:lnTo>
                      <a:pt x="52" y="98"/>
                    </a:lnTo>
                    <a:lnTo>
                      <a:pt x="37" y="102"/>
                    </a:lnTo>
                    <a:lnTo>
                      <a:pt x="16" y="113"/>
                    </a:lnTo>
                    <a:lnTo>
                      <a:pt x="16" y="98"/>
                    </a:lnTo>
                    <a:lnTo>
                      <a:pt x="16" y="86"/>
                    </a:lnTo>
                    <a:lnTo>
                      <a:pt x="12" y="82"/>
                    </a:lnTo>
                    <a:lnTo>
                      <a:pt x="9" y="79"/>
                    </a:lnTo>
                    <a:lnTo>
                      <a:pt x="3" y="79"/>
                    </a:lnTo>
                    <a:lnTo>
                      <a:pt x="0" y="73"/>
                    </a:lnTo>
                    <a:lnTo>
                      <a:pt x="0" y="70"/>
                    </a:lnTo>
                    <a:lnTo>
                      <a:pt x="0" y="65"/>
                    </a:lnTo>
                    <a:lnTo>
                      <a:pt x="0" y="56"/>
                    </a:lnTo>
                    <a:lnTo>
                      <a:pt x="3" y="56"/>
                    </a:lnTo>
                    <a:lnTo>
                      <a:pt x="5" y="45"/>
                    </a:lnTo>
                    <a:lnTo>
                      <a:pt x="3" y="43"/>
                    </a:lnTo>
                    <a:lnTo>
                      <a:pt x="5" y="40"/>
                    </a:lnTo>
                    <a:lnTo>
                      <a:pt x="16" y="40"/>
                    </a:lnTo>
                    <a:lnTo>
                      <a:pt x="9" y="34"/>
                    </a:lnTo>
                    <a:lnTo>
                      <a:pt x="9" y="30"/>
                    </a:lnTo>
                    <a:lnTo>
                      <a:pt x="9" y="24"/>
                    </a:lnTo>
                    <a:lnTo>
                      <a:pt x="5" y="21"/>
                    </a:lnTo>
                    <a:lnTo>
                      <a:pt x="5" y="13"/>
                    </a:lnTo>
                    <a:lnTo>
                      <a:pt x="9" y="9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547"/>
              <p:cNvSpPr>
                <a:spLocks/>
              </p:cNvSpPr>
              <p:nvPr/>
            </p:nvSpPr>
            <p:spPr bwMode="auto">
              <a:xfrm>
                <a:off x="5857876" y="4232275"/>
                <a:ext cx="160338" cy="171450"/>
              </a:xfrm>
              <a:custGeom>
                <a:avLst/>
                <a:gdLst>
                  <a:gd name="T0" fmla="*/ 46 w 101"/>
                  <a:gd name="T1" fmla="*/ 3 h 108"/>
                  <a:gd name="T2" fmla="*/ 46 w 101"/>
                  <a:gd name="T3" fmla="*/ 0 h 108"/>
                  <a:gd name="T4" fmla="*/ 59 w 101"/>
                  <a:gd name="T5" fmla="*/ 0 h 108"/>
                  <a:gd name="T6" fmla="*/ 74 w 101"/>
                  <a:gd name="T7" fmla="*/ 0 h 108"/>
                  <a:gd name="T8" fmla="*/ 79 w 101"/>
                  <a:gd name="T9" fmla="*/ 0 h 108"/>
                  <a:gd name="T10" fmla="*/ 79 w 101"/>
                  <a:gd name="T11" fmla="*/ 3 h 108"/>
                  <a:gd name="T12" fmla="*/ 79 w 101"/>
                  <a:gd name="T13" fmla="*/ 6 h 108"/>
                  <a:gd name="T14" fmla="*/ 76 w 101"/>
                  <a:gd name="T15" fmla="*/ 9 h 108"/>
                  <a:gd name="T16" fmla="*/ 79 w 101"/>
                  <a:gd name="T17" fmla="*/ 18 h 108"/>
                  <a:gd name="T18" fmla="*/ 85 w 101"/>
                  <a:gd name="T19" fmla="*/ 18 h 108"/>
                  <a:gd name="T20" fmla="*/ 92 w 101"/>
                  <a:gd name="T21" fmla="*/ 15 h 108"/>
                  <a:gd name="T22" fmla="*/ 95 w 101"/>
                  <a:gd name="T23" fmla="*/ 18 h 108"/>
                  <a:gd name="T24" fmla="*/ 99 w 101"/>
                  <a:gd name="T25" fmla="*/ 27 h 108"/>
                  <a:gd name="T26" fmla="*/ 95 w 101"/>
                  <a:gd name="T27" fmla="*/ 31 h 108"/>
                  <a:gd name="T28" fmla="*/ 92 w 101"/>
                  <a:gd name="T29" fmla="*/ 34 h 108"/>
                  <a:gd name="T30" fmla="*/ 89 w 101"/>
                  <a:gd name="T31" fmla="*/ 43 h 108"/>
                  <a:gd name="T32" fmla="*/ 99 w 101"/>
                  <a:gd name="T33" fmla="*/ 49 h 108"/>
                  <a:gd name="T34" fmla="*/ 101 w 101"/>
                  <a:gd name="T35" fmla="*/ 64 h 108"/>
                  <a:gd name="T36" fmla="*/ 99 w 101"/>
                  <a:gd name="T37" fmla="*/ 70 h 108"/>
                  <a:gd name="T38" fmla="*/ 95 w 101"/>
                  <a:gd name="T39" fmla="*/ 77 h 108"/>
                  <a:gd name="T40" fmla="*/ 95 w 101"/>
                  <a:gd name="T41" fmla="*/ 82 h 108"/>
                  <a:gd name="T42" fmla="*/ 92 w 101"/>
                  <a:gd name="T43" fmla="*/ 82 h 108"/>
                  <a:gd name="T44" fmla="*/ 85 w 101"/>
                  <a:gd name="T45" fmla="*/ 77 h 108"/>
                  <a:gd name="T46" fmla="*/ 76 w 101"/>
                  <a:gd name="T47" fmla="*/ 82 h 108"/>
                  <a:gd name="T48" fmla="*/ 66 w 101"/>
                  <a:gd name="T49" fmla="*/ 70 h 108"/>
                  <a:gd name="T50" fmla="*/ 62 w 101"/>
                  <a:gd name="T51" fmla="*/ 82 h 108"/>
                  <a:gd name="T52" fmla="*/ 57 w 101"/>
                  <a:gd name="T53" fmla="*/ 79 h 108"/>
                  <a:gd name="T54" fmla="*/ 53 w 101"/>
                  <a:gd name="T55" fmla="*/ 79 h 108"/>
                  <a:gd name="T56" fmla="*/ 50 w 101"/>
                  <a:gd name="T57" fmla="*/ 89 h 108"/>
                  <a:gd name="T58" fmla="*/ 57 w 101"/>
                  <a:gd name="T59" fmla="*/ 92 h 108"/>
                  <a:gd name="T60" fmla="*/ 57 w 101"/>
                  <a:gd name="T61" fmla="*/ 104 h 108"/>
                  <a:gd name="T62" fmla="*/ 53 w 101"/>
                  <a:gd name="T63" fmla="*/ 104 h 108"/>
                  <a:gd name="T64" fmla="*/ 50 w 101"/>
                  <a:gd name="T65" fmla="*/ 102 h 108"/>
                  <a:gd name="T66" fmla="*/ 46 w 101"/>
                  <a:gd name="T67" fmla="*/ 104 h 108"/>
                  <a:gd name="T68" fmla="*/ 41 w 101"/>
                  <a:gd name="T69" fmla="*/ 108 h 108"/>
                  <a:gd name="T70" fmla="*/ 23 w 101"/>
                  <a:gd name="T71" fmla="*/ 92 h 108"/>
                  <a:gd name="T72" fmla="*/ 16 w 101"/>
                  <a:gd name="T73" fmla="*/ 86 h 108"/>
                  <a:gd name="T74" fmla="*/ 23 w 101"/>
                  <a:gd name="T75" fmla="*/ 86 h 108"/>
                  <a:gd name="T76" fmla="*/ 13 w 101"/>
                  <a:gd name="T77" fmla="*/ 82 h 108"/>
                  <a:gd name="T78" fmla="*/ 10 w 101"/>
                  <a:gd name="T79" fmla="*/ 73 h 108"/>
                  <a:gd name="T80" fmla="*/ 13 w 101"/>
                  <a:gd name="T81" fmla="*/ 73 h 108"/>
                  <a:gd name="T82" fmla="*/ 10 w 101"/>
                  <a:gd name="T83" fmla="*/ 70 h 108"/>
                  <a:gd name="T84" fmla="*/ 13 w 101"/>
                  <a:gd name="T85" fmla="*/ 70 h 108"/>
                  <a:gd name="T86" fmla="*/ 13 w 101"/>
                  <a:gd name="T87" fmla="*/ 64 h 108"/>
                  <a:gd name="T88" fmla="*/ 10 w 101"/>
                  <a:gd name="T89" fmla="*/ 66 h 108"/>
                  <a:gd name="T90" fmla="*/ 3 w 101"/>
                  <a:gd name="T91" fmla="*/ 58 h 108"/>
                  <a:gd name="T92" fmla="*/ 0 w 101"/>
                  <a:gd name="T93" fmla="*/ 52 h 108"/>
                  <a:gd name="T94" fmla="*/ 7 w 101"/>
                  <a:gd name="T95" fmla="*/ 52 h 108"/>
                  <a:gd name="T96" fmla="*/ 10 w 101"/>
                  <a:gd name="T97" fmla="*/ 40 h 108"/>
                  <a:gd name="T98" fmla="*/ 16 w 101"/>
                  <a:gd name="T99" fmla="*/ 40 h 108"/>
                  <a:gd name="T100" fmla="*/ 19 w 101"/>
                  <a:gd name="T101" fmla="*/ 40 h 108"/>
                  <a:gd name="T102" fmla="*/ 13 w 101"/>
                  <a:gd name="T103" fmla="*/ 36 h 108"/>
                  <a:gd name="T104" fmla="*/ 10 w 101"/>
                  <a:gd name="T105" fmla="*/ 31 h 108"/>
                  <a:gd name="T106" fmla="*/ 16 w 101"/>
                  <a:gd name="T107" fmla="*/ 31 h 108"/>
                  <a:gd name="T108" fmla="*/ 13 w 101"/>
                  <a:gd name="T109" fmla="*/ 20 h 108"/>
                  <a:gd name="T110" fmla="*/ 28 w 101"/>
                  <a:gd name="T111" fmla="*/ 24 h 108"/>
                  <a:gd name="T112" fmla="*/ 37 w 101"/>
                  <a:gd name="T113" fmla="*/ 20 h 108"/>
                  <a:gd name="T114" fmla="*/ 46 w 101"/>
                  <a:gd name="T115" fmla="*/ 20 h 108"/>
                  <a:gd name="T116" fmla="*/ 46 w 101"/>
                  <a:gd name="T117" fmla="*/ 3 h 108"/>
                  <a:gd name="T118" fmla="*/ 46 w 101"/>
                  <a:gd name="T119" fmla="*/ 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1" h="108">
                    <a:moveTo>
                      <a:pt x="46" y="3"/>
                    </a:moveTo>
                    <a:lnTo>
                      <a:pt x="46" y="0"/>
                    </a:lnTo>
                    <a:lnTo>
                      <a:pt x="59" y="0"/>
                    </a:lnTo>
                    <a:lnTo>
                      <a:pt x="74" y="0"/>
                    </a:lnTo>
                    <a:lnTo>
                      <a:pt x="79" y="0"/>
                    </a:lnTo>
                    <a:lnTo>
                      <a:pt x="79" y="3"/>
                    </a:lnTo>
                    <a:lnTo>
                      <a:pt x="79" y="6"/>
                    </a:lnTo>
                    <a:lnTo>
                      <a:pt x="76" y="9"/>
                    </a:lnTo>
                    <a:lnTo>
                      <a:pt x="79" y="18"/>
                    </a:lnTo>
                    <a:lnTo>
                      <a:pt x="85" y="18"/>
                    </a:lnTo>
                    <a:lnTo>
                      <a:pt x="92" y="15"/>
                    </a:lnTo>
                    <a:lnTo>
                      <a:pt x="95" y="18"/>
                    </a:lnTo>
                    <a:lnTo>
                      <a:pt x="99" y="27"/>
                    </a:lnTo>
                    <a:lnTo>
                      <a:pt x="95" y="31"/>
                    </a:lnTo>
                    <a:lnTo>
                      <a:pt x="92" y="34"/>
                    </a:lnTo>
                    <a:lnTo>
                      <a:pt x="89" y="43"/>
                    </a:lnTo>
                    <a:lnTo>
                      <a:pt x="99" y="49"/>
                    </a:lnTo>
                    <a:lnTo>
                      <a:pt x="101" y="64"/>
                    </a:lnTo>
                    <a:lnTo>
                      <a:pt x="99" y="70"/>
                    </a:lnTo>
                    <a:lnTo>
                      <a:pt x="95" y="77"/>
                    </a:lnTo>
                    <a:lnTo>
                      <a:pt x="95" y="82"/>
                    </a:lnTo>
                    <a:lnTo>
                      <a:pt x="92" y="82"/>
                    </a:lnTo>
                    <a:lnTo>
                      <a:pt x="85" y="77"/>
                    </a:lnTo>
                    <a:lnTo>
                      <a:pt x="76" y="82"/>
                    </a:lnTo>
                    <a:lnTo>
                      <a:pt x="66" y="70"/>
                    </a:lnTo>
                    <a:lnTo>
                      <a:pt x="62" y="82"/>
                    </a:lnTo>
                    <a:lnTo>
                      <a:pt x="57" y="79"/>
                    </a:lnTo>
                    <a:lnTo>
                      <a:pt x="53" y="79"/>
                    </a:lnTo>
                    <a:lnTo>
                      <a:pt x="50" y="89"/>
                    </a:lnTo>
                    <a:lnTo>
                      <a:pt x="57" y="92"/>
                    </a:lnTo>
                    <a:lnTo>
                      <a:pt x="57" y="104"/>
                    </a:lnTo>
                    <a:lnTo>
                      <a:pt x="53" y="104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1" y="108"/>
                    </a:lnTo>
                    <a:lnTo>
                      <a:pt x="23" y="92"/>
                    </a:lnTo>
                    <a:lnTo>
                      <a:pt x="16" y="86"/>
                    </a:lnTo>
                    <a:lnTo>
                      <a:pt x="23" y="86"/>
                    </a:lnTo>
                    <a:lnTo>
                      <a:pt x="13" y="82"/>
                    </a:lnTo>
                    <a:lnTo>
                      <a:pt x="10" y="73"/>
                    </a:lnTo>
                    <a:lnTo>
                      <a:pt x="13" y="73"/>
                    </a:lnTo>
                    <a:lnTo>
                      <a:pt x="10" y="70"/>
                    </a:lnTo>
                    <a:lnTo>
                      <a:pt x="13" y="70"/>
                    </a:lnTo>
                    <a:lnTo>
                      <a:pt x="13" y="64"/>
                    </a:lnTo>
                    <a:lnTo>
                      <a:pt x="10" y="66"/>
                    </a:lnTo>
                    <a:lnTo>
                      <a:pt x="3" y="58"/>
                    </a:lnTo>
                    <a:lnTo>
                      <a:pt x="0" y="52"/>
                    </a:lnTo>
                    <a:lnTo>
                      <a:pt x="7" y="52"/>
                    </a:lnTo>
                    <a:lnTo>
                      <a:pt x="10" y="40"/>
                    </a:lnTo>
                    <a:lnTo>
                      <a:pt x="16" y="40"/>
                    </a:lnTo>
                    <a:lnTo>
                      <a:pt x="19" y="40"/>
                    </a:lnTo>
                    <a:lnTo>
                      <a:pt x="13" y="36"/>
                    </a:lnTo>
                    <a:lnTo>
                      <a:pt x="10" y="31"/>
                    </a:lnTo>
                    <a:lnTo>
                      <a:pt x="16" y="31"/>
                    </a:lnTo>
                    <a:lnTo>
                      <a:pt x="13" y="20"/>
                    </a:lnTo>
                    <a:lnTo>
                      <a:pt x="28" y="24"/>
                    </a:lnTo>
                    <a:lnTo>
                      <a:pt x="37" y="20"/>
                    </a:lnTo>
                    <a:lnTo>
                      <a:pt x="46" y="20"/>
                    </a:lnTo>
                    <a:lnTo>
                      <a:pt x="46" y="3"/>
                    </a:lnTo>
                    <a:lnTo>
                      <a:pt x="46" y="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548"/>
              <p:cNvSpPr>
                <a:spLocks/>
              </p:cNvSpPr>
              <p:nvPr/>
            </p:nvSpPr>
            <p:spPr bwMode="auto">
              <a:xfrm>
                <a:off x="5154613" y="3910013"/>
                <a:ext cx="82550" cy="23813"/>
              </a:xfrm>
              <a:custGeom>
                <a:avLst/>
                <a:gdLst>
                  <a:gd name="T0" fmla="*/ 4 w 52"/>
                  <a:gd name="T1" fmla="*/ 5 h 15"/>
                  <a:gd name="T2" fmla="*/ 22 w 52"/>
                  <a:gd name="T3" fmla="*/ 2 h 15"/>
                  <a:gd name="T4" fmla="*/ 34 w 52"/>
                  <a:gd name="T5" fmla="*/ 0 h 15"/>
                  <a:gd name="T6" fmla="*/ 45 w 52"/>
                  <a:gd name="T7" fmla="*/ 5 h 15"/>
                  <a:gd name="T8" fmla="*/ 52 w 52"/>
                  <a:gd name="T9" fmla="*/ 5 h 15"/>
                  <a:gd name="T10" fmla="*/ 45 w 52"/>
                  <a:gd name="T11" fmla="*/ 11 h 15"/>
                  <a:gd name="T12" fmla="*/ 30 w 52"/>
                  <a:gd name="T13" fmla="*/ 5 h 15"/>
                  <a:gd name="T14" fmla="*/ 24 w 52"/>
                  <a:gd name="T15" fmla="*/ 9 h 15"/>
                  <a:gd name="T16" fmla="*/ 15 w 52"/>
                  <a:gd name="T17" fmla="*/ 9 h 15"/>
                  <a:gd name="T18" fmla="*/ 15 w 52"/>
                  <a:gd name="T19" fmla="*/ 11 h 15"/>
                  <a:gd name="T20" fmla="*/ 0 w 52"/>
                  <a:gd name="T21" fmla="*/ 15 h 15"/>
                  <a:gd name="T22" fmla="*/ 0 w 52"/>
                  <a:gd name="T23" fmla="*/ 9 h 15"/>
                  <a:gd name="T24" fmla="*/ 4 w 52"/>
                  <a:gd name="T25" fmla="*/ 9 h 15"/>
                  <a:gd name="T26" fmla="*/ 4 w 52"/>
                  <a:gd name="T27" fmla="*/ 5 h 15"/>
                  <a:gd name="T28" fmla="*/ 4 w 52"/>
                  <a:gd name="T2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" h="15">
                    <a:moveTo>
                      <a:pt x="4" y="5"/>
                    </a:moveTo>
                    <a:lnTo>
                      <a:pt x="22" y="2"/>
                    </a:lnTo>
                    <a:lnTo>
                      <a:pt x="34" y="0"/>
                    </a:lnTo>
                    <a:lnTo>
                      <a:pt x="45" y="5"/>
                    </a:lnTo>
                    <a:lnTo>
                      <a:pt x="52" y="5"/>
                    </a:lnTo>
                    <a:lnTo>
                      <a:pt x="45" y="11"/>
                    </a:lnTo>
                    <a:lnTo>
                      <a:pt x="30" y="5"/>
                    </a:lnTo>
                    <a:lnTo>
                      <a:pt x="24" y="9"/>
                    </a:lnTo>
                    <a:lnTo>
                      <a:pt x="15" y="9"/>
                    </a:lnTo>
                    <a:lnTo>
                      <a:pt x="15" y="11"/>
                    </a:lnTo>
                    <a:lnTo>
                      <a:pt x="0" y="15"/>
                    </a:lnTo>
                    <a:lnTo>
                      <a:pt x="0" y="9"/>
                    </a:lnTo>
                    <a:lnTo>
                      <a:pt x="4" y="9"/>
                    </a:lnTo>
                    <a:lnTo>
                      <a:pt x="4" y="5"/>
                    </a:lnTo>
                    <a:lnTo>
                      <a:pt x="4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549"/>
              <p:cNvSpPr>
                <a:spLocks/>
              </p:cNvSpPr>
              <p:nvPr/>
            </p:nvSpPr>
            <p:spPr bwMode="auto">
              <a:xfrm>
                <a:off x="5526088" y="3986213"/>
                <a:ext cx="122238" cy="176213"/>
              </a:xfrm>
              <a:custGeom>
                <a:avLst/>
                <a:gdLst>
                  <a:gd name="T0" fmla="*/ 5 w 77"/>
                  <a:gd name="T1" fmla="*/ 31 h 111"/>
                  <a:gd name="T2" fmla="*/ 9 w 77"/>
                  <a:gd name="T3" fmla="*/ 22 h 111"/>
                  <a:gd name="T4" fmla="*/ 5 w 77"/>
                  <a:gd name="T5" fmla="*/ 10 h 111"/>
                  <a:gd name="T6" fmla="*/ 5 w 77"/>
                  <a:gd name="T7" fmla="*/ 4 h 111"/>
                  <a:gd name="T8" fmla="*/ 46 w 77"/>
                  <a:gd name="T9" fmla="*/ 4 h 111"/>
                  <a:gd name="T10" fmla="*/ 52 w 77"/>
                  <a:gd name="T11" fmla="*/ 0 h 111"/>
                  <a:gd name="T12" fmla="*/ 59 w 77"/>
                  <a:gd name="T13" fmla="*/ 4 h 111"/>
                  <a:gd name="T14" fmla="*/ 55 w 77"/>
                  <a:gd name="T15" fmla="*/ 7 h 111"/>
                  <a:gd name="T16" fmla="*/ 61 w 77"/>
                  <a:gd name="T17" fmla="*/ 16 h 111"/>
                  <a:gd name="T18" fmla="*/ 61 w 77"/>
                  <a:gd name="T19" fmla="*/ 22 h 111"/>
                  <a:gd name="T20" fmla="*/ 61 w 77"/>
                  <a:gd name="T21" fmla="*/ 28 h 111"/>
                  <a:gd name="T22" fmla="*/ 64 w 77"/>
                  <a:gd name="T23" fmla="*/ 31 h 111"/>
                  <a:gd name="T24" fmla="*/ 64 w 77"/>
                  <a:gd name="T25" fmla="*/ 37 h 111"/>
                  <a:gd name="T26" fmla="*/ 64 w 77"/>
                  <a:gd name="T27" fmla="*/ 41 h 111"/>
                  <a:gd name="T28" fmla="*/ 71 w 77"/>
                  <a:gd name="T29" fmla="*/ 50 h 111"/>
                  <a:gd name="T30" fmla="*/ 68 w 77"/>
                  <a:gd name="T31" fmla="*/ 52 h 111"/>
                  <a:gd name="T32" fmla="*/ 68 w 77"/>
                  <a:gd name="T33" fmla="*/ 63 h 111"/>
                  <a:gd name="T34" fmla="*/ 68 w 77"/>
                  <a:gd name="T35" fmla="*/ 68 h 111"/>
                  <a:gd name="T36" fmla="*/ 68 w 77"/>
                  <a:gd name="T37" fmla="*/ 84 h 111"/>
                  <a:gd name="T38" fmla="*/ 77 w 77"/>
                  <a:gd name="T39" fmla="*/ 89 h 111"/>
                  <a:gd name="T40" fmla="*/ 71 w 77"/>
                  <a:gd name="T41" fmla="*/ 93 h 111"/>
                  <a:gd name="T42" fmla="*/ 61 w 77"/>
                  <a:gd name="T43" fmla="*/ 96 h 111"/>
                  <a:gd name="T44" fmla="*/ 48 w 77"/>
                  <a:gd name="T45" fmla="*/ 100 h 111"/>
                  <a:gd name="T46" fmla="*/ 31 w 77"/>
                  <a:gd name="T47" fmla="*/ 105 h 111"/>
                  <a:gd name="T48" fmla="*/ 21 w 77"/>
                  <a:gd name="T49" fmla="*/ 111 h 111"/>
                  <a:gd name="T50" fmla="*/ 9 w 77"/>
                  <a:gd name="T51" fmla="*/ 109 h 111"/>
                  <a:gd name="T52" fmla="*/ 9 w 77"/>
                  <a:gd name="T53" fmla="*/ 102 h 111"/>
                  <a:gd name="T54" fmla="*/ 3 w 77"/>
                  <a:gd name="T55" fmla="*/ 93 h 111"/>
                  <a:gd name="T56" fmla="*/ 0 w 77"/>
                  <a:gd name="T57" fmla="*/ 75 h 111"/>
                  <a:gd name="T58" fmla="*/ 3 w 77"/>
                  <a:gd name="T59" fmla="*/ 68 h 111"/>
                  <a:gd name="T60" fmla="*/ 5 w 77"/>
                  <a:gd name="T61" fmla="*/ 59 h 111"/>
                  <a:gd name="T62" fmla="*/ 12 w 77"/>
                  <a:gd name="T63" fmla="*/ 52 h 111"/>
                  <a:gd name="T64" fmla="*/ 12 w 77"/>
                  <a:gd name="T65" fmla="*/ 47 h 111"/>
                  <a:gd name="T66" fmla="*/ 9 w 77"/>
                  <a:gd name="T67" fmla="*/ 37 h 111"/>
                  <a:gd name="T68" fmla="*/ 5 w 77"/>
                  <a:gd name="T69" fmla="*/ 31 h 111"/>
                  <a:gd name="T70" fmla="*/ 5 w 77"/>
                  <a:gd name="T71" fmla="*/ 3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" h="111">
                    <a:moveTo>
                      <a:pt x="5" y="31"/>
                    </a:moveTo>
                    <a:lnTo>
                      <a:pt x="9" y="22"/>
                    </a:lnTo>
                    <a:lnTo>
                      <a:pt x="5" y="10"/>
                    </a:lnTo>
                    <a:lnTo>
                      <a:pt x="5" y="4"/>
                    </a:lnTo>
                    <a:lnTo>
                      <a:pt x="46" y="4"/>
                    </a:lnTo>
                    <a:lnTo>
                      <a:pt x="52" y="0"/>
                    </a:lnTo>
                    <a:lnTo>
                      <a:pt x="59" y="4"/>
                    </a:lnTo>
                    <a:lnTo>
                      <a:pt x="55" y="7"/>
                    </a:lnTo>
                    <a:lnTo>
                      <a:pt x="61" y="16"/>
                    </a:lnTo>
                    <a:lnTo>
                      <a:pt x="61" y="22"/>
                    </a:lnTo>
                    <a:lnTo>
                      <a:pt x="61" y="28"/>
                    </a:lnTo>
                    <a:lnTo>
                      <a:pt x="64" y="31"/>
                    </a:lnTo>
                    <a:lnTo>
                      <a:pt x="64" y="37"/>
                    </a:lnTo>
                    <a:lnTo>
                      <a:pt x="64" y="41"/>
                    </a:lnTo>
                    <a:lnTo>
                      <a:pt x="71" y="50"/>
                    </a:lnTo>
                    <a:lnTo>
                      <a:pt x="68" y="52"/>
                    </a:lnTo>
                    <a:lnTo>
                      <a:pt x="68" y="63"/>
                    </a:lnTo>
                    <a:lnTo>
                      <a:pt x="68" y="68"/>
                    </a:lnTo>
                    <a:lnTo>
                      <a:pt x="68" y="84"/>
                    </a:lnTo>
                    <a:lnTo>
                      <a:pt x="77" y="89"/>
                    </a:lnTo>
                    <a:lnTo>
                      <a:pt x="71" y="93"/>
                    </a:lnTo>
                    <a:lnTo>
                      <a:pt x="61" y="96"/>
                    </a:lnTo>
                    <a:lnTo>
                      <a:pt x="48" y="100"/>
                    </a:lnTo>
                    <a:lnTo>
                      <a:pt x="31" y="105"/>
                    </a:lnTo>
                    <a:lnTo>
                      <a:pt x="21" y="111"/>
                    </a:lnTo>
                    <a:lnTo>
                      <a:pt x="9" y="109"/>
                    </a:lnTo>
                    <a:lnTo>
                      <a:pt x="9" y="102"/>
                    </a:lnTo>
                    <a:lnTo>
                      <a:pt x="3" y="93"/>
                    </a:lnTo>
                    <a:lnTo>
                      <a:pt x="0" y="75"/>
                    </a:lnTo>
                    <a:lnTo>
                      <a:pt x="3" y="68"/>
                    </a:lnTo>
                    <a:lnTo>
                      <a:pt x="5" y="59"/>
                    </a:lnTo>
                    <a:lnTo>
                      <a:pt x="12" y="52"/>
                    </a:lnTo>
                    <a:lnTo>
                      <a:pt x="12" y="47"/>
                    </a:lnTo>
                    <a:lnTo>
                      <a:pt x="9" y="37"/>
                    </a:lnTo>
                    <a:lnTo>
                      <a:pt x="5" y="31"/>
                    </a:lnTo>
                    <a:lnTo>
                      <a:pt x="5" y="3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550"/>
              <p:cNvSpPr>
                <a:spLocks/>
              </p:cNvSpPr>
              <p:nvPr/>
            </p:nvSpPr>
            <p:spPr bwMode="auto">
              <a:xfrm>
                <a:off x="5208588" y="3943350"/>
                <a:ext cx="201613" cy="150813"/>
              </a:xfrm>
              <a:custGeom>
                <a:avLst/>
                <a:gdLst>
                  <a:gd name="T0" fmla="*/ 18 w 127"/>
                  <a:gd name="T1" fmla="*/ 0 h 95"/>
                  <a:gd name="T2" fmla="*/ 31 w 127"/>
                  <a:gd name="T3" fmla="*/ 0 h 95"/>
                  <a:gd name="T4" fmla="*/ 34 w 127"/>
                  <a:gd name="T5" fmla="*/ 2 h 95"/>
                  <a:gd name="T6" fmla="*/ 40 w 127"/>
                  <a:gd name="T7" fmla="*/ 6 h 95"/>
                  <a:gd name="T8" fmla="*/ 48 w 127"/>
                  <a:gd name="T9" fmla="*/ 2 h 95"/>
                  <a:gd name="T10" fmla="*/ 52 w 127"/>
                  <a:gd name="T11" fmla="*/ 6 h 95"/>
                  <a:gd name="T12" fmla="*/ 61 w 127"/>
                  <a:gd name="T13" fmla="*/ 2 h 95"/>
                  <a:gd name="T14" fmla="*/ 61 w 127"/>
                  <a:gd name="T15" fmla="*/ 9 h 95"/>
                  <a:gd name="T16" fmla="*/ 64 w 127"/>
                  <a:gd name="T17" fmla="*/ 13 h 95"/>
                  <a:gd name="T18" fmla="*/ 70 w 127"/>
                  <a:gd name="T19" fmla="*/ 9 h 95"/>
                  <a:gd name="T20" fmla="*/ 73 w 127"/>
                  <a:gd name="T21" fmla="*/ 15 h 95"/>
                  <a:gd name="T22" fmla="*/ 83 w 127"/>
                  <a:gd name="T23" fmla="*/ 9 h 95"/>
                  <a:gd name="T24" fmla="*/ 89 w 127"/>
                  <a:gd name="T25" fmla="*/ 13 h 95"/>
                  <a:gd name="T26" fmla="*/ 91 w 127"/>
                  <a:gd name="T27" fmla="*/ 6 h 95"/>
                  <a:gd name="T28" fmla="*/ 98 w 127"/>
                  <a:gd name="T29" fmla="*/ 2 h 95"/>
                  <a:gd name="T30" fmla="*/ 104 w 127"/>
                  <a:gd name="T31" fmla="*/ 15 h 95"/>
                  <a:gd name="T32" fmla="*/ 107 w 127"/>
                  <a:gd name="T33" fmla="*/ 18 h 95"/>
                  <a:gd name="T34" fmla="*/ 111 w 127"/>
                  <a:gd name="T35" fmla="*/ 24 h 95"/>
                  <a:gd name="T36" fmla="*/ 111 w 127"/>
                  <a:gd name="T37" fmla="*/ 31 h 95"/>
                  <a:gd name="T38" fmla="*/ 114 w 127"/>
                  <a:gd name="T39" fmla="*/ 34 h 95"/>
                  <a:gd name="T40" fmla="*/ 114 w 127"/>
                  <a:gd name="T41" fmla="*/ 40 h 95"/>
                  <a:gd name="T42" fmla="*/ 120 w 127"/>
                  <a:gd name="T43" fmla="*/ 43 h 95"/>
                  <a:gd name="T44" fmla="*/ 116 w 127"/>
                  <a:gd name="T45" fmla="*/ 47 h 95"/>
                  <a:gd name="T46" fmla="*/ 116 w 127"/>
                  <a:gd name="T47" fmla="*/ 55 h 95"/>
                  <a:gd name="T48" fmla="*/ 120 w 127"/>
                  <a:gd name="T49" fmla="*/ 58 h 95"/>
                  <a:gd name="T50" fmla="*/ 120 w 127"/>
                  <a:gd name="T51" fmla="*/ 64 h 95"/>
                  <a:gd name="T52" fmla="*/ 120 w 127"/>
                  <a:gd name="T53" fmla="*/ 68 h 95"/>
                  <a:gd name="T54" fmla="*/ 127 w 127"/>
                  <a:gd name="T55" fmla="*/ 74 h 95"/>
                  <a:gd name="T56" fmla="*/ 116 w 127"/>
                  <a:gd name="T57" fmla="*/ 74 h 95"/>
                  <a:gd name="T58" fmla="*/ 114 w 127"/>
                  <a:gd name="T59" fmla="*/ 77 h 95"/>
                  <a:gd name="T60" fmla="*/ 116 w 127"/>
                  <a:gd name="T61" fmla="*/ 79 h 95"/>
                  <a:gd name="T62" fmla="*/ 114 w 127"/>
                  <a:gd name="T63" fmla="*/ 90 h 95"/>
                  <a:gd name="T64" fmla="*/ 111 w 127"/>
                  <a:gd name="T65" fmla="*/ 90 h 95"/>
                  <a:gd name="T66" fmla="*/ 104 w 127"/>
                  <a:gd name="T67" fmla="*/ 90 h 95"/>
                  <a:gd name="T68" fmla="*/ 104 w 127"/>
                  <a:gd name="T69" fmla="*/ 95 h 95"/>
                  <a:gd name="T70" fmla="*/ 95 w 127"/>
                  <a:gd name="T71" fmla="*/ 95 h 95"/>
                  <a:gd name="T72" fmla="*/ 91 w 127"/>
                  <a:gd name="T73" fmla="*/ 92 h 95"/>
                  <a:gd name="T74" fmla="*/ 91 w 127"/>
                  <a:gd name="T75" fmla="*/ 86 h 95"/>
                  <a:gd name="T76" fmla="*/ 89 w 127"/>
                  <a:gd name="T77" fmla="*/ 74 h 95"/>
                  <a:gd name="T78" fmla="*/ 80 w 127"/>
                  <a:gd name="T79" fmla="*/ 74 h 95"/>
                  <a:gd name="T80" fmla="*/ 73 w 127"/>
                  <a:gd name="T81" fmla="*/ 74 h 95"/>
                  <a:gd name="T82" fmla="*/ 73 w 127"/>
                  <a:gd name="T83" fmla="*/ 64 h 95"/>
                  <a:gd name="T84" fmla="*/ 70 w 127"/>
                  <a:gd name="T85" fmla="*/ 61 h 95"/>
                  <a:gd name="T86" fmla="*/ 68 w 127"/>
                  <a:gd name="T87" fmla="*/ 55 h 95"/>
                  <a:gd name="T88" fmla="*/ 61 w 127"/>
                  <a:gd name="T89" fmla="*/ 47 h 95"/>
                  <a:gd name="T90" fmla="*/ 45 w 127"/>
                  <a:gd name="T91" fmla="*/ 47 h 95"/>
                  <a:gd name="T92" fmla="*/ 40 w 127"/>
                  <a:gd name="T93" fmla="*/ 49 h 95"/>
                  <a:gd name="T94" fmla="*/ 36 w 127"/>
                  <a:gd name="T95" fmla="*/ 58 h 95"/>
                  <a:gd name="T96" fmla="*/ 34 w 127"/>
                  <a:gd name="T97" fmla="*/ 58 h 95"/>
                  <a:gd name="T98" fmla="*/ 25 w 127"/>
                  <a:gd name="T99" fmla="*/ 64 h 95"/>
                  <a:gd name="T100" fmla="*/ 25 w 127"/>
                  <a:gd name="T101" fmla="*/ 58 h 95"/>
                  <a:gd name="T102" fmla="*/ 18 w 127"/>
                  <a:gd name="T103" fmla="*/ 52 h 95"/>
                  <a:gd name="T104" fmla="*/ 5 w 127"/>
                  <a:gd name="T105" fmla="*/ 43 h 95"/>
                  <a:gd name="T106" fmla="*/ 2 w 127"/>
                  <a:gd name="T107" fmla="*/ 34 h 95"/>
                  <a:gd name="T108" fmla="*/ 0 w 127"/>
                  <a:gd name="T109" fmla="*/ 31 h 95"/>
                  <a:gd name="T110" fmla="*/ 2 w 127"/>
                  <a:gd name="T111" fmla="*/ 22 h 95"/>
                  <a:gd name="T112" fmla="*/ 18 w 127"/>
                  <a:gd name="T113" fmla="*/ 18 h 95"/>
                  <a:gd name="T114" fmla="*/ 18 w 127"/>
                  <a:gd name="T115" fmla="*/ 13 h 95"/>
                  <a:gd name="T116" fmla="*/ 15 w 127"/>
                  <a:gd name="T117" fmla="*/ 6 h 95"/>
                  <a:gd name="T118" fmla="*/ 18 w 127"/>
                  <a:gd name="T119" fmla="*/ 2 h 95"/>
                  <a:gd name="T120" fmla="*/ 18 w 127"/>
                  <a:gd name="T121" fmla="*/ 0 h 95"/>
                  <a:gd name="T122" fmla="*/ 18 w 127"/>
                  <a:gd name="T12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7" h="95">
                    <a:moveTo>
                      <a:pt x="18" y="0"/>
                    </a:moveTo>
                    <a:lnTo>
                      <a:pt x="31" y="0"/>
                    </a:lnTo>
                    <a:lnTo>
                      <a:pt x="34" y="2"/>
                    </a:lnTo>
                    <a:lnTo>
                      <a:pt x="40" y="6"/>
                    </a:lnTo>
                    <a:lnTo>
                      <a:pt x="48" y="2"/>
                    </a:lnTo>
                    <a:lnTo>
                      <a:pt x="52" y="6"/>
                    </a:lnTo>
                    <a:lnTo>
                      <a:pt x="61" y="2"/>
                    </a:lnTo>
                    <a:lnTo>
                      <a:pt x="61" y="9"/>
                    </a:lnTo>
                    <a:lnTo>
                      <a:pt x="64" y="13"/>
                    </a:lnTo>
                    <a:lnTo>
                      <a:pt x="70" y="9"/>
                    </a:lnTo>
                    <a:lnTo>
                      <a:pt x="73" y="15"/>
                    </a:lnTo>
                    <a:lnTo>
                      <a:pt x="83" y="9"/>
                    </a:lnTo>
                    <a:lnTo>
                      <a:pt x="89" y="13"/>
                    </a:lnTo>
                    <a:lnTo>
                      <a:pt x="91" y="6"/>
                    </a:lnTo>
                    <a:lnTo>
                      <a:pt x="98" y="2"/>
                    </a:lnTo>
                    <a:lnTo>
                      <a:pt x="104" y="15"/>
                    </a:lnTo>
                    <a:lnTo>
                      <a:pt x="107" y="18"/>
                    </a:lnTo>
                    <a:lnTo>
                      <a:pt x="111" y="24"/>
                    </a:lnTo>
                    <a:lnTo>
                      <a:pt x="111" y="31"/>
                    </a:lnTo>
                    <a:lnTo>
                      <a:pt x="114" y="34"/>
                    </a:lnTo>
                    <a:lnTo>
                      <a:pt x="114" y="40"/>
                    </a:lnTo>
                    <a:lnTo>
                      <a:pt x="120" y="43"/>
                    </a:lnTo>
                    <a:lnTo>
                      <a:pt x="116" y="47"/>
                    </a:lnTo>
                    <a:lnTo>
                      <a:pt x="116" y="55"/>
                    </a:lnTo>
                    <a:lnTo>
                      <a:pt x="120" y="58"/>
                    </a:lnTo>
                    <a:lnTo>
                      <a:pt x="120" y="64"/>
                    </a:lnTo>
                    <a:lnTo>
                      <a:pt x="120" y="68"/>
                    </a:lnTo>
                    <a:lnTo>
                      <a:pt x="127" y="74"/>
                    </a:lnTo>
                    <a:lnTo>
                      <a:pt x="116" y="74"/>
                    </a:lnTo>
                    <a:lnTo>
                      <a:pt x="114" y="77"/>
                    </a:lnTo>
                    <a:lnTo>
                      <a:pt x="116" y="79"/>
                    </a:lnTo>
                    <a:lnTo>
                      <a:pt x="114" y="90"/>
                    </a:lnTo>
                    <a:lnTo>
                      <a:pt x="111" y="90"/>
                    </a:lnTo>
                    <a:lnTo>
                      <a:pt x="104" y="90"/>
                    </a:lnTo>
                    <a:lnTo>
                      <a:pt x="104" y="95"/>
                    </a:lnTo>
                    <a:lnTo>
                      <a:pt x="95" y="95"/>
                    </a:lnTo>
                    <a:lnTo>
                      <a:pt x="91" y="92"/>
                    </a:lnTo>
                    <a:lnTo>
                      <a:pt x="91" y="86"/>
                    </a:lnTo>
                    <a:lnTo>
                      <a:pt x="89" y="74"/>
                    </a:lnTo>
                    <a:lnTo>
                      <a:pt x="80" y="74"/>
                    </a:lnTo>
                    <a:lnTo>
                      <a:pt x="73" y="74"/>
                    </a:lnTo>
                    <a:lnTo>
                      <a:pt x="73" y="64"/>
                    </a:lnTo>
                    <a:lnTo>
                      <a:pt x="70" y="61"/>
                    </a:lnTo>
                    <a:lnTo>
                      <a:pt x="68" y="55"/>
                    </a:lnTo>
                    <a:lnTo>
                      <a:pt x="61" y="47"/>
                    </a:lnTo>
                    <a:lnTo>
                      <a:pt x="45" y="47"/>
                    </a:lnTo>
                    <a:lnTo>
                      <a:pt x="40" y="49"/>
                    </a:lnTo>
                    <a:lnTo>
                      <a:pt x="36" y="58"/>
                    </a:lnTo>
                    <a:lnTo>
                      <a:pt x="34" y="58"/>
                    </a:lnTo>
                    <a:lnTo>
                      <a:pt x="25" y="64"/>
                    </a:lnTo>
                    <a:lnTo>
                      <a:pt x="25" y="58"/>
                    </a:lnTo>
                    <a:lnTo>
                      <a:pt x="18" y="52"/>
                    </a:lnTo>
                    <a:lnTo>
                      <a:pt x="5" y="43"/>
                    </a:lnTo>
                    <a:lnTo>
                      <a:pt x="2" y="34"/>
                    </a:lnTo>
                    <a:lnTo>
                      <a:pt x="0" y="31"/>
                    </a:lnTo>
                    <a:lnTo>
                      <a:pt x="2" y="22"/>
                    </a:lnTo>
                    <a:lnTo>
                      <a:pt x="18" y="18"/>
                    </a:lnTo>
                    <a:lnTo>
                      <a:pt x="18" y="13"/>
                    </a:lnTo>
                    <a:lnTo>
                      <a:pt x="15" y="6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551"/>
              <p:cNvSpPr>
                <a:spLocks/>
              </p:cNvSpPr>
              <p:nvPr/>
            </p:nvSpPr>
            <p:spPr bwMode="auto">
              <a:xfrm>
                <a:off x="5154613" y="3943350"/>
                <a:ext cx="82550" cy="53975"/>
              </a:xfrm>
              <a:custGeom>
                <a:avLst/>
                <a:gdLst>
                  <a:gd name="T0" fmla="*/ 0 w 52"/>
                  <a:gd name="T1" fmla="*/ 6 h 34"/>
                  <a:gd name="T2" fmla="*/ 13 w 52"/>
                  <a:gd name="T3" fmla="*/ 2 h 34"/>
                  <a:gd name="T4" fmla="*/ 22 w 52"/>
                  <a:gd name="T5" fmla="*/ 2 h 34"/>
                  <a:gd name="T6" fmla="*/ 28 w 52"/>
                  <a:gd name="T7" fmla="*/ 0 h 34"/>
                  <a:gd name="T8" fmla="*/ 52 w 52"/>
                  <a:gd name="T9" fmla="*/ 0 h 34"/>
                  <a:gd name="T10" fmla="*/ 52 w 52"/>
                  <a:gd name="T11" fmla="*/ 2 h 34"/>
                  <a:gd name="T12" fmla="*/ 49 w 52"/>
                  <a:gd name="T13" fmla="*/ 6 h 34"/>
                  <a:gd name="T14" fmla="*/ 52 w 52"/>
                  <a:gd name="T15" fmla="*/ 13 h 34"/>
                  <a:gd name="T16" fmla="*/ 52 w 52"/>
                  <a:gd name="T17" fmla="*/ 18 h 34"/>
                  <a:gd name="T18" fmla="*/ 36 w 52"/>
                  <a:gd name="T19" fmla="*/ 22 h 34"/>
                  <a:gd name="T20" fmla="*/ 34 w 52"/>
                  <a:gd name="T21" fmla="*/ 31 h 34"/>
                  <a:gd name="T22" fmla="*/ 30 w 52"/>
                  <a:gd name="T23" fmla="*/ 34 h 34"/>
                  <a:gd name="T24" fmla="*/ 28 w 52"/>
                  <a:gd name="T25" fmla="*/ 27 h 34"/>
                  <a:gd name="T26" fmla="*/ 24 w 52"/>
                  <a:gd name="T27" fmla="*/ 31 h 34"/>
                  <a:gd name="T28" fmla="*/ 24 w 52"/>
                  <a:gd name="T29" fmla="*/ 15 h 34"/>
                  <a:gd name="T30" fmla="*/ 15 w 52"/>
                  <a:gd name="T31" fmla="*/ 18 h 34"/>
                  <a:gd name="T32" fmla="*/ 15 w 52"/>
                  <a:gd name="T33" fmla="*/ 13 h 34"/>
                  <a:gd name="T34" fmla="*/ 6 w 52"/>
                  <a:gd name="T35" fmla="*/ 9 h 34"/>
                  <a:gd name="T36" fmla="*/ 0 w 52"/>
                  <a:gd name="T37" fmla="*/ 6 h 34"/>
                  <a:gd name="T38" fmla="*/ 0 w 52"/>
                  <a:gd name="T39" fmla="*/ 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" h="34">
                    <a:moveTo>
                      <a:pt x="0" y="6"/>
                    </a:moveTo>
                    <a:lnTo>
                      <a:pt x="13" y="2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52" y="0"/>
                    </a:lnTo>
                    <a:lnTo>
                      <a:pt x="52" y="2"/>
                    </a:lnTo>
                    <a:lnTo>
                      <a:pt x="49" y="6"/>
                    </a:lnTo>
                    <a:lnTo>
                      <a:pt x="52" y="13"/>
                    </a:lnTo>
                    <a:lnTo>
                      <a:pt x="52" y="18"/>
                    </a:lnTo>
                    <a:lnTo>
                      <a:pt x="36" y="22"/>
                    </a:lnTo>
                    <a:lnTo>
                      <a:pt x="34" y="31"/>
                    </a:lnTo>
                    <a:lnTo>
                      <a:pt x="30" y="34"/>
                    </a:lnTo>
                    <a:lnTo>
                      <a:pt x="28" y="27"/>
                    </a:lnTo>
                    <a:lnTo>
                      <a:pt x="24" y="31"/>
                    </a:lnTo>
                    <a:lnTo>
                      <a:pt x="24" y="15"/>
                    </a:lnTo>
                    <a:lnTo>
                      <a:pt x="15" y="18"/>
                    </a:lnTo>
                    <a:lnTo>
                      <a:pt x="15" y="13"/>
                    </a:lnTo>
                    <a:lnTo>
                      <a:pt x="6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552"/>
              <p:cNvSpPr>
                <a:spLocks/>
              </p:cNvSpPr>
              <p:nvPr/>
            </p:nvSpPr>
            <p:spPr bwMode="auto">
              <a:xfrm>
                <a:off x="5848351" y="3933825"/>
                <a:ext cx="209550" cy="303213"/>
              </a:xfrm>
              <a:custGeom>
                <a:avLst/>
                <a:gdLst>
                  <a:gd name="T0" fmla="*/ 105 w 132"/>
                  <a:gd name="T1" fmla="*/ 0 h 191"/>
                  <a:gd name="T2" fmla="*/ 107 w 132"/>
                  <a:gd name="T3" fmla="*/ 12 h 191"/>
                  <a:gd name="T4" fmla="*/ 114 w 132"/>
                  <a:gd name="T5" fmla="*/ 28 h 191"/>
                  <a:gd name="T6" fmla="*/ 116 w 132"/>
                  <a:gd name="T7" fmla="*/ 49 h 191"/>
                  <a:gd name="T8" fmla="*/ 107 w 132"/>
                  <a:gd name="T9" fmla="*/ 55 h 191"/>
                  <a:gd name="T10" fmla="*/ 98 w 132"/>
                  <a:gd name="T11" fmla="*/ 61 h 191"/>
                  <a:gd name="T12" fmla="*/ 116 w 132"/>
                  <a:gd name="T13" fmla="*/ 76 h 191"/>
                  <a:gd name="T14" fmla="*/ 123 w 132"/>
                  <a:gd name="T15" fmla="*/ 92 h 191"/>
                  <a:gd name="T16" fmla="*/ 116 w 132"/>
                  <a:gd name="T17" fmla="*/ 105 h 191"/>
                  <a:gd name="T18" fmla="*/ 107 w 132"/>
                  <a:gd name="T19" fmla="*/ 119 h 191"/>
                  <a:gd name="T20" fmla="*/ 110 w 132"/>
                  <a:gd name="T21" fmla="*/ 138 h 191"/>
                  <a:gd name="T22" fmla="*/ 116 w 132"/>
                  <a:gd name="T23" fmla="*/ 151 h 191"/>
                  <a:gd name="T24" fmla="*/ 128 w 132"/>
                  <a:gd name="T25" fmla="*/ 172 h 191"/>
                  <a:gd name="T26" fmla="*/ 128 w 132"/>
                  <a:gd name="T27" fmla="*/ 185 h 191"/>
                  <a:gd name="T28" fmla="*/ 110 w 132"/>
                  <a:gd name="T29" fmla="*/ 185 h 191"/>
                  <a:gd name="T30" fmla="*/ 80 w 132"/>
                  <a:gd name="T31" fmla="*/ 188 h 191"/>
                  <a:gd name="T32" fmla="*/ 52 w 132"/>
                  <a:gd name="T33" fmla="*/ 188 h 191"/>
                  <a:gd name="T34" fmla="*/ 29 w 132"/>
                  <a:gd name="T35" fmla="*/ 191 h 191"/>
                  <a:gd name="T36" fmla="*/ 25 w 132"/>
                  <a:gd name="T37" fmla="*/ 172 h 191"/>
                  <a:gd name="T38" fmla="*/ 19 w 132"/>
                  <a:gd name="T39" fmla="*/ 160 h 191"/>
                  <a:gd name="T40" fmla="*/ 9 w 132"/>
                  <a:gd name="T41" fmla="*/ 151 h 191"/>
                  <a:gd name="T42" fmla="*/ 0 w 132"/>
                  <a:gd name="T43" fmla="*/ 148 h 191"/>
                  <a:gd name="T44" fmla="*/ 9 w 132"/>
                  <a:gd name="T45" fmla="*/ 122 h 191"/>
                  <a:gd name="T46" fmla="*/ 29 w 132"/>
                  <a:gd name="T47" fmla="*/ 105 h 191"/>
                  <a:gd name="T48" fmla="*/ 40 w 132"/>
                  <a:gd name="T49" fmla="*/ 105 h 191"/>
                  <a:gd name="T50" fmla="*/ 47 w 132"/>
                  <a:gd name="T51" fmla="*/ 113 h 191"/>
                  <a:gd name="T52" fmla="*/ 59 w 132"/>
                  <a:gd name="T53" fmla="*/ 105 h 191"/>
                  <a:gd name="T54" fmla="*/ 59 w 132"/>
                  <a:gd name="T55" fmla="*/ 101 h 191"/>
                  <a:gd name="T56" fmla="*/ 74 w 132"/>
                  <a:gd name="T57" fmla="*/ 74 h 191"/>
                  <a:gd name="T58" fmla="*/ 82 w 132"/>
                  <a:gd name="T59" fmla="*/ 61 h 191"/>
                  <a:gd name="T60" fmla="*/ 85 w 132"/>
                  <a:gd name="T61" fmla="*/ 49 h 191"/>
                  <a:gd name="T62" fmla="*/ 95 w 132"/>
                  <a:gd name="T63" fmla="*/ 30 h 191"/>
                  <a:gd name="T64" fmla="*/ 107 w 132"/>
                  <a:gd name="T65" fmla="*/ 28 h 191"/>
                  <a:gd name="T66" fmla="*/ 98 w 132"/>
                  <a:gd name="T67" fmla="*/ 12 h 191"/>
                  <a:gd name="T68" fmla="*/ 98 w 132"/>
                  <a:gd name="T6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2" h="191">
                    <a:moveTo>
                      <a:pt x="98" y="0"/>
                    </a:moveTo>
                    <a:lnTo>
                      <a:pt x="105" y="0"/>
                    </a:lnTo>
                    <a:lnTo>
                      <a:pt x="105" y="6"/>
                    </a:lnTo>
                    <a:lnTo>
                      <a:pt x="107" y="12"/>
                    </a:lnTo>
                    <a:lnTo>
                      <a:pt x="114" y="19"/>
                    </a:lnTo>
                    <a:lnTo>
                      <a:pt x="114" y="28"/>
                    </a:lnTo>
                    <a:lnTo>
                      <a:pt x="114" y="37"/>
                    </a:lnTo>
                    <a:lnTo>
                      <a:pt x="116" y="49"/>
                    </a:lnTo>
                    <a:lnTo>
                      <a:pt x="123" y="55"/>
                    </a:lnTo>
                    <a:lnTo>
                      <a:pt x="107" y="55"/>
                    </a:lnTo>
                    <a:lnTo>
                      <a:pt x="101" y="53"/>
                    </a:lnTo>
                    <a:lnTo>
                      <a:pt x="98" y="61"/>
                    </a:lnTo>
                    <a:lnTo>
                      <a:pt x="110" y="74"/>
                    </a:lnTo>
                    <a:lnTo>
                      <a:pt x="116" y="76"/>
                    </a:lnTo>
                    <a:lnTo>
                      <a:pt x="120" y="92"/>
                    </a:lnTo>
                    <a:lnTo>
                      <a:pt x="123" y="92"/>
                    </a:lnTo>
                    <a:lnTo>
                      <a:pt x="125" y="98"/>
                    </a:lnTo>
                    <a:lnTo>
                      <a:pt x="116" y="105"/>
                    </a:lnTo>
                    <a:lnTo>
                      <a:pt x="110" y="119"/>
                    </a:lnTo>
                    <a:lnTo>
                      <a:pt x="107" y="119"/>
                    </a:lnTo>
                    <a:lnTo>
                      <a:pt x="105" y="135"/>
                    </a:lnTo>
                    <a:lnTo>
                      <a:pt x="110" y="138"/>
                    </a:lnTo>
                    <a:lnTo>
                      <a:pt x="110" y="148"/>
                    </a:lnTo>
                    <a:lnTo>
                      <a:pt x="116" y="151"/>
                    </a:lnTo>
                    <a:lnTo>
                      <a:pt x="116" y="163"/>
                    </a:lnTo>
                    <a:lnTo>
                      <a:pt x="128" y="172"/>
                    </a:lnTo>
                    <a:lnTo>
                      <a:pt x="132" y="176"/>
                    </a:lnTo>
                    <a:lnTo>
                      <a:pt x="128" y="185"/>
                    </a:lnTo>
                    <a:lnTo>
                      <a:pt x="132" y="191"/>
                    </a:lnTo>
                    <a:lnTo>
                      <a:pt x="110" y="185"/>
                    </a:lnTo>
                    <a:lnTo>
                      <a:pt x="85" y="188"/>
                    </a:lnTo>
                    <a:lnTo>
                      <a:pt x="80" y="188"/>
                    </a:lnTo>
                    <a:lnTo>
                      <a:pt x="65" y="188"/>
                    </a:lnTo>
                    <a:lnTo>
                      <a:pt x="52" y="188"/>
                    </a:lnTo>
                    <a:lnTo>
                      <a:pt x="52" y="191"/>
                    </a:lnTo>
                    <a:lnTo>
                      <a:pt x="29" y="191"/>
                    </a:lnTo>
                    <a:lnTo>
                      <a:pt x="22" y="185"/>
                    </a:lnTo>
                    <a:lnTo>
                      <a:pt x="25" y="172"/>
                    </a:lnTo>
                    <a:lnTo>
                      <a:pt x="22" y="160"/>
                    </a:lnTo>
                    <a:lnTo>
                      <a:pt x="19" y="160"/>
                    </a:lnTo>
                    <a:lnTo>
                      <a:pt x="13" y="160"/>
                    </a:lnTo>
                    <a:lnTo>
                      <a:pt x="9" y="151"/>
                    </a:lnTo>
                    <a:lnTo>
                      <a:pt x="4" y="151"/>
                    </a:lnTo>
                    <a:lnTo>
                      <a:pt x="0" y="148"/>
                    </a:lnTo>
                    <a:lnTo>
                      <a:pt x="6" y="135"/>
                    </a:lnTo>
                    <a:lnTo>
                      <a:pt x="9" y="122"/>
                    </a:lnTo>
                    <a:lnTo>
                      <a:pt x="19" y="113"/>
                    </a:lnTo>
                    <a:lnTo>
                      <a:pt x="29" y="105"/>
                    </a:lnTo>
                    <a:lnTo>
                      <a:pt x="34" y="108"/>
                    </a:lnTo>
                    <a:lnTo>
                      <a:pt x="40" y="105"/>
                    </a:lnTo>
                    <a:lnTo>
                      <a:pt x="43" y="110"/>
                    </a:lnTo>
                    <a:lnTo>
                      <a:pt x="47" y="113"/>
                    </a:lnTo>
                    <a:lnTo>
                      <a:pt x="52" y="113"/>
                    </a:lnTo>
                    <a:lnTo>
                      <a:pt x="59" y="105"/>
                    </a:lnTo>
                    <a:lnTo>
                      <a:pt x="63" y="105"/>
                    </a:lnTo>
                    <a:lnTo>
                      <a:pt x="59" y="101"/>
                    </a:lnTo>
                    <a:lnTo>
                      <a:pt x="68" y="80"/>
                    </a:lnTo>
                    <a:lnTo>
                      <a:pt x="74" y="74"/>
                    </a:lnTo>
                    <a:lnTo>
                      <a:pt x="77" y="64"/>
                    </a:lnTo>
                    <a:lnTo>
                      <a:pt x="82" y="61"/>
                    </a:lnTo>
                    <a:lnTo>
                      <a:pt x="82" y="53"/>
                    </a:lnTo>
                    <a:lnTo>
                      <a:pt x="85" y="49"/>
                    </a:lnTo>
                    <a:lnTo>
                      <a:pt x="85" y="43"/>
                    </a:lnTo>
                    <a:lnTo>
                      <a:pt x="95" y="30"/>
                    </a:lnTo>
                    <a:lnTo>
                      <a:pt x="98" y="33"/>
                    </a:lnTo>
                    <a:lnTo>
                      <a:pt x="107" y="28"/>
                    </a:lnTo>
                    <a:lnTo>
                      <a:pt x="105" y="15"/>
                    </a:lnTo>
                    <a:lnTo>
                      <a:pt x="98" y="12"/>
                    </a:lnTo>
                    <a:lnTo>
                      <a:pt x="98" y="0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553"/>
              <p:cNvSpPr>
                <a:spLocks/>
              </p:cNvSpPr>
              <p:nvPr/>
            </p:nvSpPr>
            <p:spPr bwMode="auto">
              <a:xfrm>
                <a:off x="6553201" y="4162425"/>
                <a:ext cx="217488" cy="268288"/>
              </a:xfrm>
              <a:custGeom>
                <a:avLst/>
                <a:gdLst>
                  <a:gd name="T0" fmla="*/ 0 w 137"/>
                  <a:gd name="T1" fmla="*/ 12 h 169"/>
                  <a:gd name="T2" fmla="*/ 5 w 137"/>
                  <a:gd name="T3" fmla="*/ 7 h 169"/>
                  <a:gd name="T4" fmla="*/ 15 w 137"/>
                  <a:gd name="T5" fmla="*/ 4 h 169"/>
                  <a:gd name="T6" fmla="*/ 24 w 137"/>
                  <a:gd name="T7" fmla="*/ 0 h 169"/>
                  <a:gd name="T8" fmla="*/ 27 w 137"/>
                  <a:gd name="T9" fmla="*/ 7 h 169"/>
                  <a:gd name="T10" fmla="*/ 32 w 137"/>
                  <a:gd name="T11" fmla="*/ 7 h 169"/>
                  <a:gd name="T12" fmla="*/ 39 w 137"/>
                  <a:gd name="T13" fmla="*/ 7 h 169"/>
                  <a:gd name="T14" fmla="*/ 58 w 137"/>
                  <a:gd name="T15" fmla="*/ 12 h 169"/>
                  <a:gd name="T16" fmla="*/ 75 w 137"/>
                  <a:gd name="T17" fmla="*/ 25 h 169"/>
                  <a:gd name="T18" fmla="*/ 95 w 137"/>
                  <a:gd name="T19" fmla="*/ 28 h 169"/>
                  <a:gd name="T20" fmla="*/ 104 w 137"/>
                  <a:gd name="T21" fmla="*/ 16 h 169"/>
                  <a:gd name="T22" fmla="*/ 111 w 137"/>
                  <a:gd name="T23" fmla="*/ 16 h 169"/>
                  <a:gd name="T24" fmla="*/ 120 w 137"/>
                  <a:gd name="T25" fmla="*/ 12 h 169"/>
                  <a:gd name="T26" fmla="*/ 125 w 137"/>
                  <a:gd name="T27" fmla="*/ 19 h 169"/>
                  <a:gd name="T28" fmla="*/ 137 w 137"/>
                  <a:gd name="T29" fmla="*/ 19 h 169"/>
                  <a:gd name="T30" fmla="*/ 123 w 137"/>
                  <a:gd name="T31" fmla="*/ 37 h 169"/>
                  <a:gd name="T32" fmla="*/ 123 w 137"/>
                  <a:gd name="T33" fmla="*/ 100 h 169"/>
                  <a:gd name="T34" fmla="*/ 132 w 137"/>
                  <a:gd name="T35" fmla="*/ 114 h 169"/>
                  <a:gd name="T36" fmla="*/ 125 w 137"/>
                  <a:gd name="T37" fmla="*/ 121 h 169"/>
                  <a:gd name="T38" fmla="*/ 120 w 137"/>
                  <a:gd name="T39" fmla="*/ 123 h 169"/>
                  <a:gd name="T40" fmla="*/ 120 w 137"/>
                  <a:gd name="T41" fmla="*/ 126 h 169"/>
                  <a:gd name="T42" fmla="*/ 111 w 137"/>
                  <a:gd name="T43" fmla="*/ 133 h 169"/>
                  <a:gd name="T44" fmla="*/ 104 w 137"/>
                  <a:gd name="T45" fmla="*/ 136 h 169"/>
                  <a:gd name="T46" fmla="*/ 104 w 137"/>
                  <a:gd name="T47" fmla="*/ 146 h 169"/>
                  <a:gd name="T48" fmla="*/ 95 w 137"/>
                  <a:gd name="T49" fmla="*/ 160 h 169"/>
                  <a:gd name="T50" fmla="*/ 89 w 137"/>
                  <a:gd name="T51" fmla="*/ 169 h 169"/>
                  <a:gd name="T52" fmla="*/ 64 w 137"/>
                  <a:gd name="T53" fmla="*/ 152 h 169"/>
                  <a:gd name="T54" fmla="*/ 64 w 137"/>
                  <a:gd name="T55" fmla="*/ 139 h 169"/>
                  <a:gd name="T56" fmla="*/ 2 w 137"/>
                  <a:gd name="T57" fmla="*/ 105 h 169"/>
                  <a:gd name="T58" fmla="*/ 0 w 137"/>
                  <a:gd name="T59" fmla="*/ 102 h 169"/>
                  <a:gd name="T60" fmla="*/ 0 w 137"/>
                  <a:gd name="T61" fmla="*/ 80 h 169"/>
                  <a:gd name="T62" fmla="*/ 11 w 137"/>
                  <a:gd name="T63" fmla="*/ 64 h 169"/>
                  <a:gd name="T64" fmla="*/ 18 w 137"/>
                  <a:gd name="T65" fmla="*/ 53 h 169"/>
                  <a:gd name="T66" fmla="*/ 11 w 137"/>
                  <a:gd name="T67" fmla="*/ 37 h 169"/>
                  <a:gd name="T68" fmla="*/ 9 w 137"/>
                  <a:gd name="T69" fmla="*/ 28 h 169"/>
                  <a:gd name="T70" fmla="*/ 9 w 137"/>
                  <a:gd name="T71" fmla="*/ 21 h 169"/>
                  <a:gd name="T72" fmla="*/ 2 w 137"/>
                  <a:gd name="T73" fmla="*/ 19 h 169"/>
                  <a:gd name="T74" fmla="*/ 0 w 137"/>
                  <a:gd name="T75" fmla="*/ 12 h 169"/>
                  <a:gd name="T76" fmla="*/ 0 w 137"/>
                  <a:gd name="T77" fmla="*/ 12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7" h="169">
                    <a:moveTo>
                      <a:pt x="0" y="12"/>
                    </a:moveTo>
                    <a:lnTo>
                      <a:pt x="5" y="7"/>
                    </a:lnTo>
                    <a:lnTo>
                      <a:pt x="15" y="4"/>
                    </a:lnTo>
                    <a:lnTo>
                      <a:pt x="24" y="0"/>
                    </a:lnTo>
                    <a:lnTo>
                      <a:pt x="27" y="7"/>
                    </a:lnTo>
                    <a:lnTo>
                      <a:pt x="32" y="7"/>
                    </a:lnTo>
                    <a:lnTo>
                      <a:pt x="39" y="7"/>
                    </a:lnTo>
                    <a:lnTo>
                      <a:pt x="58" y="12"/>
                    </a:lnTo>
                    <a:lnTo>
                      <a:pt x="75" y="25"/>
                    </a:lnTo>
                    <a:lnTo>
                      <a:pt x="95" y="28"/>
                    </a:lnTo>
                    <a:lnTo>
                      <a:pt x="104" y="16"/>
                    </a:lnTo>
                    <a:lnTo>
                      <a:pt x="111" y="16"/>
                    </a:lnTo>
                    <a:lnTo>
                      <a:pt x="120" y="12"/>
                    </a:lnTo>
                    <a:lnTo>
                      <a:pt x="125" y="19"/>
                    </a:lnTo>
                    <a:lnTo>
                      <a:pt x="137" y="19"/>
                    </a:lnTo>
                    <a:lnTo>
                      <a:pt x="123" y="37"/>
                    </a:lnTo>
                    <a:lnTo>
                      <a:pt x="123" y="100"/>
                    </a:lnTo>
                    <a:lnTo>
                      <a:pt x="132" y="114"/>
                    </a:lnTo>
                    <a:lnTo>
                      <a:pt x="125" y="121"/>
                    </a:lnTo>
                    <a:lnTo>
                      <a:pt x="120" y="123"/>
                    </a:lnTo>
                    <a:lnTo>
                      <a:pt x="120" y="126"/>
                    </a:lnTo>
                    <a:lnTo>
                      <a:pt x="111" y="133"/>
                    </a:lnTo>
                    <a:lnTo>
                      <a:pt x="104" y="136"/>
                    </a:lnTo>
                    <a:lnTo>
                      <a:pt x="104" y="146"/>
                    </a:lnTo>
                    <a:lnTo>
                      <a:pt x="95" y="160"/>
                    </a:lnTo>
                    <a:lnTo>
                      <a:pt x="89" y="169"/>
                    </a:lnTo>
                    <a:lnTo>
                      <a:pt x="64" y="152"/>
                    </a:lnTo>
                    <a:lnTo>
                      <a:pt x="64" y="139"/>
                    </a:lnTo>
                    <a:lnTo>
                      <a:pt x="2" y="105"/>
                    </a:lnTo>
                    <a:lnTo>
                      <a:pt x="0" y="102"/>
                    </a:lnTo>
                    <a:lnTo>
                      <a:pt x="0" y="80"/>
                    </a:lnTo>
                    <a:lnTo>
                      <a:pt x="11" y="64"/>
                    </a:lnTo>
                    <a:lnTo>
                      <a:pt x="18" y="53"/>
                    </a:lnTo>
                    <a:lnTo>
                      <a:pt x="11" y="37"/>
                    </a:lnTo>
                    <a:lnTo>
                      <a:pt x="9" y="28"/>
                    </a:lnTo>
                    <a:lnTo>
                      <a:pt x="9" y="21"/>
                    </a:lnTo>
                    <a:lnTo>
                      <a:pt x="2" y="19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554"/>
              <p:cNvSpPr>
                <a:spLocks/>
              </p:cNvSpPr>
              <p:nvPr/>
            </p:nvSpPr>
            <p:spPr bwMode="auto">
              <a:xfrm>
                <a:off x="6796088" y="4618038"/>
                <a:ext cx="9525" cy="14288"/>
              </a:xfrm>
              <a:custGeom>
                <a:avLst/>
                <a:gdLst>
                  <a:gd name="T0" fmla="*/ 6 w 6"/>
                  <a:gd name="T1" fmla="*/ 9 h 9"/>
                  <a:gd name="T2" fmla="*/ 0 w 6"/>
                  <a:gd name="T3" fmla="*/ 9 h 9"/>
                  <a:gd name="T4" fmla="*/ 0 w 6"/>
                  <a:gd name="T5" fmla="*/ 7 h 9"/>
                  <a:gd name="T6" fmla="*/ 0 w 6"/>
                  <a:gd name="T7" fmla="*/ 0 h 9"/>
                  <a:gd name="T8" fmla="*/ 4 w 6"/>
                  <a:gd name="T9" fmla="*/ 0 h 9"/>
                  <a:gd name="T10" fmla="*/ 6 w 6"/>
                  <a:gd name="T11" fmla="*/ 9 h 9"/>
                  <a:gd name="T12" fmla="*/ 6 w 6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6" y="9"/>
                    </a:moveTo>
                    <a:lnTo>
                      <a:pt x="0" y="9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6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556"/>
              <p:cNvSpPr>
                <a:spLocks/>
              </p:cNvSpPr>
              <p:nvPr/>
            </p:nvSpPr>
            <p:spPr bwMode="auto">
              <a:xfrm>
                <a:off x="5922963" y="4192588"/>
                <a:ext cx="203200" cy="244475"/>
              </a:xfrm>
              <a:custGeom>
                <a:avLst/>
                <a:gdLst>
                  <a:gd name="T0" fmla="*/ 92 w 128"/>
                  <a:gd name="T1" fmla="*/ 15 h 154"/>
                  <a:gd name="T2" fmla="*/ 110 w 128"/>
                  <a:gd name="T3" fmla="*/ 0 h 154"/>
                  <a:gd name="T4" fmla="*/ 128 w 128"/>
                  <a:gd name="T5" fmla="*/ 2 h 154"/>
                  <a:gd name="T6" fmla="*/ 126 w 128"/>
                  <a:gd name="T7" fmla="*/ 18 h 154"/>
                  <a:gd name="T8" fmla="*/ 116 w 128"/>
                  <a:gd name="T9" fmla="*/ 43 h 154"/>
                  <a:gd name="T10" fmla="*/ 116 w 128"/>
                  <a:gd name="T11" fmla="*/ 61 h 154"/>
                  <a:gd name="T12" fmla="*/ 112 w 128"/>
                  <a:gd name="T13" fmla="*/ 74 h 154"/>
                  <a:gd name="T14" fmla="*/ 101 w 128"/>
                  <a:gd name="T15" fmla="*/ 86 h 154"/>
                  <a:gd name="T16" fmla="*/ 92 w 128"/>
                  <a:gd name="T17" fmla="*/ 98 h 154"/>
                  <a:gd name="T18" fmla="*/ 85 w 128"/>
                  <a:gd name="T19" fmla="*/ 114 h 154"/>
                  <a:gd name="T20" fmla="*/ 81 w 128"/>
                  <a:gd name="T21" fmla="*/ 133 h 154"/>
                  <a:gd name="T22" fmla="*/ 69 w 128"/>
                  <a:gd name="T23" fmla="*/ 141 h 154"/>
                  <a:gd name="T24" fmla="*/ 58 w 128"/>
                  <a:gd name="T25" fmla="*/ 150 h 154"/>
                  <a:gd name="T26" fmla="*/ 54 w 128"/>
                  <a:gd name="T27" fmla="*/ 141 h 154"/>
                  <a:gd name="T28" fmla="*/ 44 w 128"/>
                  <a:gd name="T29" fmla="*/ 148 h 154"/>
                  <a:gd name="T30" fmla="*/ 35 w 128"/>
                  <a:gd name="T31" fmla="*/ 145 h 154"/>
                  <a:gd name="T32" fmla="*/ 30 w 128"/>
                  <a:gd name="T33" fmla="*/ 141 h 154"/>
                  <a:gd name="T34" fmla="*/ 21 w 128"/>
                  <a:gd name="T35" fmla="*/ 150 h 154"/>
                  <a:gd name="T36" fmla="*/ 12 w 128"/>
                  <a:gd name="T37" fmla="*/ 148 h 154"/>
                  <a:gd name="T38" fmla="*/ 5 w 128"/>
                  <a:gd name="T39" fmla="*/ 129 h 154"/>
                  <a:gd name="T40" fmla="*/ 12 w 128"/>
                  <a:gd name="T41" fmla="*/ 129 h 154"/>
                  <a:gd name="T42" fmla="*/ 16 w 128"/>
                  <a:gd name="T43" fmla="*/ 117 h 154"/>
                  <a:gd name="T44" fmla="*/ 12 w 128"/>
                  <a:gd name="T45" fmla="*/ 104 h 154"/>
                  <a:gd name="T46" fmla="*/ 21 w 128"/>
                  <a:gd name="T47" fmla="*/ 107 h 154"/>
                  <a:gd name="T48" fmla="*/ 35 w 128"/>
                  <a:gd name="T49" fmla="*/ 107 h 154"/>
                  <a:gd name="T50" fmla="*/ 51 w 128"/>
                  <a:gd name="T51" fmla="*/ 107 h 154"/>
                  <a:gd name="T52" fmla="*/ 54 w 128"/>
                  <a:gd name="T53" fmla="*/ 102 h 154"/>
                  <a:gd name="T54" fmla="*/ 60 w 128"/>
                  <a:gd name="T55" fmla="*/ 89 h 154"/>
                  <a:gd name="T56" fmla="*/ 48 w 128"/>
                  <a:gd name="T57" fmla="*/ 68 h 154"/>
                  <a:gd name="T58" fmla="*/ 54 w 128"/>
                  <a:gd name="T59" fmla="*/ 56 h 154"/>
                  <a:gd name="T60" fmla="*/ 54 w 128"/>
                  <a:gd name="T61" fmla="*/ 43 h 154"/>
                  <a:gd name="T62" fmla="*/ 44 w 128"/>
                  <a:gd name="T63" fmla="*/ 43 h 154"/>
                  <a:gd name="T64" fmla="*/ 35 w 128"/>
                  <a:gd name="T65" fmla="*/ 34 h 154"/>
                  <a:gd name="T66" fmla="*/ 38 w 128"/>
                  <a:gd name="T67" fmla="*/ 28 h 154"/>
                  <a:gd name="T68" fmla="*/ 63 w 128"/>
                  <a:gd name="T69" fmla="*/ 22 h 154"/>
                  <a:gd name="T70" fmla="*/ 85 w 128"/>
                  <a:gd name="T71" fmla="*/ 2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8" h="154">
                    <a:moveTo>
                      <a:pt x="85" y="28"/>
                    </a:moveTo>
                    <a:lnTo>
                      <a:pt x="92" y="15"/>
                    </a:lnTo>
                    <a:lnTo>
                      <a:pt x="94" y="2"/>
                    </a:lnTo>
                    <a:lnTo>
                      <a:pt x="110" y="0"/>
                    </a:lnTo>
                    <a:lnTo>
                      <a:pt x="119" y="2"/>
                    </a:lnTo>
                    <a:lnTo>
                      <a:pt x="128" y="2"/>
                    </a:lnTo>
                    <a:lnTo>
                      <a:pt x="128" y="9"/>
                    </a:lnTo>
                    <a:lnTo>
                      <a:pt x="126" y="18"/>
                    </a:lnTo>
                    <a:lnTo>
                      <a:pt x="119" y="31"/>
                    </a:lnTo>
                    <a:lnTo>
                      <a:pt x="116" y="43"/>
                    </a:lnTo>
                    <a:lnTo>
                      <a:pt x="116" y="49"/>
                    </a:lnTo>
                    <a:lnTo>
                      <a:pt x="116" y="61"/>
                    </a:lnTo>
                    <a:lnTo>
                      <a:pt x="112" y="68"/>
                    </a:lnTo>
                    <a:lnTo>
                      <a:pt x="112" y="74"/>
                    </a:lnTo>
                    <a:lnTo>
                      <a:pt x="103" y="86"/>
                    </a:lnTo>
                    <a:lnTo>
                      <a:pt x="101" y="86"/>
                    </a:lnTo>
                    <a:lnTo>
                      <a:pt x="94" y="91"/>
                    </a:lnTo>
                    <a:lnTo>
                      <a:pt x="92" y="98"/>
                    </a:lnTo>
                    <a:lnTo>
                      <a:pt x="88" y="104"/>
                    </a:lnTo>
                    <a:lnTo>
                      <a:pt x="85" y="114"/>
                    </a:lnTo>
                    <a:lnTo>
                      <a:pt x="85" y="123"/>
                    </a:lnTo>
                    <a:lnTo>
                      <a:pt x="81" y="133"/>
                    </a:lnTo>
                    <a:lnTo>
                      <a:pt x="76" y="136"/>
                    </a:lnTo>
                    <a:lnTo>
                      <a:pt x="69" y="141"/>
                    </a:lnTo>
                    <a:lnTo>
                      <a:pt x="67" y="145"/>
                    </a:lnTo>
                    <a:lnTo>
                      <a:pt x="58" y="150"/>
                    </a:lnTo>
                    <a:lnTo>
                      <a:pt x="58" y="145"/>
                    </a:lnTo>
                    <a:lnTo>
                      <a:pt x="54" y="141"/>
                    </a:lnTo>
                    <a:lnTo>
                      <a:pt x="44" y="141"/>
                    </a:lnTo>
                    <a:lnTo>
                      <a:pt x="44" y="148"/>
                    </a:lnTo>
                    <a:lnTo>
                      <a:pt x="35" y="150"/>
                    </a:lnTo>
                    <a:lnTo>
                      <a:pt x="35" y="145"/>
                    </a:lnTo>
                    <a:lnTo>
                      <a:pt x="30" y="145"/>
                    </a:lnTo>
                    <a:lnTo>
                      <a:pt x="30" y="141"/>
                    </a:lnTo>
                    <a:lnTo>
                      <a:pt x="25" y="145"/>
                    </a:lnTo>
                    <a:lnTo>
                      <a:pt x="21" y="150"/>
                    </a:lnTo>
                    <a:lnTo>
                      <a:pt x="16" y="154"/>
                    </a:lnTo>
                    <a:lnTo>
                      <a:pt x="12" y="148"/>
                    </a:lnTo>
                    <a:lnTo>
                      <a:pt x="0" y="133"/>
                    </a:lnTo>
                    <a:lnTo>
                      <a:pt x="5" y="129"/>
                    </a:lnTo>
                    <a:lnTo>
                      <a:pt x="9" y="127"/>
                    </a:lnTo>
                    <a:lnTo>
                      <a:pt x="12" y="129"/>
                    </a:lnTo>
                    <a:lnTo>
                      <a:pt x="16" y="129"/>
                    </a:lnTo>
                    <a:lnTo>
                      <a:pt x="16" y="117"/>
                    </a:lnTo>
                    <a:lnTo>
                      <a:pt x="9" y="114"/>
                    </a:lnTo>
                    <a:lnTo>
                      <a:pt x="12" y="104"/>
                    </a:lnTo>
                    <a:lnTo>
                      <a:pt x="16" y="104"/>
                    </a:lnTo>
                    <a:lnTo>
                      <a:pt x="21" y="107"/>
                    </a:lnTo>
                    <a:lnTo>
                      <a:pt x="25" y="95"/>
                    </a:lnTo>
                    <a:lnTo>
                      <a:pt x="35" y="107"/>
                    </a:lnTo>
                    <a:lnTo>
                      <a:pt x="44" y="102"/>
                    </a:lnTo>
                    <a:lnTo>
                      <a:pt x="51" y="107"/>
                    </a:lnTo>
                    <a:lnTo>
                      <a:pt x="54" y="107"/>
                    </a:lnTo>
                    <a:lnTo>
                      <a:pt x="54" y="102"/>
                    </a:lnTo>
                    <a:lnTo>
                      <a:pt x="58" y="95"/>
                    </a:lnTo>
                    <a:lnTo>
                      <a:pt x="60" y="89"/>
                    </a:lnTo>
                    <a:lnTo>
                      <a:pt x="58" y="74"/>
                    </a:lnTo>
                    <a:lnTo>
                      <a:pt x="48" y="68"/>
                    </a:lnTo>
                    <a:lnTo>
                      <a:pt x="51" y="59"/>
                    </a:lnTo>
                    <a:lnTo>
                      <a:pt x="54" y="56"/>
                    </a:lnTo>
                    <a:lnTo>
                      <a:pt x="58" y="52"/>
                    </a:lnTo>
                    <a:lnTo>
                      <a:pt x="54" y="43"/>
                    </a:lnTo>
                    <a:lnTo>
                      <a:pt x="51" y="40"/>
                    </a:lnTo>
                    <a:lnTo>
                      <a:pt x="44" y="43"/>
                    </a:lnTo>
                    <a:lnTo>
                      <a:pt x="38" y="43"/>
                    </a:lnTo>
                    <a:lnTo>
                      <a:pt x="35" y="34"/>
                    </a:lnTo>
                    <a:lnTo>
                      <a:pt x="38" y="31"/>
                    </a:lnTo>
                    <a:lnTo>
                      <a:pt x="38" y="28"/>
                    </a:lnTo>
                    <a:lnTo>
                      <a:pt x="38" y="25"/>
                    </a:lnTo>
                    <a:lnTo>
                      <a:pt x="63" y="22"/>
                    </a:lnTo>
                    <a:lnTo>
                      <a:pt x="85" y="28"/>
                    </a:lnTo>
                    <a:lnTo>
                      <a:pt x="85" y="2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557"/>
              <p:cNvSpPr>
                <a:spLocks/>
              </p:cNvSpPr>
              <p:nvPr/>
            </p:nvSpPr>
            <p:spPr bwMode="auto">
              <a:xfrm>
                <a:off x="5305425" y="4060825"/>
                <a:ext cx="104775" cy="115888"/>
              </a:xfrm>
              <a:custGeom>
                <a:avLst/>
                <a:gdLst>
                  <a:gd name="T0" fmla="*/ 19 w 66"/>
                  <a:gd name="T1" fmla="*/ 0 h 73"/>
                  <a:gd name="T2" fmla="*/ 28 w 66"/>
                  <a:gd name="T3" fmla="*/ 0 h 73"/>
                  <a:gd name="T4" fmla="*/ 30 w 66"/>
                  <a:gd name="T5" fmla="*/ 12 h 73"/>
                  <a:gd name="T6" fmla="*/ 30 w 66"/>
                  <a:gd name="T7" fmla="*/ 18 h 73"/>
                  <a:gd name="T8" fmla="*/ 34 w 66"/>
                  <a:gd name="T9" fmla="*/ 21 h 73"/>
                  <a:gd name="T10" fmla="*/ 43 w 66"/>
                  <a:gd name="T11" fmla="*/ 21 h 73"/>
                  <a:gd name="T12" fmla="*/ 43 w 66"/>
                  <a:gd name="T13" fmla="*/ 16 h 73"/>
                  <a:gd name="T14" fmla="*/ 50 w 66"/>
                  <a:gd name="T15" fmla="*/ 16 h 73"/>
                  <a:gd name="T16" fmla="*/ 50 w 66"/>
                  <a:gd name="T17" fmla="*/ 25 h 73"/>
                  <a:gd name="T18" fmla="*/ 50 w 66"/>
                  <a:gd name="T19" fmla="*/ 30 h 73"/>
                  <a:gd name="T20" fmla="*/ 50 w 66"/>
                  <a:gd name="T21" fmla="*/ 33 h 73"/>
                  <a:gd name="T22" fmla="*/ 53 w 66"/>
                  <a:gd name="T23" fmla="*/ 39 h 73"/>
                  <a:gd name="T24" fmla="*/ 59 w 66"/>
                  <a:gd name="T25" fmla="*/ 39 h 73"/>
                  <a:gd name="T26" fmla="*/ 62 w 66"/>
                  <a:gd name="T27" fmla="*/ 42 h 73"/>
                  <a:gd name="T28" fmla="*/ 66 w 66"/>
                  <a:gd name="T29" fmla="*/ 46 h 73"/>
                  <a:gd name="T30" fmla="*/ 66 w 66"/>
                  <a:gd name="T31" fmla="*/ 58 h 73"/>
                  <a:gd name="T32" fmla="*/ 66 w 66"/>
                  <a:gd name="T33" fmla="*/ 73 h 73"/>
                  <a:gd name="T34" fmla="*/ 50 w 66"/>
                  <a:gd name="T35" fmla="*/ 68 h 73"/>
                  <a:gd name="T36" fmla="*/ 19 w 66"/>
                  <a:gd name="T37" fmla="*/ 46 h 73"/>
                  <a:gd name="T38" fmla="*/ 0 w 66"/>
                  <a:gd name="T39" fmla="*/ 30 h 73"/>
                  <a:gd name="T40" fmla="*/ 7 w 66"/>
                  <a:gd name="T41" fmla="*/ 18 h 73"/>
                  <a:gd name="T42" fmla="*/ 12 w 66"/>
                  <a:gd name="T43" fmla="*/ 12 h 73"/>
                  <a:gd name="T44" fmla="*/ 12 w 66"/>
                  <a:gd name="T45" fmla="*/ 5 h 73"/>
                  <a:gd name="T46" fmla="*/ 19 w 66"/>
                  <a:gd name="T47" fmla="*/ 5 h 73"/>
                  <a:gd name="T48" fmla="*/ 19 w 66"/>
                  <a:gd name="T49" fmla="*/ 0 h 73"/>
                  <a:gd name="T50" fmla="*/ 19 w 66"/>
                  <a:gd name="T5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6" h="73">
                    <a:moveTo>
                      <a:pt x="19" y="0"/>
                    </a:moveTo>
                    <a:lnTo>
                      <a:pt x="28" y="0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4" y="21"/>
                    </a:lnTo>
                    <a:lnTo>
                      <a:pt x="43" y="21"/>
                    </a:lnTo>
                    <a:lnTo>
                      <a:pt x="43" y="16"/>
                    </a:lnTo>
                    <a:lnTo>
                      <a:pt x="50" y="16"/>
                    </a:lnTo>
                    <a:lnTo>
                      <a:pt x="50" y="25"/>
                    </a:lnTo>
                    <a:lnTo>
                      <a:pt x="50" y="30"/>
                    </a:lnTo>
                    <a:lnTo>
                      <a:pt x="50" y="33"/>
                    </a:lnTo>
                    <a:lnTo>
                      <a:pt x="53" y="39"/>
                    </a:lnTo>
                    <a:lnTo>
                      <a:pt x="59" y="39"/>
                    </a:lnTo>
                    <a:lnTo>
                      <a:pt x="62" y="42"/>
                    </a:lnTo>
                    <a:lnTo>
                      <a:pt x="66" y="46"/>
                    </a:lnTo>
                    <a:lnTo>
                      <a:pt x="66" y="58"/>
                    </a:lnTo>
                    <a:lnTo>
                      <a:pt x="66" y="73"/>
                    </a:lnTo>
                    <a:lnTo>
                      <a:pt x="50" y="68"/>
                    </a:lnTo>
                    <a:lnTo>
                      <a:pt x="19" y="46"/>
                    </a:lnTo>
                    <a:lnTo>
                      <a:pt x="0" y="30"/>
                    </a:lnTo>
                    <a:lnTo>
                      <a:pt x="7" y="18"/>
                    </a:lnTo>
                    <a:lnTo>
                      <a:pt x="12" y="12"/>
                    </a:lnTo>
                    <a:lnTo>
                      <a:pt x="12" y="5"/>
                    </a:lnTo>
                    <a:lnTo>
                      <a:pt x="19" y="5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558"/>
              <p:cNvSpPr>
                <a:spLocks/>
              </p:cNvSpPr>
              <p:nvPr/>
            </p:nvSpPr>
            <p:spPr bwMode="auto">
              <a:xfrm>
                <a:off x="5873750" y="3355975"/>
                <a:ext cx="423863" cy="401638"/>
              </a:xfrm>
              <a:custGeom>
                <a:avLst/>
                <a:gdLst>
                  <a:gd name="T0" fmla="*/ 0 w 267"/>
                  <a:gd name="T1" fmla="*/ 53 h 253"/>
                  <a:gd name="T2" fmla="*/ 3 w 267"/>
                  <a:gd name="T3" fmla="*/ 53 h 253"/>
                  <a:gd name="T4" fmla="*/ 13 w 267"/>
                  <a:gd name="T5" fmla="*/ 43 h 253"/>
                  <a:gd name="T6" fmla="*/ 13 w 267"/>
                  <a:gd name="T7" fmla="*/ 29 h 253"/>
                  <a:gd name="T8" fmla="*/ 24 w 267"/>
                  <a:gd name="T9" fmla="*/ 16 h 253"/>
                  <a:gd name="T10" fmla="*/ 36 w 267"/>
                  <a:gd name="T11" fmla="*/ 13 h 253"/>
                  <a:gd name="T12" fmla="*/ 34 w 267"/>
                  <a:gd name="T13" fmla="*/ 4 h 253"/>
                  <a:gd name="T14" fmla="*/ 34 w 267"/>
                  <a:gd name="T15" fmla="*/ 0 h 253"/>
                  <a:gd name="T16" fmla="*/ 49 w 267"/>
                  <a:gd name="T17" fmla="*/ 4 h 253"/>
                  <a:gd name="T18" fmla="*/ 66 w 267"/>
                  <a:gd name="T19" fmla="*/ 4 h 253"/>
                  <a:gd name="T20" fmla="*/ 79 w 267"/>
                  <a:gd name="T21" fmla="*/ 9 h 253"/>
                  <a:gd name="T22" fmla="*/ 94 w 267"/>
                  <a:gd name="T23" fmla="*/ 13 h 253"/>
                  <a:gd name="T24" fmla="*/ 100 w 267"/>
                  <a:gd name="T25" fmla="*/ 32 h 253"/>
                  <a:gd name="T26" fmla="*/ 125 w 267"/>
                  <a:gd name="T27" fmla="*/ 37 h 253"/>
                  <a:gd name="T28" fmla="*/ 162 w 267"/>
                  <a:gd name="T29" fmla="*/ 53 h 253"/>
                  <a:gd name="T30" fmla="*/ 171 w 267"/>
                  <a:gd name="T31" fmla="*/ 46 h 253"/>
                  <a:gd name="T32" fmla="*/ 175 w 267"/>
                  <a:gd name="T33" fmla="*/ 37 h 253"/>
                  <a:gd name="T34" fmla="*/ 171 w 267"/>
                  <a:gd name="T35" fmla="*/ 23 h 253"/>
                  <a:gd name="T36" fmla="*/ 178 w 267"/>
                  <a:gd name="T37" fmla="*/ 9 h 253"/>
                  <a:gd name="T38" fmla="*/ 193 w 267"/>
                  <a:gd name="T39" fmla="*/ 4 h 253"/>
                  <a:gd name="T40" fmla="*/ 193 w 267"/>
                  <a:gd name="T41" fmla="*/ 7 h 253"/>
                  <a:gd name="T42" fmla="*/ 200 w 267"/>
                  <a:gd name="T43" fmla="*/ 4 h 253"/>
                  <a:gd name="T44" fmla="*/ 212 w 267"/>
                  <a:gd name="T45" fmla="*/ 4 h 253"/>
                  <a:gd name="T46" fmla="*/ 221 w 267"/>
                  <a:gd name="T47" fmla="*/ 7 h 253"/>
                  <a:gd name="T48" fmla="*/ 223 w 267"/>
                  <a:gd name="T49" fmla="*/ 13 h 253"/>
                  <a:gd name="T50" fmla="*/ 242 w 267"/>
                  <a:gd name="T51" fmla="*/ 20 h 253"/>
                  <a:gd name="T52" fmla="*/ 257 w 267"/>
                  <a:gd name="T53" fmla="*/ 29 h 253"/>
                  <a:gd name="T54" fmla="*/ 257 w 267"/>
                  <a:gd name="T55" fmla="*/ 32 h 253"/>
                  <a:gd name="T56" fmla="*/ 260 w 267"/>
                  <a:gd name="T57" fmla="*/ 43 h 253"/>
                  <a:gd name="T58" fmla="*/ 255 w 267"/>
                  <a:gd name="T59" fmla="*/ 53 h 253"/>
                  <a:gd name="T60" fmla="*/ 260 w 267"/>
                  <a:gd name="T61" fmla="*/ 72 h 253"/>
                  <a:gd name="T62" fmla="*/ 267 w 267"/>
                  <a:gd name="T63" fmla="*/ 203 h 253"/>
                  <a:gd name="T64" fmla="*/ 267 w 267"/>
                  <a:gd name="T65" fmla="*/ 244 h 253"/>
                  <a:gd name="T66" fmla="*/ 248 w 267"/>
                  <a:gd name="T67" fmla="*/ 244 h 253"/>
                  <a:gd name="T68" fmla="*/ 248 w 267"/>
                  <a:gd name="T69" fmla="*/ 253 h 253"/>
                  <a:gd name="T70" fmla="*/ 112 w 267"/>
                  <a:gd name="T71" fmla="*/ 178 h 253"/>
                  <a:gd name="T72" fmla="*/ 94 w 267"/>
                  <a:gd name="T73" fmla="*/ 188 h 253"/>
                  <a:gd name="T74" fmla="*/ 82 w 267"/>
                  <a:gd name="T75" fmla="*/ 194 h 253"/>
                  <a:gd name="T76" fmla="*/ 66 w 267"/>
                  <a:gd name="T77" fmla="*/ 181 h 253"/>
                  <a:gd name="T78" fmla="*/ 47 w 267"/>
                  <a:gd name="T79" fmla="*/ 178 h 253"/>
                  <a:gd name="T80" fmla="*/ 36 w 267"/>
                  <a:gd name="T81" fmla="*/ 164 h 253"/>
                  <a:gd name="T82" fmla="*/ 24 w 267"/>
                  <a:gd name="T83" fmla="*/ 160 h 253"/>
                  <a:gd name="T84" fmla="*/ 18 w 267"/>
                  <a:gd name="T85" fmla="*/ 160 h 253"/>
                  <a:gd name="T86" fmla="*/ 13 w 267"/>
                  <a:gd name="T87" fmla="*/ 153 h 253"/>
                  <a:gd name="T88" fmla="*/ 13 w 267"/>
                  <a:gd name="T89" fmla="*/ 144 h 253"/>
                  <a:gd name="T90" fmla="*/ 0 w 267"/>
                  <a:gd name="T91" fmla="*/ 127 h 253"/>
                  <a:gd name="T92" fmla="*/ 9 w 267"/>
                  <a:gd name="T93" fmla="*/ 125 h 253"/>
                  <a:gd name="T94" fmla="*/ 6 w 267"/>
                  <a:gd name="T95" fmla="*/ 109 h 253"/>
                  <a:gd name="T96" fmla="*/ 9 w 267"/>
                  <a:gd name="T97" fmla="*/ 100 h 253"/>
                  <a:gd name="T98" fmla="*/ 6 w 267"/>
                  <a:gd name="T99" fmla="*/ 75 h 253"/>
                  <a:gd name="T100" fmla="*/ 0 w 267"/>
                  <a:gd name="T101" fmla="*/ 53 h 253"/>
                  <a:gd name="T102" fmla="*/ 0 w 267"/>
                  <a:gd name="T103" fmla="*/ 53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67" h="253">
                    <a:moveTo>
                      <a:pt x="0" y="53"/>
                    </a:moveTo>
                    <a:lnTo>
                      <a:pt x="3" y="53"/>
                    </a:lnTo>
                    <a:lnTo>
                      <a:pt x="13" y="43"/>
                    </a:lnTo>
                    <a:lnTo>
                      <a:pt x="13" y="29"/>
                    </a:lnTo>
                    <a:lnTo>
                      <a:pt x="24" y="16"/>
                    </a:lnTo>
                    <a:lnTo>
                      <a:pt x="36" y="13"/>
                    </a:lnTo>
                    <a:lnTo>
                      <a:pt x="34" y="4"/>
                    </a:lnTo>
                    <a:lnTo>
                      <a:pt x="34" y="0"/>
                    </a:lnTo>
                    <a:lnTo>
                      <a:pt x="49" y="4"/>
                    </a:lnTo>
                    <a:lnTo>
                      <a:pt x="66" y="4"/>
                    </a:lnTo>
                    <a:lnTo>
                      <a:pt x="79" y="9"/>
                    </a:lnTo>
                    <a:lnTo>
                      <a:pt x="94" y="13"/>
                    </a:lnTo>
                    <a:lnTo>
                      <a:pt x="100" y="32"/>
                    </a:lnTo>
                    <a:lnTo>
                      <a:pt x="125" y="37"/>
                    </a:lnTo>
                    <a:lnTo>
                      <a:pt x="162" y="53"/>
                    </a:lnTo>
                    <a:lnTo>
                      <a:pt x="171" y="46"/>
                    </a:lnTo>
                    <a:lnTo>
                      <a:pt x="175" y="37"/>
                    </a:lnTo>
                    <a:lnTo>
                      <a:pt x="171" y="23"/>
                    </a:lnTo>
                    <a:lnTo>
                      <a:pt x="178" y="9"/>
                    </a:lnTo>
                    <a:lnTo>
                      <a:pt x="193" y="4"/>
                    </a:lnTo>
                    <a:lnTo>
                      <a:pt x="193" y="7"/>
                    </a:lnTo>
                    <a:lnTo>
                      <a:pt x="200" y="4"/>
                    </a:lnTo>
                    <a:lnTo>
                      <a:pt x="212" y="4"/>
                    </a:lnTo>
                    <a:lnTo>
                      <a:pt x="221" y="7"/>
                    </a:lnTo>
                    <a:lnTo>
                      <a:pt x="223" y="13"/>
                    </a:lnTo>
                    <a:lnTo>
                      <a:pt x="242" y="20"/>
                    </a:lnTo>
                    <a:lnTo>
                      <a:pt x="257" y="29"/>
                    </a:lnTo>
                    <a:lnTo>
                      <a:pt x="257" y="32"/>
                    </a:lnTo>
                    <a:lnTo>
                      <a:pt x="260" y="43"/>
                    </a:lnTo>
                    <a:lnTo>
                      <a:pt x="255" y="53"/>
                    </a:lnTo>
                    <a:lnTo>
                      <a:pt x="260" y="72"/>
                    </a:lnTo>
                    <a:lnTo>
                      <a:pt x="267" y="203"/>
                    </a:lnTo>
                    <a:lnTo>
                      <a:pt x="267" y="244"/>
                    </a:lnTo>
                    <a:lnTo>
                      <a:pt x="248" y="244"/>
                    </a:lnTo>
                    <a:lnTo>
                      <a:pt x="248" y="253"/>
                    </a:lnTo>
                    <a:lnTo>
                      <a:pt x="112" y="178"/>
                    </a:lnTo>
                    <a:lnTo>
                      <a:pt x="94" y="188"/>
                    </a:lnTo>
                    <a:lnTo>
                      <a:pt x="82" y="194"/>
                    </a:lnTo>
                    <a:lnTo>
                      <a:pt x="66" y="181"/>
                    </a:lnTo>
                    <a:lnTo>
                      <a:pt x="47" y="178"/>
                    </a:lnTo>
                    <a:lnTo>
                      <a:pt x="36" y="164"/>
                    </a:lnTo>
                    <a:lnTo>
                      <a:pt x="24" y="160"/>
                    </a:lnTo>
                    <a:lnTo>
                      <a:pt x="18" y="160"/>
                    </a:lnTo>
                    <a:lnTo>
                      <a:pt x="13" y="153"/>
                    </a:lnTo>
                    <a:lnTo>
                      <a:pt x="13" y="144"/>
                    </a:lnTo>
                    <a:lnTo>
                      <a:pt x="0" y="127"/>
                    </a:lnTo>
                    <a:lnTo>
                      <a:pt x="9" y="125"/>
                    </a:lnTo>
                    <a:lnTo>
                      <a:pt x="6" y="109"/>
                    </a:lnTo>
                    <a:lnTo>
                      <a:pt x="9" y="100"/>
                    </a:lnTo>
                    <a:lnTo>
                      <a:pt x="6" y="75"/>
                    </a:lnTo>
                    <a:lnTo>
                      <a:pt x="0" y="53"/>
                    </a:lnTo>
                    <a:lnTo>
                      <a:pt x="0" y="5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559"/>
              <p:cNvSpPr>
                <a:spLocks/>
              </p:cNvSpPr>
              <p:nvPr/>
            </p:nvSpPr>
            <p:spPr bwMode="auto">
              <a:xfrm>
                <a:off x="6781800" y="4638675"/>
                <a:ext cx="209550" cy="390525"/>
              </a:xfrm>
              <a:custGeom>
                <a:avLst/>
                <a:gdLst>
                  <a:gd name="T0" fmla="*/ 26 w 132"/>
                  <a:gd name="T1" fmla="*/ 244 h 246"/>
                  <a:gd name="T2" fmla="*/ 9 w 132"/>
                  <a:gd name="T3" fmla="*/ 224 h 246"/>
                  <a:gd name="T4" fmla="*/ 3 w 132"/>
                  <a:gd name="T5" fmla="*/ 197 h 246"/>
                  <a:gd name="T6" fmla="*/ 6 w 132"/>
                  <a:gd name="T7" fmla="*/ 169 h 246"/>
                  <a:gd name="T8" fmla="*/ 26 w 132"/>
                  <a:gd name="T9" fmla="*/ 144 h 246"/>
                  <a:gd name="T10" fmla="*/ 26 w 132"/>
                  <a:gd name="T11" fmla="*/ 132 h 246"/>
                  <a:gd name="T12" fmla="*/ 22 w 132"/>
                  <a:gd name="T13" fmla="*/ 119 h 246"/>
                  <a:gd name="T14" fmla="*/ 28 w 132"/>
                  <a:gd name="T15" fmla="*/ 83 h 246"/>
                  <a:gd name="T16" fmla="*/ 34 w 132"/>
                  <a:gd name="T17" fmla="*/ 73 h 246"/>
                  <a:gd name="T18" fmla="*/ 47 w 132"/>
                  <a:gd name="T19" fmla="*/ 70 h 246"/>
                  <a:gd name="T20" fmla="*/ 56 w 132"/>
                  <a:gd name="T21" fmla="*/ 67 h 246"/>
                  <a:gd name="T22" fmla="*/ 58 w 132"/>
                  <a:gd name="T23" fmla="*/ 64 h 246"/>
                  <a:gd name="T24" fmla="*/ 71 w 132"/>
                  <a:gd name="T25" fmla="*/ 60 h 246"/>
                  <a:gd name="T26" fmla="*/ 74 w 132"/>
                  <a:gd name="T27" fmla="*/ 58 h 246"/>
                  <a:gd name="T28" fmla="*/ 79 w 132"/>
                  <a:gd name="T29" fmla="*/ 55 h 246"/>
                  <a:gd name="T30" fmla="*/ 90 w 132"/>
                  <a:gd name="T31" fmla="*/ 49 h 246"/>
                  <a:gd name="T32" fmla="*/ 90 w 132"/>
                  <a:gd name="T33" fmla="*/ 37 h 246"/>
                  <a:gd name="T34" fmla="*/ 92 w 132"/>
                  <a:gd name="T35" fmla="*/ 33 h 246"/>
                  <a:gd name="T36" fmla="*/ 92 w 132"/>
                  <a:gd name="T37" fmla="*/ 26 h 246"/>
                  <a:gd name="T38" fmla="*/ 102 w 132"/>
                  <a:gd name="T39" fmla="*/ 21 h 246"/>
                  <a:gd name="T40" fmla="*/ 108 w 132"/>
                  <a:gd name="T41" fmla="*/ 17 h 246"/>
                  <a:gd name="T42" fmla="*/ 111 w 132"/>
                  <a:gd name="T43" fmla="*/ 5 h 246"/>
                  <a:gd name="T44" fmla="*/ 115 w 132"/>
                  <a:gd name="T45" fmla="*/ 3 h 246"/>
                  <a:gd name="T46" fmla="*/ 120 w 132"/>
                  <a:gd name="T47" fmla="*/ 12 h 246"/>
                  <a:gd name="T48" fmla="*/ 129 w 132"/>
                  <a:gd name="T49" fmla="*/ 39 h 246"/>
                  <a:gd name="T50" fmla="*/ 126 w 132"/>
                  <a:gd name="T51" fmla="*/ 70 h 246"/>
                  <a:gd name="T52" fmla="*/ 117 w 132"/>
                  <a:gd name="T53" fmla="*/ 60 h 246"/>
                  <a:gd name="T54" fmla="*/ 120 w 132"/>
                  <a:gd name="T55" fmla="*/ 76 h 246"/>
                  <a:gd name="T56" fmla="*/ 115 w 132"/>
                  <a:gd name="T57" fmla="*/ 98 h 246"/>
                  <a:gd name="T58" fmla="*/ 79 w 132"/>
                  <a:gd name="T59" fmla="*/ 185 h 246"/>
                  <a:gd name="T60" fmla="*/ 52 w 132"/>
                  <a:gd name="T61" fmla="*/ 240 h 246"/>
                  <a:gd name="T62" fmla="*/ 34 w 132"/>
                  <a:gd name="T63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2" h="246">
                    <a:moveTo>
                      <a:pt x="34" y="246"/>
                    </a:moveTo>
                    <a:lnTo>
                      <a:pt x="26" y="244"/>
                    </a:lnTo>
                    <a:lnTo>
                      <a:pt x="13" y="237"/>
                    </a:lnTo>
                    <a:lnTo>
                      <a:pt x="9" y="224"/>
                    </a:lnTo>
                    <a:lnTo>
                      <a:pt x="9" y="206"/>
                    </a:lnTo>
                    <a:lnTo>
                      <a:pt x="3" y="197"/>
                    </a:lnTo>
                    <a:lnTo>
                      <a:pt x="0" y="181"/>
                    </a:lnTo>
                    <a:lnTo>
                      <a:pt x="6" y="169"/>
                    </a:lnTo>
                    <a:lnTo>
                      <a:pt x="9" y="165"/>
                    </a:lnTo>
                    <a:lnTo>
                      <a:pt x="26" y="144"/>
                    </a:lnTo>
                    <a:lnTo>
                      <a:pt x="26" y="139"/>
                    </a:lnTo>
                    <a:lnTo>
                      <a:pt x="26" y="132"/>
                    </a:lnTo>
                    <a:lnTo>
                      <a:pt x="22" y="128"/>
                    </a:lnTo>
                    <a:lnTo>
                      <a:pt x="22" y="119"/>
                    </a:lnTo>
                    <a:lnTo>
                      <a:pt x="19" y="104"/>
                    </a:lnTo>
                    <a:lnTo>
                      <a:pt x="28" y="83"/>
                    </a:lnTo>
                    <a:lnTo>
                      <a:pt x="28" y="73"/>
                    </a:lnTo>
                    <a:lnTo>
                      <a:pt x="34" y="73"/>
                    </a:lnTo>
                    <a:lnTo>
                      <a:pt x="43" y="70"/>
                    </a:lnTo>
                    <a:lnTo>
                      <a:pt x="47" y="70"/>
                    </a:lnTo>
                    <a:lnTo>
                      <a:pt x="49" y="67"/>
                    </a:lnTo>
                    <a:lnTo>
                      <a:pt x="56" y="67"/>
                    </a:lnTo>
                    <a:lnTo>
                      <a:pt x="61" y="67"/>
                    </a:lnTo>
                    <a:lnTo>
                      <a:pt x="58" y="64"/>
                    </a:lnTo>
                    <a:lnTo>
                      <a:pt x="71" y="58"/>
                    </a:lnTo>
                    <a:lnTo>
                      <a:pt x="71" y="60"/>
                    </a:lnTo>
                    <a:lnTo>
                      <a:pt x="77" y="60"/>
                    </a:lnTo>
                    <a:lnTo>
                      <a:pt x="74" y="58"/>
                    </a:lnTo>
                    <a:lnTo>
                      <a:pt x="79" y="49"/>
                    </a:lnTo>
                    <a:lnTo>
                      <a:pt x="79" y="55"/>
                    </a:lnTo>
                    <a:lnTo>
                      <a:pt x="86" y="46"/>
                    </a:lnTo>
                    <a:lnTo>
                      <a:pt x="90" y="49"/>
                    </a:lnTo>
                    <a:lnTo>
                      <a:pt x="86" y="42"/>
                    </a:lnTo>
                    <a:lnTo>
                      <a:pt x="90" y="37"/>
                    </a:lnTo>
                    <a:lnTo>
                      <a:pt x="92" y="39"/>
                    </a:lnTo>
                    <a:lnTo>
                      <a:pt x="92" y="33"/>
                    </a:lnTo>
                    <a:lnTo>
                      <a:pt x="90" y="26"/>
                    </a:lnTo>
                    <a:lnTo>
                      <a:pt x="92" y="26"/>
                    </a:lnTo>
                    <a:lnTo>
                      <a:pt x="95" y="30"/>
                    </a:lnTo>
                    <a:lnTo>
                      <a:pt x="102" y="21"/>
                    </a:lnTo>
                    <a:lnTo>
                      <a:pt x="104" y="26"/>
                    </a:lnTo>
                    <a:lnTo>
                      <a:pt x="108" y="17"/>
                    </a:lnTo>
                    <a:lnTo>
                      <a:pt x="104" y="5"/>
                    </a:lnTo>
                    <a:lnTo>
                      <a:pt x="111" y="5"/>
                    </a:lnTo>
                    <a:lnTo>
                      <a:pt x="115" y="0"/>
                    </a:lnTo>
                    <a:lnTo>
                      <a:pt x="115" y="3"/>
                    </a:lnTo>
                    <a:lnTo>
                      <a:pt x="117" y="5"/>
                    </a:lnTo>
                    <a:lnTo>
                      <a:pt x="120" y="12"/>
                    </a:lnTo>
                    <a:lnTo>
                      <a:pt x="124" y="15"/>
                    </a:lnTo>
                    <a:lnTo>
                      <a:pt x="129" y="39"/>
                    </a:lnTo>
                    <a:lnTo>
                      <a:pt x="132" y="55"/>
                    </a:lnTo>
                    <a:lnTo>
                      <a:pt x="126" y="70"/>
                    </a:lnTo>
                    <a:lnTo>
                      <a:pt x="124" y="60"/>
                    </a:lnTo>
                    <a:lnTo>
                      <a:pt x="117" y="60"/>
                    </a:lnTo>
                    <a:lnTo>
                      <a:pt x="120" y="67"/>
                    </a:lnTo>
                    <a:lnTo>
                      <a:pt x="120" y="76"/>
                    </a:lnTo>
                    <a:lnTo>
                      <a:pt x="115" y="92"/>
                    </a:lnTo>
                    <a:lnTo>
                      <a:pt x="115" y="98"/>
                    </a:lnTo>
                    <a:lnTo>
                      <a:pt x="102" y="139"/>
                    </a:lnTo>
                    <a:lnTo>
                      <a:pt x="79" y="185"/>
                    </a:lnTo>
                    <a:lnTo>
                      <a:pt x="61" y="233"/>
                    </a:lnTo>
                    <a:lnTo>
                      <a:pt x="52" y="240"/>
                    </a:lnTo>
                    <a:lnTo>
                      <a:pt x="43" y="244"/>
                    </a:lnTo>
                    <a:lnTo>
                      <a:pt x="34" y="246"/>
                    </a:lnTo>
                    <a:lnTo>
                      <a:pt x="34" y="24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560"/>
              <p:cNvSpPr>
                <a:spLocks/>
              </p:cNvSpPr>
              <p:nvPr/>
            </p:nvSpPr>
            <p:spPr bwMode="auto">
              <a:xfrm>
                <a:off x="6519863" y="4559300"/>
                <a:ext cx="80963" cy="220663"/>
              </a:xfrm>
              <a:custGeom>
                <a:avLst/>
                <a:gdLst>
                  <a:gd name="T0" fmla="*/ 1 w 51"/>
                  <a:gd name="T1" fmla="*/ 0 h 139"/>
                  <a:gd name="T2" fmla="*/ 10 w 51"/>
                  <a:gd name="T3" fmla="*/ 3 h 139"/>
                  <a:gd name="T4" fmla="*/ 17 w 51"/>
                  <a:gd name="T5" fmla="*/ 6 h 139"/>
                  <a:gd name="T6" fmla="*/ 23 w 51"/>
                  <a:gd name="T7" fmla="*/ 28 h 139"/>
                  <a:gd name="T8" fmla="*/ 26 w 51"/>
                  <a:gd name="T9" fmla="*/ 37 h 139"/>
                  <a:gd name="T10" fmla="*/ 26 w 51"/>
                  <a:gd name="T11" fmla="*/ 41 h 139"/>
                  <a:gd name="T12" fmla="*/ 23 w 51"/>
                  <a:gd name="T13" fmla="*/ 50 h 139"/>
                  <a:gd name="T14" fmla="*/ 26 w 51"/>
                  <a:gd name="T15" fmla="*/ 74 h 139"/>
                  <a:gd name="T16" fmla="*/ 32 w 51"/>
                  <a:gd name="T17" fmla="*/ 74 h 139"/>
                  <a:gd name="T18" fmla="*/ 39 w 51"/>
                  <a:gd name="T19" fmla="*/ 80 h 139"/>
                  <a:gd name="T20" fmla="*/ 45 w 51"/>
                  <a:gd name="T21" fmla="*/ 92 h 139"/>
                  <a:gd name="T22" fmla="*/ 51 w 51"/>
                  <a:gd name="T23" fmla="*/ 99 h 139"/>
                  <a:gd name="T24" fmla="*/ 48 w 51"/>
                  <a:gd name="T25" fmla="*/ 105 h 139"/>
                  <a:gd name="T26" fmla="*/ 45 w 51"/>
                  <a:gd name="T27" fmla="*/ 117 h 139"/>
                  <a:gd name="T28" fmla="*/ 41 w 51"/>
                  <a:gd name="T29" fmla="*/ 120 h 139"/>
                  <a:gd name="T30" fmla="*/ 39 w 51"/>
                  <a:gd name="T31" fmla="*/ 123 h 139"/>
                  <a:gd name="T32" fmla="*/ 36 w 51"/>
                  <a:gd name="T33" fmla="*/ 133 h 139"/>
                  <a:gd name="T34" fmla="*/ 36 w 51"/>
                  <a:gd name="T35" fmla="*/ 139 h 139"/>
                  <a:gd name="T36" fmla="*/ 32 w 51"/>
                  <a:gd name="T37" fmla="*/ 133 h 139"/>
                  <a:gd name="T38" fmla="*/ 26 w 51"/>
                  <a:gd name="T39" fmla="*/ 123 h 139"/>
                  <a:gd name="T40" fmla="*/ 21 w 51"/>
                  <a:gd name="T41" fmla="*/ 114 h 139"/>
                  <a:gd name="T42" fmla="*/ 26 w 51"/>
                  <a:gd name="T43" fmla="*/ 108 h 139"/>
                  <a:gd name="T44" fmla="*/ 23 w 51"/>
                  <a:gd name="T45" fmla="*/ 92 h 139"/>
                  <a:gd name="T46" fmla="*/ 17 w 51"/>
                  <a:gd name="T47" fmla="*/ 89 h 139"/>
                  <a:gd name="T48" fmla="*/ 10 w 51"/>
                  <a:gd name="T49" fmla="*/ 92 h 139"/>
                  <a:gd name="T50" fmla="*/ 1 w 51"/>
                  <a:gd name="T51" fmla="*/ 80 h 139"/>
                  <a:gd name="T52" fmla="*/ 0 w 51"/>
                  <a:gd name="T53" fmla="*/ 83 h 139"/>
                  <a:gd name="T54" fmla="*/ 0 w 51"/>
                  <a:gd name="T55" fmla="*/ 74 h 139"/>
                  <a:gd name="T56" fmla="*/ 1 w 51"/>
                  <a:gd name="T57" fmla="*/ 65 h 139"/>
                  <a:gd name="T58" fmla="*/ 1 w 51"/>
                  <a:gd name="T59" fmla="*/ 58 h 139"/>
                  <a:gd name="T60" fmla="*/ 5 w 51"/>
                  <a:gd name="T61" fmla="*/ 55 h 139"/>
                  <a:gd name="T62" fmla="*/ 7 w 51"/>
                  <a:gd name="T63" fmla="*/ 53 h 139"/>
                  <a:gd name="T64" fmla="*/ 5 w 51"/>
                  <a:gd name="T65" fmla="*/ 46 h 139"/>
                  <a:gd name="T66" fmla="*/ 5 w 51"/>
                  <a:gd name="T67" fmla="*/ 44 h 139"/>
                  <a:gd name="T68" fmla="*/ 7 w 51"/>
                  <a:gd name="T69" fmla="*/ 31 h 139"/>
                  <a:gd name="T70" fmla="*/ 7 w 51"/>
                  <a:gd name="T71" fmla="*/ 25 h 139"/>
                  <a:gd name="T72" fmla="*/ 14 w 51"/>
                  <a:gd name="T73" fmla="*/ 21 h 139"/>
                  <a:gd name="T74" fmla="*/ 14 w 51"/>
                  <a:gd name="T75" fmla="*/ 15 h 139"/>
                  <a:gd name="T76" fmla="*/ 7 w 51"/>
                  <a:gd name="T77" fmla="*/ 12 h 139"/>
                  <a:gd name="T78" fmla="*/ 5 w 51"/>
                  <a:gd name="T79" fmla="*/ 6 h 139"/>
                  <a:gd name="T80" fmla="*/ 1 w 51"/>
                  <a:gd name="T81" fmla="*/ 0 h 139"/>
                  <a:gd name="T82" fmla="*/ 1 w 51"/>
                  <a:gd name="T83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1" h="139">
                    <a:moveTo>
                      <a:pt x="1" y="0"/>
                    </a:moveTo>
                    <a:lnTo>
                      <a:pt x="10" y="3"/>
                    </a:lnTo>
                    <a:lnTo>
                      <a:pt x="17" y="6"/>
                    </a:lnTo>
                    <a:lnTo>
                      <a:pt x="23" y="28"/>
                    </a:lnTo>
                    <a:lnTo>
                      <a:pt x="26" y="37"/>
                    </a:lnTo>
                    <a:lnTo>
                      <a:pt x="26" y="41"/>
                    </a:lnTo>
                    <a:lnTo>
                      <a:pt x="23" y="50"/>
                    </a:lnTo>
                    <a:lnTo>
                      <a:pt x="26" y="74"/>
                    </a:lnTo>
                    <a:lnTo>
                      <a:pt x="32" y="74"/>
                    </a:lnTo>
                    <a:lnTo>
                      <a:pt x="39" y="80"/>
                    </a:lnTo>
                    <a:lnTo>
                      <a:pt x="45" y="92"/>
                    </a:lnTo>
                    <a:lnTo>
                      <a:pt x="51" y="99"/>
                    </a:lnTo>
                    <a:lnTo>
                      <a:pt x="48" y="105"/>
                    </a:lnTo>
                    <a:lnTo>
                      <a:pt x="45" y="117"/>
                    </a:lnTo>
                    <a:lnTo>
                      <a:pt x="41" y="120"/>
                    </a:lnTo>
                    <a:lnTo>
                      <a:pt x="39" y="123"/>
                    </a:lnTo>
                    <a:lnTo>
                      <a:pt x="36" y="133"/>
                    </a:lnTo>
                    <a:lnTo>
                      <a:pt x="36" y="139"/>
                    </a:lnTo>
                    <a:lnTo>
                      <a:pt x="32" y="133"/>
                    </a:lnTo>
                    <a:lnTo>
                      <a:pt x="26" y="123"/>
                    </a:lnTo>
                    <a:lnTo>
                      <a:pt x="21" y="114"/>
                    </a:lnTo>
                    <a:lnTo>
                      <a:pt x="26" y="108"/>
                    </a:lnTo>
                    <a:lnTo>
                      <a:pt x="23" y="92"/>
                    </a:lnTo>
                    <a:lnTo>
                      <a:pt x="17" y="89"/>
                    </a:lnTo>
                    <a:lnTo>
                      <a:pt x="10" y="92"/>
                    </a:lnTo>
                    <a:lnTo>
                      <a:pt x="1" y="80"/>
                    </a:lnTo>
                    <a:lnTo>
                      <a:pt x="0" y="83"/>
                    </a:lnTo>
                    <a:lnTo>
                      <a:pt x="0" y="74"/>
                    </a:lnTo>
                    <a:lnTo>
                      <a:pt x="1" y="65"/>
                    </a:lnTo>
                    <a:lnTo>
                      <a:pt x="1" y="58"/>
                    </a:lnTo>
                    <a:lnTo>
                      <a:pt x="5" y="55"/>
                    </a:lnTo>
                    <a:lnTo>
                      <a:pt x="7" y="53"/>
                    </a:lnTo>
                    <a:lnTo>
                      <a:pt x="5" y="46"/>
                    </a:lnTo>
                    <a:lnTo>
                      <a:pt x="5" y="44"/>
                    </a:lnTo>
                    <a:lnTo>
                      <a:pt x="7" y="31"/>
                    </a:lnTo>
                    <a:lnTo>
                      <a:pt x="7" y="25"/>
                    </a:lnTo>
                    <a:lnTo>
                      <a:pt x="14" y="21"/>
                    </a:lnTo>
                    <a:lnTo>
                      <a:pt x="14" y="15"/>
                    </a:lnTo>
                    <a:lnTo>
                      <a:pt x="7" y="12"/>
                    </a:lnTo>
                    <a:lnTo>
                      <a:pt x="5" y="6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561"/>
              <p:cNvSpPr>
                <a:spLocks/>
              </p:cNvSpPr>
              <p:nvPr/>
            </p:nvSpPr>
            <p:spPr bwMode="auto">
              <a:xfrm>
                <a:off x="5284788" y="3590925"/>
                <a:ext cx="450850" cy="420688"/>
              </a:xfrm>
              <a:custGeom>
                <a:avLst/>
                <a:gdLst>
                  <a:gd name="T0" fmla="*/ 232 w 284"/>
                  <a:gd name="T1" fmla="*/ 74 h 265"/>
                  <a:gd name="T2" fmla="*/ 241 w 284"/>
                  <a:gd name="T3" fmla="*/ 85 h 265"/>
                  <a:gd name="T4" fmla="*/ 257 w 284"/>
                  <a:gd name="T5" fmla="*/ 92 h 265"/>
                  <a:gd name="T6" fmla="*/ 266 w 284"/>
                  <a:gd name="T7" fmla="*/ 105 h 265"/>
                  <a:gd name="T8" fmla="*/ 270 w 284"/>
                  <a:gd name="T9" fmla="*/ 112 h 265"/>
                  <a:gd name="T10" fmla="*/ 284 w 284"/>
                  <a:gd name="T11" fmla="*/ 144 h 265"/>
                  <a:gd name="T12" fmla="*/ 275 w 284"/>
                  <a:gd name="T13" fmla="*/ 163 h 265"/>
                  <a:gd name="T14" fmla="*/ 263 w 284"/>
                  <a:gd name="T15" fmla="*/ 176 h 265"/>
                  <a:gd name="T16" fmla="*/ 229 w 284"/>
                  <a:gd name="T17" fmla="*/ 178 h 265"/>
                  <a:gd name="T18" fmla="*/ 198 w 284"/>
                  <a:gd name="T19" fmla="*/ 181 h 265"/>
                  <a:gd name="T20" fmla="*/ 177 w 284"/>
                  <a:gd name="T21" fmla="*/ 187 h 265"/>
                  <a:gd name="T22" fmla="*/ 157 w 284"/>
                  <a:gd name="T23" fmla="*/ 201 h 265"/>
                  <a:gd name="T24" fmla="*/ 152 w 284"/>
                  <a:gd name="T25" fmla="*/ 206 h 265"/>
                  <a:gd name="T26" fmla="*/ 148 w 284"/>
                  <a:gd name="T27" fmla="*/ 216 h 265"/>
                  <a:gd name="T28" fmla="*/ 134 w 284"/>
                  <a:gd name="T29" fmla="*/ 212 h 265"/>
                  <a:gd name="T30" fmla="*/ 134 w 284"/>
                  <a:gd name="T31" fmla="*/ 222 h 265"/>
                  <a:gd name="T32" fmla="*/ 127 w 284"/>
                  <a:gd name="T33" fmla="*/ 235 h 265"/>
                  <a:gd name="T34" fmla="*/ 115 w 284"/>
                  <a:gd name="T35" fmla="*/ 237 h 265"/>
                  <a:gd name="T36" fmla="*/ 111 w 284"/>
                  <a:gd name="T37" fmla="*/ 256 h 265"/>
                  <a:gd name="T38" fmla="*/ 109 w 284"/>
                  <a:gd name="T39" fmla="*/ 262 h 265"/>
                  <a:gd name="T40" fmla="*/ 100 w 284"/>
                  <a:gd name="T41" fmla="*/ 256 h 265"/>
                  <a:gd name="T42" fmla="*/ 90 w 284"/>
                  <a:gd name="T43" fmla="*/ 262 h 265"/>
                  <a:gd name="T44" fmla="*/ 88 w 284"/>
                  <a:gd name="T45" fmla="*/ 265 h 265"/>
                  <a:gd name="T46" fmla="*/ 79 w 284"/>
                  <a:gd name="T47" fmla="*/ 262 h 265"/>
                  <a:gd name="T48" fmla="*/ 66 w 284"/>
                  <a:gd name="T49" fmla="*/ 262 h 265"/>
                  <a:gd name="T50" fmla="*/ 63 w 284"/>
                  <a:gd name="T51" fmla="*/ 253 h 265"/>
                  <a:gd name="T52" fmla="*/ 59 w 284"/>
                  <a:gd name="T53" fmla="*/ 240 h 265"/>
                  <a:gd name="T54" fmla="*/ 50 w 284"/>
                  <a:gd name="T55" fmla="*/ 224 h 265"/>
                  <a:gd name="T56" fmla="*/ 41 w 284"/>
                  <a:gd name="T57" fmla="*/ 235 h 265"/>
                  <a:gd name="T58" fmla="*/ 25 w 284"/>
                  <a:gd name="T59" fmla="*/ 237 h 265"/>
                  <a:gd name="T60" fmla="*/ 16 w 284"/>
                  <a:gd name="T61" fmla="*/ 235 h 265"/>
                  <a:gd name="T62" fmla="*/ 13 w 284"/>
                  <a:gd name="T63" fmla="*/ 224 h 265"/>
                  <a:gd name="T64" fmla="*/ 7 w 284"/>
                  <a:gd name="T65" fmla="*/ 210 h 265"/>
                  <a:gd name="T66" fmla="*/ 0 w 284"/>
                  <a:gd name="T67" fmla="*/ 206 h 265"/>
                  <a:gd name="T68" fmla="*/ 0 w 284"/>
                  <a:gd name="T69" fmla="*/ 194 h 265"/>
                  <a:gd name="T70" fmla="*/ 4 w 284"/>
                  <a:gd name="T71" fmla="*/ 185 h 265"/>
                  <a:gd name="T72" fmla="*/ 11 w 284"/>
                  <a:gd name="T73" fmla="*/ 167 h 265"/>
                  <a:gd name="T74" fmla="*/ 25 w 284"/>
                  <a:gd name="T75" fmla="*/ 169 h 265"/>
                  <a:gd name="T76" fmla="*/ 47 w 284"/>
                  <a:gd name="T77" fmla="*/ 169 h 265"/>
                  <a:gd name="T78" fmla="*/ 111 w 284"/>
                  <a:gd name="T79" fmla="*/ 173 h 265"/>
                  <a:gd name="T80" fmla="*/ 111 w 284"/>
                  <a:gd name="T81" fmla="*/ 153 h 265"/>
                  <a:gd name="T82" fmla="*/ 127 w 284"/>
                  <a:gd name="T83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84" h="265">
                    <a:moveTo>
                      <a:pt x="127" y="0"/>
                    </a:moveTo>
                    <a:lnTo>
                      <a:pt x="232" y="74"/>
                    </a:lnTo>
                    <a:lnTo>
                      <a:pt x="232" y="76"/>
                    </a:lnTo>
                    <a:lnTo>
                      <a:pt x="241" y="85"/>
                    </a:lnTo>
                    <a:lnTo>
                      <a:pt x="250" y="89"/>
                    </a:lnTo>
                    <a:lnTo>
                      <a:pt x="257" y="92"/>
                    </a:lnTo>
                    <a:lnTo>
                      <a:pt x="266" y="96"/>
                    </a:lnTo>
                    <a:lnTo>
                      <a:pt x="266" y="105"/>
                    </a:lnTo>
                    <a:lnTo>
                      <a:pt x="263" y="108"/>
                    </a:lnTo>
                    <a:lnTo>
                      <a:pt x="270" y="112"/>
                    </a:lnTo>
                    <a:lnTo>
                      <a:pt x="284" y="108"/>
                    </a:lnTo>
                    <a:lnTo>
                      <a:pt x="284" y="144"/>
                    </a:lnTo>
                    <a:lnTo>
                      <a:pt x="282" y="148"/>
                    </a:lnTo>
                    <a:lnTo>
                      <a:pt x="275" y="163"/>
                    </a:lnTo>
                    <a:lnTo>
                      <a:pt x="272" y="176"/>
                    </a:lnTo>
                    <a:lnTo>
                      <a:pt x="263" y="176"/>
                    </a:lnTo>
                    <a:lnTo>
                      <a:pt x="232" y="176"/>
                    </a:lnTo>
                    <a:lnTo>
                      <a:pt x="229" y="178"/>
                    </a:lnTo>
                    <a:lnTo>
                      <a:pt x="213" y="181"/>
                    </a:lnTo>
                    <a:lnTo>
                      <a:pt x="198" y="181"/>
                    </a:lnTo>
                    <a:lnTo>
                      <a:pt x="191" y="185"/>
                    </a:lnTo>
                    <a:lnTo>
                      <a:pt x="177" y="187"/>
                    </a:lnTo>
                    <a:lnTo>
                      <a:pt x="173" y="197"/>
                    </a:lnTo>
                    <a:lnTo>
                      <a:pt x="157" y="201"/>
                    </a:lnTo>
                    <a:lnTo>
                      <a:pt x="157" y="206"/>
                    </a:lnTo>
                    <a:lnTo>
                      <a:pt x="152" y="206"/>
                    </a:lnTo>
                    <a:lnTo>
                      <a:pt x="152" y="212"/>
                    </a:lnTo>
                    <a:lnTo>
                      <a:pt x="148" y="216"/>
                    </a:lnTo>
                    <a:lnTo>
                      <a:pt x="140" y="210"/>
                    </a:lnTo>
                    <a:lnTo>
                      <a:pt x="134" y="212"/>
                    </a:lnTo>
                    <a:lnTo>
                      <a:pt x="138" y="222"/>
                    </a:lnTo>
                    <a:lnTo>
                      <a:pt x="134" y="222"/>
                    </a:lnTo>
                    <a:lnTo>
                      <a:pt x="134" y="228"/>
                    </a:lnTo>
                    <a:lnTo>
                      <a:pt x="127" y="235"/>
                    </a:lnTo>
                    <a:lnTo>
                      <a:pt x="124" y="235"/>
                    </a:lnTo>
                    <a:lnTo>
                      <a:pt x="115" y="237"/>
                    </a:lnTo>
                    <a:lnTo>
                      <a:pt x="118" y="246"/>
                    </a:lnTo>
                    <a:lnTo>
                      <a:pt x="111" y="256"/>
                    </a:lnTo>
                    <a:lnTo>
                      <a:pt x="115" y="262"/>
                    </a:lnTo>
                    <a:lnTo>
                      <a:pt x="109" y="262"/>
                    </a:lnTo>
                    <a:lnTo>
                      <a:pt x="102" y="265"/>
                    </a:lnTo>
                    <a:lnTo>
                      <a:pt x="100" y="256"/>
                    </a:lnTo>
                    <a:lnTo>
                      <a:pt x="96" y="259"/>
                    </a:lnTo>
                    <a:lnTo>
                      <a:pt x="90" y="262"/>
                    </a:lnTo>
                    <a:lnTo>
                      <a:pt x="88" y="262"/>
                    </a:lnTo>
                    <a:lnTo>
                      <a:pt x="88" y="265"/>
                    </a:lnTo>
                    <a:lnTo>
                      <a:pt x="81" y="265"/>
                    </a:lnTo>
                    <a:lnTo>
                      <a:pt x="79" y="262"/>
                    </a:lnTo>
                    <a:lnTo>
                      <a:pt x="72" y="265"/>
                    </a:lnTo>
                    <a:lnTo>
                      <a:pt x="66" y="262"/>
                    </a:lnTo>
                    <a:lnTo>
                      <a:pt x="66" y="256"/>
                    </a:lnTo>
                    <a:lnTo>
                      <a:pt x="63" y="253"/>
                    </a:lnTo>
                    <a:lnTo>
                      <a:pt x="63" y="246"/>
                    </a:lnTo>
                    <a:lnTo>
                      <a:pt x="59" y="240"/>
                    </a:lnTo>
                    <a:lnTo>
                      <a:pt x="56" y="237"/>
                    </a:lnTo>
                    <a:lnTo>
                      <a:pt x="50" y="224"/>
                    </a:lnTo>
                    <a:lnTo>
                      <a:pt x="43" y="228"/>
                    </a:lnTo>
                    <a:lnTo>
                      <a:pt x="41" y="235"/>
                    </a:lnTo>
                    <a:lnTo>
                      <a:pt x="35" y="231"/>
                    </a:lnTo>
                    <a:lnTo>
                      <a:pt x="25" y="237"/>
                    </a:lnTo>
                    <a:lnTo>
                      <a:pt x="22" y="231"/>
                    </a:lnTo>
                    <a:lnTo>
                      <a:pt x="16" y="235"/>
                    </a:lnTo>
                    <a:lnTo>
                      <a:pt x="13" y="231"/>
                    </a:lnTo>
                    <a:lnTo>
                      <a:pt x="13" y="224"/>
                    </a:lnTo>
                    <a:lnTo>
                      <a:pt x="13" y="219"/>
                    </a:lnTo>
                    <a:lnTo>
                      <a:pt x="7" y="210"/>
                    </a:lnTo>
                    <a:lnTo>
                      <a:pt x="4" y="212"/>
                    </a:lnTo>
                    <a:lnTo>
                      <a:pt x="0" y="206"/>
                    </a:lnTo>
                    <a:lnTo>
                      <a:pt x="0" y="197"/>
                    </a:lnTo>
                    <a:lnTo>
                      <a:pt x="0" y="194"/>
                    </a:lnTo>
                    <a:lnTo>
                      <a:pt x="0" y="187"/>
                    </a:lnTo>
                    <a:lnTo>
                      <a:pt x="4" y="185"/>
                    </a:lnTo>
                    <a:lnTo>
                      <a:pt x="4" y="178"/>
                    </a:lnTo>
                    <a:lnTo>
                      <a:pt x="11" y="167"/>
                    </a:lnTo>
                    <a:lnTo>
                      <a:pt x="20" y="176"/>
                    </a:lnTo>
                    <a:lnTo>
                      <a:pt x="25" y="169"/>
                    </a:lnTo>
                    <a:lnTo>
                      <a:pt x="43" y="176"/>
                    </a:lnTo>
                    <a:lnTo>
                      <a:pt x="47" y="169"/>
                    </a:lnTo>
                    <a:lnTo>
                      <a:pt x="50" y="173"/>
                    </a:lnTo>
                    <a:lnTo>
                      <a:pt x="111" y="173"/>
                    </a:lnTo>
                    <a:lnTo>
                      <a:pt x="118" y="157"/>
                    </a:lnTo>
                    <a:lnTo>
                      <a:pt x="111" y="153"/>
                    </a:lnTo>
                    <a:lnTo>
                      <a:pt x="96" y="0"/>
                    </a:lnTo>
                    <a:lnTo>
                      <a:pt x="127" y="0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562"/>
              <p:cNvSpPr>
                <a:spLocks/>
              </p:cNvSpPr>
              <p:nvPr/>
            </p:nvSpPr>
            <p:spPr bwMode="auto">
              <a:xfrm>
                <a:off x="5154613" y="3273425"/>
                <a:ext cx="430213" cy="434975"/>
              </a:xfrm>
              <a:custGeom>
                <a:avLst/>
                <a:gdLst>
                  <a:gd name="T0" fmla="*/ 261 w 271"/>
                  <a:gd name="T1" fmla="*/ 20 h 274"/>
                  <a:gd name="T2" fmla="*/ 265 w 271"/>
                  <a:gd name="T3" fmla="*/ 37 h 274"/>
                  <a:gd name="T4" fmla="*/ 271 w 271"/>
                  <a:gd name="T5" fmla="*/ 59 h 274"/>
                  <a:gd name="T6" fmla="*/ 271 w 271"/>
                  <a:gd name="T7" fmla="*/ 68 h 274"/>
                  <a:gd name="T8" fmla="*/ 239 w 271"/>
                  <a:gd name="T9" fmla="*/ 77 h 274"/>
                  <a:gd name="T10" fmla="*/ 227 w 271"/>
                  <a:gd name="T11" fmla="*/ 84 h 274"/>
                  <a:gd name="T12" fmla="*/ 230 w 271"/>
                  <a:gd name="T13" fmla="*/ 89 h 274"/>
                  <a:gd name="T14" fmla="*/ 204 w 271"/>
                  <a:gd name="T15" fmla="*/ 111 h 274"/>
                  <a:gd name="T16" fmla="*/ 182 w 271"/>
                  <a:gd name="T17" fmla="*/ 114 h 274"/>
                  <a:gd name="T18" fmla="*/ 170 w 271"/>
                  <a:gd name="T19" fmla="*/ 118 h 274"/>
                  <a:gd name="T20" fmla="*/ 145 w 271"/>
                  <a:gd name="T21" fmla="*/ 130 h 274"/>
                  <a:gd name="T22" fmla="*/ 145 w 271"/>
                  <a:gd name="T23" fmla="*/ 181 h 274"/>
                  <a:gd name="T24" fmla="*/ 86 w 271"/>
                  <a:gd name="T25" fmla="*/ 228 h 274"/>
                  <a:gd name="T26" fmla="*/ 68 w 271"/>
                  <a:gd name="T27" fmla="*/ 237 h 274"/>
                  <a:gd name="T28" fmla="*/ 68 w 271"/>
                  <a:gd name="T29" fmla="*/ 268 h 274"/>
                  <a:gd name="T30" fmla="*/ 0 w 271"/>
                  <a:gd name="T31" fmla="*/ 274 h 274"/>
                  <a:gd name="T32" fmla="*/ 6 w 271"/>
                  <a:gd name="T33" fmla="*/ 249 h 274"/>
                  <a:gd name="T34" fmla="*/ 13 w 271"/>
                  <a:gd name="T35" fmla="*/ 233 h 274"/>
                  <a:gd name="T36" fmla="*/ 24 w 271"/>
                  <a:gd name="T37" fmla="*/ 219 h 274"/>
                  <a:gd name="T38" fmla="*/ 36 w 271"/>
                  <a:gd name="T39" fmla="*/ 194 h 274"/>
                  <a:gd name="T40" fmla="*/ 61 w 271"/>
                  <a:gd name="T41" fmla="*/ 167 h 274"/>
                  <a:gd name="T42" fmla="*/ 89 w 271"/>
                  <a:gd name="T43" fmla="*/ 145 h 274"/>
                  <a:gd name="T44" fmla="*/ 120 w 271"/>
                  <a:gd name="T45" fmla="*/ 120 h 274"/>
                  <a:gd name="T46" fmla="*/ 123 w 271"/>
                  <a:gd name="T47" fmla="*/ 98 h 274"/>
                  <a:gd name="T48" fmla="*/ 132 w 271"/>
                  <a:gd name="T49" fmla="*/ 72 h 274"/>
                  <a:gd name="T50" fmla="*/ 145 w 271"/>
                  <a:gd name="T51" fmla="*/ 50 h 274"/>
                  <a:gd name="T52" fmla="*/ 175 w 271"/>
                  <a:gd name="T53" fmla="*/ 31 h 274"/>
                  <a:gd name="T54" fmla="*/ 191 w 271"/>
                  <a:gd name="T55" fmla="*/ 0 h 274"/>
                  <a:gd name="T56" fmla="*/ 209 w 271"/>
                  <a:gd name="T57" fmla="*/ 9 h 274"/>
                  <a:gd name="T58" fmla="*/ 234 w 271"/>
                  <a:gd name="T59" fmla="*/ 9 h 274"/>
                  <a:gd name="T60" fmla="*/ 243 w 271"/>
                  <a:gd name="T61" fmla="*/ 13 h 274"/>
                  <a:gd name="T62" fmla="*/ 255 w 271"/>
                  <a:gd name="T63" fmla="*/ 13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1" h="274">
                    <a:moveTo>
                      <a:pt x="255" y="13"/>
                    </a:moveTo>
                    <a:lnTo>
                      <a:pt x="261" y="20"/>
                    </a:lnTo>
                    <a:lnTo>
                      <a:pt x="265" y="29"/>
                    </a:lnTo>
                    <a:lnTo>
                      <a:pt x="265" y="37"/>
                    </a:lnTo>
                    <a:lnTo>
                      <a:pt x="268" y="52"/>
                    </a:lnTo>
                    <a:lnTo>
                      <a:pt x="271" y="59"/>
                    </a:lnTo>
                    <a:lnTo>
                      <a:pt x="271" y="65"/>
                    </a:lnTo>
                    <a:lnTo>
                      <a:pt x="271" y="68"/>
                    </a:lnTo>
                    <a:lnTo>
                      <a:pt x="243" y="72"/>
                    </a:lnTo>
                    <a:lnTo>
                      <a:pt x="239" y="77"/>
                    </a:lnTo>
                    <a:lnTo>
                      <a:pt x="230" y="81"/>
                    </a:lnTo>
                    <a:lnTo>
                      <a:pt x="227" y="84"/>
                    </a:lnTo>
                    <a:lnTo>
                      <a:pt x="230" y="86"/>
                    </a:lnTo>
                    <a:lnTo>
                      <a:pt x="230" y="89"/>
                    </a:lnTo>
                    <a:lnTo>
                      <a:pt x="222" y="95"/>
                    </a:lnTo>
                    <a:lnTo>
                      <a:pt x="204" y="111"/>
                    </a:lnTo>
                    <a:lnTo>
                      <a:pt x="191" y="118"/>
                    </a:lnTo>
                    <a:lnTo>
                      <a:pt x="182" y="114"/>
                    </a:lnTo>
                    <a:lnTo>
                      <a:pt x="175" y="118"/>
                    </a:lnTo>
                    <a:lnTo>
                      <a:pt x="170" y="118"/>
                    </a:lnTo>
                    <a:lnTo>
                      <a:pt x="150" y="127"/>
                    </a:lnTo>
                    <a:lnTo>
                      <a:pt x="145" y="130"/>
                    </a:lnTo>
                    <a:lnTo>
                      <a:pt x="145" y="157"/>
                    </a:lnTo>
                    <a:lnTo>
                      <a:pt x="145" y="181"/>
                    </a:lnTo>
                    <a:lnTo>
                      <a:pt x="86" y="185"/>
                    </a:lnTo>
                    <a:lnTo>
                      <a:pt x="86" y="228"/>
                    </a:lnTo>
                    <a:lnTo>
                      <a:pt x="70" y="230"/>
                    </a:lnTo>
                    <a:lnTo>
                      <a:pt x="68" y="237"/>
                    </a:lnTo>
                    <a:lnTo>
                      <a:pt x="65" y="243"/>
                    </a:lnTo>
                    <a:lnTo>
                      <a:pt x="68" y="268"/>
                    </a:lnTo>
                    <a:lnTo>
                      <a:pt x="4" y="268"/>
                    </a:lnTo>
                    <a:lnTo>
                      <a:pt x="0" y="274"/>
                    </a:lnTo>
                    <a:lnTo>
                      <a:pt x="0" y="255"/>
                    </a:lnTo>
                    <a:lnTo>
                      <a:pt x="6" y="249"/>
                    </a:lnTo>
                    <a:lnTo>
                      <a:pt x="13" y="243"/>
                    </a:lnTo>
                    <a:lnTo>
                      <a:pt x="13" y="233"/>
                    </a:lnTo>
                    <a:lnTo>
                      <a:pt x="18" y="230"/>
                    </a:lnTo>
                    <a:lnTo>
                      <a:pt x="24" y="219"/>
                    </a:lnTo>
                    <a:lnTo>
                      <a:pt x="36" y="209"/>
                    </a:lnTo>
                    <a:lnTo>
                      <a:pt x="36" y="194"/>
                    </a:lnTo>
                    <a:lnTo>
                      <a:pt x="45" y="179"/>
                    </a:lnTo>
                    <a:lnTo>
                      <a:pt x="61" y="167"/>
                    </a:lnTo>
                    <a:lnTo>
                      <a:pt x="70" y="148"/>
                    </a:lnTo>
                    <a:lnTo>
                      <a:pt x="89" y="145"/>
                    </a:lnTo>
                    <a:lnTo>
                      <a:pt x="102" y="136"/>
                    </a:lnTo>
                    <a:lnTo>
                      <a:pt x="120" y="120"/>
                    </a:lnTo>
                    <a:lnTo>
                      <a:pt x="125" y="105"/>
                    </a:lnTo>
                    <a:lnTo>
                      <a:pt x="123" y="98"/>
                    </a:lnTo>
                    <a:lnTo>
                      <a:pt x="125" y="81"/>
                    </a:lnTo>
                    <a:lnTo>
                      <a:pt x="132" y="72"/>
                    </a:lnTo>
                    <a:lnTo>
                      <a:pt x="136" y="61"/>
                    </a:lnTo>
                    <a:lnTo>
                      <a:pt x="145" y="50"/>
                    </a:lnTo>
                    <a:lnTo>
                      <a:pt x="161" y="43"/>
                    </a:lnTo>
                    <a:lnTo>
                      <a:pt x="175" y="31"/>
                    </a:lnTo>
                    <a:lnTo>
                      <a:pt x="182" y="20"/>
                    </a:lnTo>
                    <a:lnTo>
                      <a:pt x="191" y="0"/>
                    </a:lnTo>
                    <a:lnTo>
                      <a:pt x="200" y="0"/>
                    </a:lnTo>
                    <a:lnTo>
                      <a:pt x="209" y="9"/>
                    </a:lnTo>
                    <a:lnTo>
                      <a:pt x="227" y="9"/>
                    </a:lnTo>
                    <a:lnTo>
                      <a:pt x="234" y="9"/>
                    </a:lnTo>
                    <a:lnTo>
                      <a:pt x="239" y="6"/>
                    </a:lnTo>
                    <a:lnTo>
                      <a:pt x="243" y="13"/>
                    </a:lnTo>
                    <a:lnTo>
                      <a:pt x="255" y="13"/>
                    </a:lnTo>
                    <a:lnTo>
                      <a:pt x="255" y="1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563"/>
              <p:cNvSpPr>
                <a:spLocks/>
              </p:cNvSpPr>
              <p:nvPr/>
            </p:nvSpPr>
            <p:spPr bwMode="auto">
              <a:xfrm>
                <a:off x="5154613" y="3522663"/>
                <a:ext cx="331788" cy="365125"/>
              </a:xfrm>
              <a:custGeom>
                <a:avLst/>
                <a:gdLst>
                  <a:gd name="T0" fmla="*/ 145 w 209"/>
                  <a:gd name="T1" fmla="*/ 0 h 230"/>
                  <a:gd name="T2" fmla="*/ 209 w 209"/>
                  <a:gd name="T3" fmla="*/ 43 h 230"/>
                  <a:gd name="T4" fmla="*/ 178 w 209"/>
                  <a:gd name="T5" fmla="*/ 43 h 230"/>
                  <a:gd name="T6" fmla="*/ 193 w 209"/>
                  <a:gd name="T7" fmla="*/ 196 h 230"/>
                  <a:gd name="T8" fmla="*/ 200 w 209"/>
                  <a:gd name="T9" fmla="*/ 200 h 230"/>
                  <a:gd name="T10" fmla="*/ 193 w 209"/>
                  <a:gd name="T11" fmla="*/ 216 h 230"/>
                  <a:gd name="T12" fmla="*/ 132 w 209"/>
                  <a:gd name="T13" fmla="*/ 216 h 230"/>
                  <a:gd name="T14" fmla="*/ 129 w 209"/>
                  <a:gd name="T15" fmla="*/ 212 h 230"/>
                  <a:gd name="T16" fmla="*/ 125 w 209"/>
                  <a:gd name="T17" fmla="*/ 219 h 230"/>
                  <a:gd name="T18" fmla="*/ 107 w 209"/>
                  <a:gd name="T19" fmla="*/ 212 h 230"/>
                  <a:gd name="T20" fmla="*/ 102 w 209"/>
                  <a:gd name="T21" fmla="*/ 219 h 230"/>
                  <a:gd name="T22" fmla="*/ 93 w 209"/>
                  <a:gd name="T23" fmla="*/ 210 h 230"/>
                  <a:gd name="T24" fmla="*/ 86 w 209"/>
                  <a:gd name="T25" fmla="*/ 221 h 230"/>
                  <a:gd name="T26" fmla="*/ 86 w 209"/>
                  <a:gd name="T27" fmla="*/ 228 h 230"/>
                  <a:gd name="T28" fmla="*/ 82 w 209"/>
                  <a:gd name="T29" fmla="*/ 230 h 230"/>
                  <a:gd name="T30" fmla="*/ 74 w 209"/>
                  <a:gd name="T31" fmla="*/ 228 h 230"/>
                  <a:gd name="T32" fmla="*/ 70 w 209"/>
                  <a:gd name="T33" fmla="*/ 221 h 230"/>
                  <a:gd name="T34" fmla="*/ 68 w 209"/>
                  <a:gd name="T35" fmla="*/ 219 h 230"/>
                  <a:gd name="T36" fmla="*/ 61 w 209"/>
                  <a:gd name="T37" fmla="*/ 216 h 230"/>
                  <a:gd name="T38" fmla="*/ 59 w 209"/>
                  <a:gd name="T39" fmla="*/ 206 h 230"/>
                  <a:gd name="T40" fmla="*/ 52 w 209"/>
                  <a:gd name="T41" fmla="*/ 206 h 230"/>
                  <a:gd name="T42" fmla="*/ 45 w 209"/>
                  <a:gd name="T43" fmla="*/ 196 h 230"/>
                  <a:gd name="T44" fmla="*/ 39 w 209"/>
                  <a:gd name="T45" fmla="*/ 194 h 230"/>
                  <a:gd name="T46" fmla="*/ 24 w 209"/>
                  <a:gd name="T47" fmla="*/ 196 h 230"/>
                  <a:gd name="T48" fmla="*/ 13 w 209"/>
                  <a:gd name="T49" fmla="*/ 196 h 230"/>
                  <a:gd name="T50" fmla="*/ 6 w 209"/>
                  <a:gd name="T51" fmla="*/ 203 h 230"/>
                  <a:gd name="T52" fmla="*/ 9 w 209"/>
                  <a:gd name="T53" fmla="*/ 191 h 230"/>
                  <a:gd name="T54" fmla="*/ 13 w 209"/>
                  <a:gd name="T55" fmla="*/ 175 h 230"/>
                  <a:gd name="T56" fmla="*/ 13 w 209"/>
                  <a:gd name="T57" fmla="*/ 155 h 230"/>
                  <a:gd name="T58" fmla="*/ 6 w 209"/>
                  <a:gd name="T59" fmla="*/ 148 h 230"/>
                  <a:gd name="T60" fmla="*/ 9 w 209"/>
                  <a:gd name="T61" fmla="*/ 144 h 230"/>
                  <a:gd name="T62" fmla="*/ 13 w 209"/>
                  <a:gd name="T63" fmla="*/ 135 h 230"/>
                  <a:gd name="T64" fmla="*/ 9 w 209"/>
                  <a:gd name="T65" fmla="*/ 123 h 230"/>
                  <a:gd name="T66" fmla="*/ 6 w 209"/>
                  <a:gd name="T67" fmla="*/ 126 h 230"/>
                  <a:gd name="T68" fmla="*/ 4 w 209"/>
                  <a:gd name="T69" fmla="*/ 117 h 230"/>
                  <a:gd name="T70" fmla="*/ 0 w 209"/>
                  <a:gd name="T71" fmla="*/ 117 h 230"/>
                  <a:gd name="T72" fmla="*/ 4 w 209"/>
                  <a:gd name="T73" fmla="*/ 111 h 230"/>
                  <a:gd name="T74" fmla="*/ 68 w 209"/>
                  <a:gd name="T75" fmla="*/ 111 h 230"/>
                  <a:gd name="T76" fmla="*/ 65 w 209"/>
                  <a:gd name="T77" fmla="*/ 86 h 230"/>
                  <a:gd name="T78" fmla="*/ 68 w 209"/>
                  <a:gd name="T79" fmla="*/ 80 h 230"/>
                  <a:gd name="T80" fmla="*/ 70 w 209"/>
                  <a:gd name="T81" fmla="*/ 73 h 230"/>
                  <a:gd name="T82" fmla="*/ 86 w 209"/>
                  <a:gd name="T83" fmla="*/ 71 h 230"/>
                  <a:gd name="T84" fmla="*/ 86 w 209"/>
                  <a:gd name="T85" fmla="*/ 28 h 230"/>
                  <a:gd name="T86" fmla="*/ 145 w 209"/>
                  <a:gd name="T87" fmla="*/ 24 h 230"/>
                  <a:gd name="T88" fmla="*/ 145 w 209"/>
                  <a:gd name="T89" fmla="*/ 0 h 230"/>
                  <a:gd name="T90" fmla="*/ 145 w 209"/>
                  <a:gd name="T91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09" h="230">
                    <a:moveTo>
                      <a:pt x="145" y="0"/>
                    </a:moveTo>
                    <a:lnTo>
                      <a:pt x="209" y="43"/>
                    </a:lnTo>
                    <a:lnTo>
                      <a:pt x="178" y="43"/>
                    </a:lnTo>
                    <a:lnTo>
                      <a:pt x="193" y="196"/>
                    </a:lnTo>
                    <a:lnTo>
                      <a:pt x="200" y="200"/>
                    </a:lnTo>
                    <a:lnTo>
                      <a:pt x="193" y="216"/>
                    </a:lnTo>
                    <a:lnTo>
                      <a:pt x="132" y="216"/>
                    </a:lnTo>
                    <a:lnTo>
                      <a:pt x="129" y="212"/>
                    </a:lnTo>
                    <a:lnTo>
                      <a:pt x="125" y="219"/>
                    </a:lnTo>
                    <a:lnTo>
                      <a:pt x="107" y="212"/>
                    </a:lnTo>
                    <a:lnTo>
                      <a:pt x="102" y="219"/>
                    </a:lnTo>
                    <a:lnTo>
                      <a:pt x="93" y="210"/>
                    </a:lnTo>
                    <a:lnTo>
                      <a:pt x="86" y="221"/>
                    </a:lnTo>
                    <a:lnTo>
                      <a:pt x="86" y="228"/>
                    </a:lnTo>
                    <a:lnTo>
                      <a:pt x="82" y="230"/>
                    </a:lnTo>
                    <a:lnTo>
                      <a:pt x="74" y="228"/>
                    </a:lnTo>
                    <a:lnTo>
                      <a:pt x="70" y="221"/>
                    </a:lnTo>
                    <a:lnTo>
                      <a:pt x="68" y="219"/>
                    </a:lnTo>
                    <a:lnTo>
                      <a:pt x="61" y="216"/>
                    </a:lnTo>
                    <a:lnTo>
                      <a:pt x="59" y="206"/>
                    </a:lnTo>
                    <a:lnTo>
                      <a:pt x="52" y="206"/>
                    </a:lnTo>
                    <a:lnTo>
                      <a:pt x="45" y="196"/>
                    </a:lnTo>
                    <a:lnTo>
                      <a:pt x="39" y="194"/>
                    </a:lnTo>
                    <a:lnTo>
                      <a:pt x="24" y="196"/>
                    </a:lnTo>
                    <a:lnTo>
                      <a:pt x="13" y="196"/>
                    </a:lnTo>
                    <a:lnTo>
                      <a:pt x="6" y="203"/>
                    </a:lnTo>
                    <a:lnTo>
                      <a:pt x="9" y="191"/>
                    </a:lnTo>
                    <a:lnTo>
                      <a:pt x="13" y="175"/>
                    </a:lnTo>
                    <a:lnTo>
                      <a:pt x="13" y="155"/>
                    </a:lnTo>
                    <a:lnTo>
                      <a:pt x="6" y="148"/>
                    </a:lnTo>
                    <a:lnTo>
                      <a:pt x="9" y="144"/>
                    </a:lnTo>
                    <a:lnTo>
                      <a:pt x="13" y="135"/>
                    </a:lnTo>
                    <a:lnTo>
                      <a:pt x="9" y="123"/>
                    </a:lnTo>
                    <a:lnTo>
                      <a:pt x="6" y="126"/>
                    </a:lnTo>
                    <a:lnTo>
                      <a:pt x="4" y="117"/>
                    </a:lnTo>
                    <a:lnTo>
                      <a:pt x="0" y="117"/>
                    </a:lnTo>
                    <a:lnTo>
                      <a:pt x="4" y="111"/>
                    </a:lnTo>
                    <a:lnTo>
                      <a:pt x="68" y="111"/>
                    </a:lnTo>
                    <a:lnTo>
                      <a:pt x="65" y="86"/>
                    </a:lnTo>
                    <a:lnTo>
                      <a:pt x="68" y="80"/>
                    </a:lnTo>
                    <a:lnTo>
                      <a:pt x="70" y="73"/>
                    </a:lnTo>
                    <a:lnTo>
                      <a:pt x="86" y="71"/>
                    </a:lnTo>
                    <a:lnTo>
                      <a:pt x="86" y="28"/>
                    </a:lnTo>
                    <a:lnTo>
                      <a:pt x="145" y="24"/>
                    </a:lnTo>
                    <a:lnTo>
                      <a:pt x="145" y="0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564"/>
              <p:cNvSpPr>
                <a:spLocks/>
              </p:cNvSpPr>
              <p:nvPr/>
            </p:nvSpPr>
            <p:spPr bwMode="auto">
              <a:xfrm>
                <a:off x="7173913" y="4867275"/>
                <a:ext cx="14288" cy="19050"/>
              </a:xfrm>
              <a:custGeom>
                <a:avLst/>
                <a:gdLst>
                  <a:gd name="T0" fmla="*/ 3 w 9"/>
                  <a:gd name="T1" fmla="*/ 12 h 12"/>
                  <a:gd name="T2" fmla="*/ 0 w 9"/>
                  <a:gd name="T3" fmla="*/ 9 h 12"/>
                  <a:gd name="T4" fmla="*/ 0 w 9"/>
                  <a:gd name="T5" fmla="*/ 5 h 12"/>
                  <a:gd name="T6" fmla="*/ 5 w 9"/>
                  <a:gd name="T7" fmla="*/ 0 h 12"/>
                  <a:gd name="T8" fmla="*/ 9 w 9"/>
                  <a:gd name="T9" fmla="*/ 5 h 12"/>
                  <a:gd name="T10" fmla="*/ 3 w 9"/>
                  <a:gd name="T11" fmla="*/ 12 h 12"/>
                  <a:gd name="T12" fmla="*/ 3 w 9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2">
                    <a:moveTo>
                      <a:pt x="3" y="12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5" y="0"/>
                    </a:lnTo>
                    <a:lnTo>
                      <a:pt x="9" y="5"/>
                    </a:lnTo>
                    <a:lnTo>
                      <a:pt x="3" y="12"/>
                    </a:lnTo>
                    <a:lnTo>
                      <a:pt x="3" y="1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565"/>
              <p:cNvSpPr>
                <a:spLocks/>
              </p:cNvSpPr>
              <p:nvPr/>
            </p:nvSpPr>
            <p:spPr bwMode="auto">
              <a:xfrm>
                <a:off x="6440488" y="4592638"/>
                <a:ext cx="292100" cy="466725"/>
              </a:xfrm>
              <a:custGeom>
                <a:avLst/>
                <a:gdLst>
                  <a:gd name="T0" fmla="*/ 91 w 184"/>
                  <a:gd name="T1" fmla="*/ 16 h 294"/>
                  <a:gd name="T2" fmla="*/ 101 w 184"/>
                  <a:gd name="T3" fmla="*/ 16 h 294"/>
                  <a:gd name="T4" fmla="*/ 114 w 184"/>
                  <a:gd name="T5" fmla="*/ 23 h 294"/>
                  <a:gd name="T6" fmla="*/ 129 w 184"/>
                  <a:gd name="T7" fmla="*/ 20 h 294"/>
                  <a:gd name="T8" fmla="*/ 135 w 184"/>
                  <a:gd name="T9" fmla="*/ 13 h 294"/>
                  <a:gd name="T10" fmla="*/ 144 w 184"/>
                  <a:gd name="T11" fmla="*/ 16 h 294"/>
                  <a:gd name="T12" fmla="*/ 157 w 184"/>
                  <a:gd name="T13" fmla="*/ 13 h 294"/>
                  <a:gd name="T14" fmla="*/ 178 w 184"/>
                  <a:gd name="T15" fmla="*/ 0 h 294"/>
                  <a:gd name="T16" fmla="*/ 178 w 184"/>
                  <a:gd name="T17" fmla="*/ 16 h 294"/>
                  <a:gd name="T18" fmla="*/ 178 w 184"/>
                  <a:gd name="T19" fmla="*/ 37 h 294"/>
                  <a:gd name="T20" fmla="*/ 178 w 184"/>
                  <a:gd name="T21" fmla="*/ 46 h 294"/>
                  <a:gd name="T22" fmla="*/ 182 w 184"/>
                  <a:gd name="T23" fmla="*/ 68 h 294"/>
                  <a:gd name="T24" fmla="*/ 182 w 184"/>
                  <a:gd name="T25" fmla="*/ 78 h 294"/>
                  <a:gd name="T26" fmla="*/ 182 w 184"/>
                  <a:gd name="T27" fmla="*/ 84 h 294"/>
                  <a:gd name="T28" fmla="*/ 169 w 184"/>
                  <a:gd name="T29" fmla="*/ 102 h 294"/>
                  <a:gd name="T30" fmla="*/ 160 w 184"/>
                  <a:gd name="T31" fmla="*/ 109 h 294"/>
                  <a:gd name="T32" fmla="*/ 146 w 184"/>
                  <a:gd name="T33" fmla="*/ 118 h 294"/>
                  <a:gd name="T34" fmla="*/ 114 w 184"/>
                  <a:gd name="T35" fmla="*/ 133 h 294"/>
                  <a:gd name="T36" fmla="*/ 101 w 184"/>
                  <a:gd name="T37" fmla="*/ 148 h 294"/>
                  <a:gd name="T38" fmla="*/ 73 w 184"/>
                  <a:gd name="T39" fmla="*/ 168 h 294"/>
                  <a:gd name="T40" fmla="*/ 76 w 184"/>
                  <a:gd name="T41" fmla="*/ 185 h 294"/>
                  <a:gd name="T42" fmla="*/ 82 w 184"/>
                  <a:gd name="T43" fmla="*/ 214 h 294"/>
                  <a:gd name="T44" fmla="*/ 86 w 184"/>
                  <a:gd name="T45" fmla="*/ 210 h 294"/>
                  <a:gd name="T46" fmla="*/ 82 w 184"/>
                  <a:gd name="T47" fmla="*/ 231 h 294"/>
                  <a:gd name="T48" fmla="*/ 82 w 184"/>
                  <a:gd name="T49" fmla="*/ 241 h 294"/>
                  <a:gd name="T50" fmla="*/ 73 w 184"/>
                  <a:gd name="T51" fmla="*/ 257 h 294"/>
                  <a:gd name="T52" fmla="*/ 43 w 184"/>
                  <a:gd name="T53" fmla="*/ 266 h 294"/>
                  <a:gd name="T54" fmla="*/ 30 w 184"/>
                  <a:gd name="T55" fmla="*/ 278 h 294"/>
                  <a:gd name="T56" fmla="*/ 36 w 184"/>
                  <a:gd name="T57" fmla="*/ 281 h 294"/>
                  <a:gd name="T58" fmla="*/ 36 w 184"/>
                  <a:gd name="T59" fmla="*/ 294 h 294"/>
                  <a:gd name="T60" fmla="*/ 23 w 184"/>
                  <a:gd name="T61" fmla="*/ 294 h 294"/>
                  <a:gd name="T62" fmla="*/ 23 w 184"/>
                  <a:gd name="T63" fmla="*/ 278 h 294"/>
                  <a:gd name="T64" fmla="*/ 23 w 184"/>
                  <a:gd name="T65" fmla="*/ 260 h 294"/>
                  <a:gd name="T66" fmla="*/ 18 w 184"/>
                  <a:gd name="T67" fmla="*/ 231 h 294"/>
                  <a:gd name="T68" fmla="*/ 18 w 184"/>
                  <a:gd name="T69" fmla="*/ 223 h 294"/>
                  <a:gd name="T70" fmla="*/ 34 w 184"/>
                  <a:gd name="T71" fmla="*/ 194 h 294"/>
                  <a:gd name="T72" fmla="*/ 36 w 184"/>
                  <a:gd name="T73" fmla="*/ 182 h 294"/>
                  <a:gd name="T74" fmla="*/ 46 w 184"/>
                  <a:gd name="T75" fmla="*/ 168 h 294"/>
                  <a:gd name="T76" fmla="*/ 43 w 184"/>
                  <a:gd name="T77" fmla="*/ 155 h 294"/>
                  <a:gd name="T78" fmla="*/ 46 w 184"/>
                  <a:gd name="T79" fmla="*/ 146 h 294"/>
                  <a:gd name="T80" fmla="*/ 46 w 184"/>
                  <a:gd name="T81" fmla="*/ 139 h 294"/>
                  <a:gd name="T82" fmla="*/ 46 w 184"/>
                  <a:gd name="T83" fmla="*/ 127 h 294"/>
                  <a:gd name="T84" fmla="*/ 43 w 184"/>
                  <a:gd name="T85" fmla="*/ 109 h 294"/>
                  <a:gd name="T86" fmla="*/ 30 w 184"/>
                  <a:gd name="T87" fmla="*/ 105 h 294"/>
                  <a:gd name="T88" fmla="*/ 21 w 184"/>
                  <a:gd name="T89" fmla="*/ 99 h 294"/>
                  <a:gd name="T90" fmla="*/ 2 w 184"/>
                  <a:gd name="T91" fmla="*/ 96 h 294"/>
                  <a:gd name="T92" fmla="*/ 0 w 184"/>
                  <a:gd name="T93" fmla="*/ 89 h 294"/>
                  <a:gd name="T94" fmla="*/ 0 w 184"/>
                  <a:gd name="T95" fmla="*/ 82 h 294"/>
                  <a:gd name="T96" fmla="*/ 51 w 184"/>
                  <a:gd name="T97" fmla="*/ 59 h 294"/>
                  <a:gd name="T98" fmla="*/ 67 w 184"/>
                  <a:gd name="T99" fmla="*/ 68 h 294"/>
                  <a:gd name="T100" fmla="*/ 76 w 184"/>
                  <a:gd name="T101" fmla="*/ 87 h 294"/>
                  <a:gd name="T102" fmla="*/ 76 w 184"/>
                  <a:gd name="T103" fmla="*/ 102 h 294"/>
                  <a:gd name="T104" fmla="*/ 86 w 184"/>
                  <a:gd name="T105" fmla="*/ 118 h 294"/>
                  <a:gd name="T106" fmla="*/ 89 w 184"/>
                  <a:gd name="T107" fmla="*/ 102 h 294"/>
                  <a:gd name="T108" fmla="*/ 95 w 184"/>
                  <a:gd name="T109" fmla="*/ 96 h 294"/>
                  <a:gd name="T110" fmla="*/ 101 w 184"/>
                  <a:gd name="T111" fmla="*/ 78 h 294"/>
                  <a:gd name="T112" fmla="*/ 89 w 184"/>
                  <a:gd name="T113" fmla="*/ 59 h 294"/>
                  <a:gd name="T114" fmla="*/ 76 w 184"/>
                  <a:gd name="T115" fmla="*/ 53 h 294"/>
                  <a:gd name="T116" fmla="*/ 76 w 184"/>
                  <a:gd name="T117" fmla="*/ 2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4" h="294">
                    <a:moveTo>
                      <a:pt x="76" y="20"/>
                    </a:moveTo>
                    <a:lnTo>
                      <a:pt x="91" y="16"/>
                    </a:lnTo>
                    <a:lnTo>
                      <a:pt x="95" y="20"/>
                    </a:lnTo>
                    <a:lnTo>
                      <a:pt x="101" y="16"/>
                    </a:lnTo>
                    <a:lnTo>
                      <a:pt x="107" y="23"/>
                    </a:lnTo>
                    <a:lnTo>
                      <a:pt x="114" y="23"/>
                    </a:lnTo>
                    <a:lnTo>
                      <a:pt x="119" y="20"/>
                    </a:lnTo>
                    <a:lnTo>
                      <a:pt x="129" y="20"/>
                    </a:lnTo>
                    <a:lnTo>
                      <a:pt x="135" y="16"/>
                    </a:lnTo>
                    <a:lnTo>
                      <a:pt x="135" y="13"/>
                    </a:lnTo>
                    <a:lnTo>
                      <a:pt x="141" y="13"/>
                    </a:lnTo>
                    <a:lnTo>
                      <a:pt x="144" y="16"/>
                    </a:lnTo>
                    <a:lnTo>
                      <a:pt x="150" y="13"/>
                    </a:lnTo>
                    <a:lnTo>
                      <a:pt x="157" y="13"/>
                    </a:lnTo>
                    <a:lnTo>
                      <a:pt x="169" y="7"/>
                    </a:lnTo>
                    <a:lnTo>
                      <a:pt x="178" y="0"/>
                    </a:lnTo>
                    <a:lnTo>
                      <a:pt x="182" y="7"/>
                    </a:lnTo>
                    <a:lnTo>
                      <a:pt x="178" y="16"/>
                    </a:lnTo>
                    <a:lnTo>
                      <a:pt x="178" y="25"/>
                    </a:lnTo>
                    <a:lnTo>
                      <a:pt x="178" y="37"/>
                    </a:lnTo>
                    <a:lnTo>
                      <a:pt x="178" y="44"/>
                    </a:lnTo>
                    <a:lnTo>
                      <a:pt x="178" y="46"/>
                    </a:lnTo>
                    <a:lnTo>
                      <a:pt x="178" y="53"/>
                    </a:lnTo>
                    <a:lnTo>
                      <a:pt x="182" y="68"/>
                    </a:lnTo>
                    <a:lnTo>
                      <a:pt x="184" y="71"/>
                    </a:lnTo>
                    <a:lnTo>
                      <a:pt x="182" y="78"/>
                    </a:lnTo>
                    <a:lnTo>
                      <a:pt x="175" y="84"/>
                    </a:lnTo>
                    <a:lnTo>
                      <a:pt x="182" y="84"/>
                    </a:lnTo>
                    <a:lnTo>
                      <a:pt x="173" y="93"/>
                    </a:lnTo>
                    <a:lnTo>
                      <a:pt x="169" y="102"/>
                    </a:lnTo>
                    <a:lnTo>
                      <a:pt x="162" y="102"/>
                    </a:lnTo>
                    <a:lnTo>
                      <a:pt x="160" y="109"/>
                    </a:lnTo>
                    <a:lnTo>
                      <a:pt x="150" y="112"/>
                    </a:lnTo>
                    <a:lnTo>
                      <a:pt x="146" y="118"/>
                    </a:lnTo>
                    <a:lnTo>
                      <a:pt x="129" y="125"/>
                    </a:lnTo>
                    <a:lnTo>
                      <a:pt x="114" y="133"/>
                    </a:lnTo>
                    <a:lnTo>
                      <a:pt x="110" y="137"/>
                    </a:lnTo>
                    <a:lnTo>
                      <a:pt x="101" y="148"/>
                    </a:lnTo>
                    <a:lnTo>
                      <a:pt x="91" y="152"/>
                    </a:lnTo>
                    <a:lnTo>
                      <a:pt x="73" y="168"/>
                    </a:lnTo>
                    <a:lnTo>
                      <a:pt x="73" y="173"/>
                    </a:lnTo>
                    <a:lnTo>
                      <a:pt x="76" y="185"/>
                    </a:lnTo>
                    <a:lnTo>
                      <a:pt x="80" y="198"/>
                    </a:lnTo>
                    <a:lnTo>
                      <a:pt x="82" y="214"/>
                    </a:lnTo>
                    <a:lnTo>
                      <a:pt x="82" y="210"/>
                    </a:lnTo>
                    <a:lnTo>
                      <a:pt x="86" y="210"/>
                    </a:lnTo>
                    <a:lnTo>
                      <a:pt x="86" y="223"/>
                    </a:lnTo>
                    <a:lnTo>
                      <a:pt x="82" y="231"/>
                    </a:lnTo>
                    <a:lnTo>
                      <a:pt x="80" y="244"/>
                    </a:lnTo>
                    <a:lnTo>
                      <a:pt x="82" y="241"/>
                    </a:lnTo>
                    <a:lnTo>
                      <a:pt x="86" y="247"/>
                    </a:lnTo>
                    <a:lnTo>
                      <a:pt x="73" y="257"/>
                    </a:lnTo>
                    <a:lnTo>
                      <a:pt x="50" y="262"/>
                    </a:lnTo>
                    <a:lnTo>
                      <a:pt x="43" y="266"/>
                    </a:lnTo>
                    <a:lnTo>
                      <a:pt x="36" y="273"/>
                    </a:lnTo>
                    <a:lnTo>
                      <a:pt x="30" y="278"/>
                    </a:lnTo>
                    <a:lnTo>
                      <a:pt x="34" y="284"/>
                    </a:lnTo>
                    <a:lnTo>
                      <a:pt x="36" y="281"/>
                    </a:lnTo>
                    <a:lnTo>
                      <a:pt x="36" y="284"/>
                    </a:lnTo>
                    <a:lnTo>
                      <a:pt x="36" y="294"/>
                    </a:lnTo>
                    <a:lnTo>
                      <a:pt x="30" y="294"/>
                    </a:lnTo>
                    <a:lnTo>
                      <a:pt x="23" y="294"/>
                    </a:lnTo>
                    <a:lnTo>
                      <a:pt x="27" y="284"/>
                    </a:lnTo>
                    <a:lnTo>
                      <a:pt x="23" y="278"/>
                    </a:lnTo>
                    <a:lnTo>
                      <a:pt x="23" y="273"/>
                    </a:lnTo>
                    <a:lnTo>
                      <a:pt x="23" y="260"/>
                    </a:lnTo>
                    <a:lnTo>
                      <a:pt x="23" y="247"/>
                    </a:lnTo>
                    <a:lnTo>
                      <a:pt x="18" y="231"/>
                    </a:lnTo>
                    <a:lnTo>
                      <a:pt x="18" y="226"/>
                    </a:lnTo>
                    <a:lnTo>
                      <a:pt x="18" y="223"/>
                    </a:lnTo>
                    <a:lnTo>
                      <a:pt x="14" y="214"/>
                    </a:lnTo>
                    <a:lnTo>
                      <a:pt x="34" y="194"/>
                    </a:lnTo>
                    <a:lnTo>
                      <a:pt x="36" y="189"/>
                    </a:lnTo>
                    <a:lnTo>
                      <a:pt x="36" y="182"/>
                    </a:lnTo>
                    <a:lnTo>
                      <a:pt x="39" y="177"/>
                    </a:lnTo>
                    <a:lnTo>
                      <a:pt x="46" y="168"/>
                    </a:lnTo>
                    <a:lnTo>
                      <a:pt x="43" y="161"/>
                    </a:lnTo>
                    <a:lnTo>
                      <a:pt x="43" y="155"/>
                    </a:lnTo>
                    <a:lnTo>
                      <a:pt x="43" y="148"/>
                    </a:lnTo>
                    <a:lnTo>
                      <a:pt x="46" y="146"/>
                    </a:lnTo>
                    <a:lnTo>
                      <a:pt x="43" y="142"/>
                    </a:lnTo>
                    <a:lnTo>
                      <a:pt x="46" y="139"/>
                    </a:lnTo>
                    <a:lnTo>
                      <a:pt x="46" y="137"/>
                    </a:lnTo>
                    <a:lnTo>
                      <a:pt x="46" y="127"/>
                    </a:lnTo>
                    <a:lnTo>
                      <a:pt x="46" y="118"/>
                    </a:lnTo>
                    <a:lnTo>
                      <a:pt x="43" y="109"/>
                    </a:lnTo>
                    <a:lnTo>
                      <a:pt x="43" y="105"/>
                    </a:lnTo>
                    <a:lnTo>
                      <a:pt x="30" y="105"/>
                    </a:lnTo>
                    <a:lnTo>
                      <a:pt x="27" y="99"/>
                    </a:lnTo>
                    <a:lnTo>
                      <a:pt x="21" y="99"/>
                    </a:lnTo>
                    <a:lnTo>
                      <a:pt x="18" y="96"/>
                    </a:lnTo>
                    <a:lnTo>
                      <a:pt x="2" y="96"/>
                    </a:lnTo>
                    <a:lnTo>
                      <a:pt x="2" y="93"/>
                    </a:lnTo>
                    <a:lnTo>
                      <a:pt x="0" y="89"/>
                    </a:lnTo>
                    <a:lnTo>
                      <a:pt x="0" y="84"/>
                    </a:lnTo>
                    <a:lnTo>
                      <a:pt x="0" y="82"/>
                    </a:lnTo>
                    <a:lnTo>
                      <a:pt x="50" y="62"/>
                    </a:lnTo>
                    <a:lnTo>
                      <a:pt x="51" y="59"/>
                    </a:lnTo>
                    <a:lnTo>
                      <a:pt x="60" y="71"/>
                    </a:lnTo>
                    <a:lnTo>
                      <a:pt x="67" y="68"/>
                    </a:lnTo>
                    <a:lnTo>
                      <a:pt x="73" y="71"/>
                    </a:lnTo>
                    <a:lnTo>
                      <a:pt x="76" y="87"/>
                    </a:lnTo>
                    <a:lnTo>
                      <a:pt x="71" y="93"/>
                    </a:lnTo>
                    <a:lnTo>
                      <a:pt x="76" y="102"/>
                    </a:lnTo>
                    <a:lnTo>
                      <a:pt x="82" y="112"/>
                    </a:lnTo>
                    <a:lnTo>
                      <a:pt x="86" y="118"/>
                    </a:lnTo>
                    <a:lnTo>
                      <a:pt x="86" y="112"/>
                    </a:lnTo>
                    <a:lnTo>
                      <a:pt x="89" y="102"/>
                    </a:lnTo>
                    <a:lnTo>
                      <a:pt x="91" y="99"/>
                    </a:lnTo>
                    <a:lnTo>
                      <a:pt x="95" y="96"/>
                    </a:lnTo>
                    <a:lnTo>
                      <a:pt x="98" y="84"/>
                    </a:lnTo>
                    <a:lnTo>
                      <a:pt x="101" y="78"/>
                    </a:lnTo>
                    <a:lnTo>
                      <a:pt x="95" y="71"/>
                    </a:lnTo>
                    <a:lnTo>
                      <a:pt x="89" y="59"/>
                    </a:lnTo>
                    <a:lnTo>
                      <a:pt x="82" y="53"/>
                    </a:lnTo>
                    <a:lnTo>
                      <a:pt x="76" y="53"/>
                    </a:lnTo>
                    <a:lnTo>
                      <a:pt x="73" y="29"/>
                    </a:lnTo>
                    <a:lnTo>
                      <a:pt x="76" y="20"/>
                    </a:lnTo>
                    <a:lnTo>
                      <a:pt x="76" y="2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566"/>
              <p:cNvSpPr>
                <a:spLocks/>
              </p:cNvSpPr>
              <p:nvPr/>
            </p:nvSpPr>
            <p:spPr bwMode="auto">
              <a:xfrm>
                <a:off x="5930900" y="4770438"/>
                <a:ext cx="366713" cy="346075"/>
              </a:xfrm>
              <a:custGeom>
                <a:avLst/>
                <a:gdLst>
                  <a:gd name="T0" fmla="*/ 200 w 231"/>
                  <a:gd name="T1" fmla="*/ 13 h 218"/>
                  <a:gd name="T2" fmla="*/ 212 w 231"/>
                  <a:gd name="T3" fmla="*/ 9 h 218"/>
                  <a:gd name="T4" fmla="*/ 219 w 231"/>
                  <a:gd name="T5" fmla="*/ 9 h 218"/>
                  <a:gd name="T6" fmla="*/ 228 w 231"/>
                  <a:gd name="T7" fmla="*/ 13 h 218"/>
                  <a:gd name="T8" fmla="*/ 231 w 231"/>
                  <a:gd name="T9" fmla="*/ 15 h 218"/>
                  <a:gd name="T10" fmla="*/ 228 w 231"/>
                  <a:gd name="T11" fmla="*/ 15 h 218"/>
                  <a:gd name="T12" fmla="*/ 221 w 231"/>
                  <a:gd name="T13" fmla="*/ 21 h 218"/>
                  <a:gd name="T14" fmla="*/ 216 w 231"/>
                  <a:gd name="T15" fmla="*/ 21 h 218"/>
                  <a:gd name="T16" fmla="*/ 203 w 231"/>
                  <a:gd name="T17" fmla="*/ 27 h 218"/>
                  <a:gd name="T18" fmla="*/ 196 w 231"/>
                  <a:gd name="T19" fmla="*/ 18 h 218"/>
                  <a:gd name="T20" fmla="*/ 185 w 231"/>
                  <a:gd name="T21" fmla="*/ 21 h 218"/>
                  <a:gd name="T22" fmla="*/ 160 w 231"/>
                  <a:gd name="T23" fmla="*/ 25 h 218"/>
                  <a:gd name="T24" fmla="*/ 157 w 231"/>
                  <a:gd name="T25" fmla="*/ 89 h 218"/>
                  <a:gd name="T26" fmla="*/ 142 w 231"/>
                  <a:gd name="T27" fmla="*/ 89 h 218"/>
                  <a:gd name="T28" fmla="*/ 139 w 231"/>
                  <a:gd name="T29" fmla="*/ 141 h 218"/>
                  <a:gd name="T30" fmla="*/ 139 w 231"/>
                  <a:gd name="T31" fmla="*/ 209 h 218"/>
                  <a:gd name="T32" fmla="*/ 128 w 231"/>
                  <a:gd name="T33" fmla="*/ 213 h 218"/>
                  <a:gd name="T34" fmla="*/ 123 w 231"/>
                  <a:gd name="T35" fmla="*/ 216 h 218"/>
                  <a:gd name="T36" fmla="*/ 121 w 231"/>
                  <a:gd name="T37" fmla="*/ 218 h 218"/>
                  <a:gd name="T38" fmla="*/ 114 w 231"/>
                  <a:gd name="T39" fmla="*/ 216 h 218"/>
                  <a:gd name="T40" fmla="*/ 105 w 231"/>
                  <a:gd name="T41" fmla="*/ 218 h 218"/>
                  <a:gd name="T42" fmla="*/ 101 w 231"/>
                  <a:gd name="T43" fmla="*/ 216 h 218"/>
                  <a:gd name="T44" fmla="*/ 92 w 231"/>
                  <a:gd name="T45" fmla="*/ 213 h 218"/>
                  <a:gd name="T46" fmla="*/ 89 w 231"/>
                  <a:gd name="T47" fmla="*/ 207 h 218"/>
                  <a:gd name="T48" fmla="*/ 87 w 231"/>
                  <a:gd name="T49" fmla="*/ 203 h 218"/>
                  <a:gd name="T50" fmla="*/ 83 w 231"/>
                  <a:gd name="T51" fmla="*/ 203 h 218"/>
                  <a:gd name="T52" fmla="*/ 83 w 231"/>
                  <a:gd name="T53" fmla="*/ 209 h 218"/>
                  <a:gd name="T54" fmla="*/ 76 w 231"/>
                  <a:gd name="T55" fmla="*/ 213 h 218"/>
                  <a:gd name="T56" fmla="*/ 64 w 231"/>
                  <a:gd name="T57" fmla="*/ 200 h 218"/>
                  <a:gd name="T58" fmla="*/ 55 w 231"/>
                  <a:gd name="T59" fmla="*/ 184 h 218"/>
                  <a:gd name="T60" fmla="*/ 55 w 231"/>
                  <a:gd name="T61" fmla="*/ 178 h 218"/>
                  <a:gd name="T62" fmla="*/ 53 w 231"/>
                  <a:gd name="T63" fmla="*/ 169 h 218"/>
                  <a:gd name="T64" fmla="*/ 53 w 231"/>
                  <a:gd name="T65" fmla="*/ 148 h 218"/>
                  <a:gd name="T66" fmla="*/ 49 w 231"/>
                  <a:gd name="T67" fmla="*/ 138 h 218"/>
                  <a:gd name="T68" fmla="*/ 46 w 231"/>
                  <a:gd name="T69" fmla="*/ 123 h 218"/>
                  <a:gd name="T70" fmla="*/ 46 w 231"/>
                  <a:gd name="T71" fmla="*/ 108 h 218"/>
                  <a:gd name="T72" fmla="*/ 46 w 231"/>
                  <a:gd name="T73" fmla="*/ 98 h 218"/>
                  <a:gd name="T74" fmla="*/ 39 w 231"/>
                  <a:gd name="T75" fmla="*/ 89 h 218"/>
                  <a:gd name="T76" fmla="*/ 28 w 231"/>
                  <a:gd name="T77" fmla="*/ 61 h 218"/>
                  <a:gd name="T78" fmla="*/ 13 w 231"/>
                  <a:gd name="T79" fmla="*/ 36 h 218"/>
                  <a:gd name="T80" fmla="*/ 11 w 231"/>
                  <a:gd name="T81" fmla="*/ 27 h 218"/>
                  <a:gd name="T82" fmla="*/ 0 w 231"/>
                  <a:gd name="T83" fmla="*/ 15 h 218"/>
                  <a:gd name="T84" fmla="*/ 0 w 231"/>
                  <a:gd name="T85" fmla="*/ 6 h 218"/>
                  <a:gd name="T86" fmla="*/ 7 w 231"/>
                  <a:gd name="T87" fmla="*/ 2 h 218"/>
                  <a:gd name="T88" fmla="*/ 13 w 231"/>
                  <a:gd name="T89" fmla="*/ 6 h 218"/>
                  <a:gd name="T90" fmla="*/ 20 w 231"/>
                  <a:gd name="T91" fmla="*/ 2 h 218"/>
                  <a:gd name="T92" fmla="*/ 25 w 231"/>
                  <a:gd name="T93" fmla="*/ 0 h 218"/>
                  <a:gd name="T94" fmla="*/ 30 w 231"/>
                  <a:gd name="T95" fmla="*/ 2 h 218"/>
                  <a:gd name="T96" fmla="*/ 43 w 231"/>
                  <a:gd name="T97" fmla="*/ 9 h 218"/>
                  <a:gd name="T98" fmla="*/ 46 w 231"/>
                  <a:gd name="T99" fmla="*/ 6 h 218"/>
                  <a:gd name="T100" fmla="*/ 114 w 231"/>
                  <a:gd name="T101" fmla="*/ 6 h 218"/>
                  <a:gd name="T102" fmla="*/ 117 w 231"/>
                  <a:gd name="T103" fmla="*/ 13 h 218"/>
                  <a:gd name="T104" fmla="*/ 123 w 231"/>
                  <a:gd name="T105" fmla="*/ 15 h 218"/>
                  <a:gd name="T106" fmla="*/ 148 w 231"/>
                  <a:gd name="T107" fmla="*/ 18 h 218"/>
                  <a:gd name="T108" fmla="*/ 155 w 231"/>
                  <a:gd name="T109" fmla="*/ 21 h 218"/>
                  <a:gd name="T110" fmla="*/ 160 w 231"/>
                  <a:gd name="T111" fmla="*/ 18 h 218"/>
                  <a:gd name="T112" fmla="*/ 166 w 231"/>
                  <a:gd name="T113" fmla="*/ 21 h 218"/>
                  <a:gd name="T114" fmla="*/ 200 w 231"/>
                  <a:gd name="T115" fmla="*/ 13 h 218"/>
                  <a:gd name="T116" fmla="*/ 200 w 231"/>
                  <a:gd name="T117" fmla="*/ 1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1" h="218">
                    <a:moveTo>
                      <a:pt x="200" y="13"/>
                    </a:moveTo>
                    <a:lnTo>
                      <a:pt x="212" y="9"/>
                    </a:lnTo>
                    <a:lnTo>
                      <a:pt x="219" y="9"/>
                    </a:lnTo>
                    <a:lnTo>
                      <a:pt x="228" y="13"/>
                    </a:lnTo>
                    <a:lnTo>
                      <a:pt x="231" y="15"/>
                    </a:lnTo>
                    <a:lnTo>
                      <a:pt x="228" y="15"/>
                    </a:lnTo>
                    <a:lnTo>
                      <a:pt x="221" y="21"/>
                    </a:lnTo>
                    <a:lnTo>
                      <a:pt x="216" y="21"/>
                    </a:lnTo>
                    <a:lnTo>
                      <a:pt x="203" y="27"/>
                    </a:lnTo>
                    <a:lnTo>
                      <a:pt x="196" y="18"/>
                    </a:lnTo>
                    <a:lnTo>
                      <a:pt x="185" y="21"/>
                    </a:lnTo>
                    <a:lnTo>
                      <a:pt x="160" y="25"/>
                    </a:lnTo>
                    <a:lnTo>
                      <a:pt x="157" y="89"/>
                    </a:lnTo>
                    <a:lnTo>
                      <a:pt x="142" y="89"/>
                    </a:lnTo>
                    <a:lnTo>
                      <a:pt x="139" y="141"/>
                    </a:lnTo>
                    <a:lnTo>
                      <a:pt x="139" y="209"/>
                    </a:lnTo>
                    <a:lnTo>
                      <a:pt x="128" y="213"/>
                    </a:lnTo>
                    <a:lnTo>
                      <a:pt x="123" y="216"/>
                    </a:lnTo>
                    <a:lnTo>
                      <a:pt x="121" y="218"/>
                    </a:lnTo>
                    <a:lnTo>
                      <a:pt x="114" y="216"/>
                    </a:lnTo>
                    <a:lnTo>
                      <a:pt x="105" y="218"/>
                    </a:lnTo>
                    <a:lnTo>
                      <a:pt x="101" y="216"/>
                    </a:lnTo>
                    <a:lnTo>
                      <a:pt x="92" y="213"/>
                    </a:lnTo>
                    <a:lnTo>
                      <a:pt x="89" y="207"/>
                    </a:lnTo>
                    <a:lnTo>
                      <a:pt x="87" y="203"/>
                    </a:lnTo>
                    <a:lnTo>
                      <a:pt x="83" y="203"/>
                    </a:lnTo>
                    <a:lnTo>
                      <a:pt x="83" y="209"/>
                    </a:lnTo>
                    <a:lnTo>
                      <a:pt x="76" y="213"/>
                    </a:lnTo>
                    <a:lnTo>
                      <a:pt x="64" y="200"/>
                    </a:lnTo>
                    <a:lnTo>
                      <a:pt x="55" y="184"/>
                    </a:lnTo>
                    <a:lnTo>
                      <a:pt x="55" y="178"/>
                    </a:lnTo>
                    <a:lnTo>
                      <a:pt x="53" y="169"/>
                    </a:lnTo>
                    <a:lnTo>
                      <a:pt x="53" y="148"/>
                    </a:lnTo>
                    <a:lnTo>
                      <a:pt x="49" y="138"/>
                    </a:lnTo>
                    <a:lnTo>
                      <a:pt x="46" y="123"/>
                    </a:lnTo>
                    <a:lnTo>
                      <a:pt x="46" y="108"/>
                    </a:lnTo>
                    <a:lnTo>
                      <a:pt x="46" y="98"/>
                    </a:lnTo>
                    <a:lnTo>
                      <a:pt x="39" y="89"/>
                    </a:lnTo>
                    <a:lnTo>
                      <a:pt x="28" y="61"/>
                    </a:lnTo>
                    <a:lnTo>
                      <a:pt x="13" y="36"/>
                    </a:lnTo>
                    <a:lnTo>
                      <a:pt x="11" y="27"/>
                    </a:lnTo>
                    <a:lnTo>
                      <a:pt x="0" y="15"/>
                    </a:lnTo>
                    <a:lnTo>
                      <a:pt x="0" y="6"/>
                    </a:lnTo>
                    <a:lnTo>
                      <a:pt x="7" y="2"/>
                    </a:lnTo>
                    <a:lnTo>
                      <a:pt x="13" y="6"/>
                    </a:lnTo>
                    <a:lnTo>
                      <a:pt x="20" y="2"/>
                    </a:lnTo>
                    <a:lnTo>
                      <a:pt x="25" y="0"/>
                    </a:lnTo>
                    <a:lnTo>
                      <a:pt x="30" y="2"/>
                    </a:lnTo>
                    <a:lnTo>
                      <a:pt x="43" y="9"/>
                    </a:lnTo>
                    <a:lnTo>
                      <a:pt x="46" y="6"/>
                    </a:lnTo>
                    <a:lnTo>
                      <a:pt x="114" y="6"/>
                    </a:lnTo>
                    <a:lnTo>
                      <a:pt x="117" y="13"/>
                    </a:lnTo>
                    <a:lnTo>
                      <a:pt x="123" y="15"/>
                    </a:lnTo>
                    <a:lnTo>
                      <a:pt x="148" y="18"/>
                    </a:lnTo>
                    <a:lnTo>
                      <a:pt x="155" y="21"/>
                    </a:lnTo>
                    <a:lnTo>
                      <a:pt x="160" y="18"/>
                    </a:lnTo>
                    <a:lnTo>
                      <a:pt x="166" y="21"/>
                    </a:lnTo>
                    <a:lnTo>
                      <a:pt x="200" y="13"/>
                    </a:lnTo>
                    <a:lnTo>
                      <a:pt x="200" y="1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567"/>
              <p:cNvSpPr>
                <a:spLocks/>
              </p:cNvSpPr>
              <p:nvPr/>
            </p:nvSpPr>
            <p:spPr bwMode="auto">
              <a:xfrm>
                <a:off x="5622925" y="3638550"/>
                <a:ext cx="423863" cy="333375"/>
              </a:xfrm>
              <a:custGeom>
                <a:avLst/>
                <a:gdLst>
                  <a:gd name="T0" fmla="*/ 224 w 267"/>
                  <a:gd name="T1" fmla="*/ 3 h 210"/>
                  <a:gd name="T2" fmla="*/ 252 w 267"/>
                  <a:gd name="T3" fmla="*/ 10 h 210"/>
                  <a:gd name="T4" fmla="*/ 256 w 267"/>
                  <a:gd name="T5" fmla="*/ 34 h 210"/>
                  <a:gd name="T6" fmla="*/ 262 w 267"/>
                  <a:gd name="T7" fmla="*/ 46 h 210"/>
                  <a:gd name="T8" fmla="*/ 267 w 267"/>
                  <a:gd name="T9" fmla="*/ 62 h 210"/>
                  <a:gd name="T10" fmla="*/ 237 w 267"/>
                  <a:gd name="T11" fmla="*/ 148 h 210"/>
                  <a:gd name="T12" fmla="*/ 227 w 267"/>
                  <a:gd name="T13" fmla="*/ 164 h 210"/>
                  <a:gd name="T14" fmla="*/ 224 w 267"/>
                  <a:gd name="T15" fmla="*/ 180 h 210"/>
                  <a:gd name="T16" fmla="*/ 216 w 267"/>
                  <a:gd name="T17" fmla="*/ 186 h 210"/>
                  <a:gd name="T18" fmla="*/ 178 w 267"/>
                  <a:gd name="T19" fmla="*/ 182 h 210"/>
                  <a:gd name="T20" fmla="*/ 164 w 267"/>
                  <a:gd name="T21" fmla="*/ 189 h 210"/>
                  <a:gd name="T22" fmla="*/ 135 w 267"/>
                  <a:gd name="T23" fmla="*/ 182 h 210"/>
                  <a:gd name="T24" fmla="*/ 109 w 267"/>
                  <a:gd name="T25" fmla="*/ 180 h 210"/>
                  <a:gd name="T26" fmla="*/ 93 w 267"/>
                  <a:gd name="T27" fmla="*/ 173 h 210"/>
                  <a:gd name="T28" fmla="*/ 75 w 267"/>
                  <a:gd name="T29" fmla="*/ 176 h 210"/>
                  <a:gd name="T30" fmla="*/ 69 w 267"/>
                  <a:gd name="T31" fmla="*/ 189 h 210"/>
                  <a:gd name="T32" fmla="*/ 59 w 267"/>
                  <a:gd name="T33" fmla="*/ 210 h 210"/>
                  <a:gd name="T34" fmla="*/ 46 w 267"/>
                  <a:gd name="T35" fmla="*/ 198 h 210"/>
                  <a:gd name="T36" fmla="*/ 37 w 267"/>
                  <a:gd name="T37" fmla="*/ 205 h 210"/>
                  <a:gd name="T38" fmla="*/ 34 w 267"/>
                  <a:gd name="T39" fmla="*/ 194 h 210"/>
                  <a:gd name="T40" fmla="*/ 25 w 267"/>
                  <a:gd name="T41" fmla="*/ 192 h 210"/>
                  <a:gd name="T42" fmla="*/ 14 w 267"/>
                  <a:gd name="T43" fmla="*/ 180 h 210"/>
                  <a:gd name="T44" fmla="*/ 19 w 267"/>
                  <a:gd name="T45" fmla="*/ 180 h 210"/>
                  <a:gd name="T46" fmla="*/ 7 w 267"/>
                  <a:gd name="T47" fmla="*/ 173 h 210"/>
                  <a:gd name="T48" fmla="*/ 0 w 267"/>
                  <a:gd name="T49" fmla="*/ 161 h 210"/>
                  <a:gd name="T50" fmla="*/ 16 w 267"/>
                  <a:gd name="T51" fmla="*/ 148 h 210"/>
                  <a:gd name="T52" fmla="*/ 50 w 267"/>
                  <a:gd name="T53" fmla="*/ 146 h 210"/>
                  <a:gd name="T54" fmla="*/ 62 w 267"/>
                  <a:gd name="T55" fmla="*/ 133 h 210"/>
                  <a:gd name="T56" fmla="*/ 71 w 267"/>
                  <a:gd name="T57" fmla="*/ 114 h 210"/>
                  <a:gd name="T58" fmla="*/ 99 w 267"/>
                  <a:gd name="T59" fmla="*/ 68 h 210"/>
                  <a:gd name="T60" fmla="*/ 185 w 267"/>
                  <a:gd name="T61" fmla="*/ 10 h 210"/>
                  <a:gd name="T62" fmla="*/ 205 w 267"/>
                  <a:gd name="T63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7" h="210">
                    <a:moveTo>
                      <a:pt x="205" y="0"/>
                    </a:moveTo>
                    <a:lnTo>
                      <a:pt x="224" y="3"/>
                    </a:lnTo>
                    <a:lnTo>
                      <a:pt x="240" y="16"/>
                    </a:lnTo>
                    <a:lnTo>
                      <a:pt x="252" y="10"/>
                    </a:lnTo>
                    <a:lnTo>
                      <a:pt x="256" y="25"/>
                    </a:lnTo>
                    <a:lnTo>
                      <a:pt x="256" y="34"/>
                    </a:lnTo>
                    <a:lnTo>
                      <a:pt x="262" y="41"/>
                    </a:lnTo>
                    <a:lnTo>
                      <a:pt x="262" y="46"/>
                    </a:lnTo>
                    <a:lnTo>
                      <a:pt x="267" y="55"/>
                    </a:lnTo>
                    <a:lnTo>
                      <a:pt x="267" y="62"/>
                    </a:lnTo>
                    <a:lnTo>
                      <a:pt x="262" y="118"/>
                    </a:lnTo>
                    <a:lnTo>
                      <a:pt x="237" y="148"/>
                    </a:lnTo>
                    <a:lnTo>
                      <a:pt x="233" y="157"/>
                    </a:lnTo>
                    <a:lnTo>
                      <a:pt x="227" y="164"/>
                    </a:lnTo>
                    <a:lnTo>
                      <a:pt x="227" y="173"/>
                    </a:lnTo>
                    <a:lnTo>
                      <a:pt x="224" y="180"/>
                    </a:lnTo>
                    <a:lnTo>
                      <a:pt x="222" y="180"/>
                    </a:lnTo>
                    <a:lnTo>
                      <a:pt x="216" y="186"/>
                    </a:lnTo>
                    <a:lnTo>
                      <a:pt x="185" y="180"/>
                    </a:lnTo>
                    <a:lnTo>
                      <a:pt x="178" y="182"/>
                    </a:lnTo>
                    <a:lnTo>
                      <a:pt x="171" y="186"/>
                    </a:lnTo>
                    <a:lnTo>
                      <a:pt x="164" y="189"/>
                    </a:lnTo>
                    <a:lnTo>
                      <a:pt x="155" y="192"/>
                    </a:lnTo>
                    <a:lnTo>
                      <a:pt x="135" y="182"/>
                    </a:lnTo>
                    <a:lnTo>
                      <a:pt x="118" y="186"/>
                    </a:lnTo>
                    <a:lnTo>
                      <a:pt x="109" y="180"/>
                    </a:lnTo>
                    <a:lnTo>
                      <a:pt x="103" y="176"/>
                    </a:lnTo>
                    <a:lnTo>
                      <a:pt x="93" y="173"/>
                    </a:lnTo>
                    <a:lnTo>
                      <a:pt x="89" y="176"/>
                    </a:lnTo>
                    <a:lnTo>
                      <a:pt x="75" y="176"/>
                    </a:lnTo>
                    <a:lnTo>
                      <a:pt x="69" y="180"/>
                    </a:lnTo>
                    <a:lnTo>
                      <a:pt x="69" y="189"/>
                    </a:lnTo>
                    <a:lnTo>
                      <a:pt x="59" y="194"/>
                    </a:lnTo>
                    <a:lnTo>
                      <a:pt x="59" y="210"/>
                    </a:lnTo>
                    <a:lnTo>
                      <a:pt x="50" y="205"/>
                    </a:lnTo>
                    <a:lnTo>
                      <a:pt x="46" y="198"/>
                    </a:lnTo>
                    <a:lnTo>
                      <a:pt x="41" y="201"/>
                    </a:lnTo>
                    <a:lnTo>
                      <a:pt x="37" y="205"/>
                    </a:lnTo>
                    <a:lnTo>
                      <a:pt x="31" y="198"/>
                    </a:lnTo>
                    <a:lnTo>
                      <a:pt x="34" y="194"/>
                    </a:lnTo>
                    <a:lnTo>
                      <a:pt x="31" y="192"/>
                    </a:lnTo>
                    <a:lnTo>
                      <a:pt x="25" y="192"/>
                    </a:lnTo>
                    <a:lnTo>
                      <a:pt x="14" y="186"/>
                    </a:lnTo>
                    <a:lnTo>
                      <a:pt x="14" y="180"/>
                    </a:lnTo>
                    <a:lnTo>
                      <a:pt x="19" y="182"/>
                    </a:lnTo>
                    <a:lnTo>
                      <a:pt x="19" y="180"/>
                    </a:lnTo>
                    <a:lnTo>
                      <a:pt x="14" y="180"/>
                    </a:lnTo>
                    <a:lnTo>
                      <a:pt x="7" y="173"/>
                    </a:lnTo>
                    <a:lnTo>
                      <a:pt x="3" y="167"/>
                    </a:lnTo>
                    <a:lnTo>
                      <a:pt x="0" y="161"/>
                    </a:lnTo>
                    <a:lnTo>
                      <a:pt x="0" y="151"/>
                    </a:lnTo>
                    <a:lnTo>
                      <a:pt x="16" y="148"/>
                    </a:lnTo>
                    <a:lnTo>
                      <a:pt x="19" y="146"/>
                    </a:lnTo>
                    <a:lnTo>
                      <a:pt x="50" y="146"/>
                    </a:lnTo>
                    <a:lnTo>
                      <a:pt x="59" y="146"/>
                    </a:lnTo>
                    <a:lnTo>
                      <a:pt x="62" y="133"/>
                    </a:lnTo>
                    <a:lnTo>
                      <a:pt x="69" y="118"/>
                    </a:lnTo>
                    <a:lnTo>
                      <a:pt x="71" y="114"/>
                    </a:lnTo>
                    <a:lnTo>
                      <a:pt x="71" y="78"/>
                    </a:lnTo>
                    <a:lnTo>
                      <a:pt x="99" y="68"/>
                    </a:lnTo>
                    <a:lnTo>
                      <a:pt x="126" y="46"/>
                    </a:lnTo>
                    <a:lnTo>
                      <a:pt x="185" y="10"/>
                    </a:lnTo>
                    <a:lnTo>
                      <a:pt x="205" y="0"/>
                    </a:lnTo>
                    <a:lnTo>
                      <a:pt x="205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568"/>
              <p:cNvSpPr>
                <a:spLocks/>
              </p:cNvSpPr>
              <p:nvPr/>
            </p:nvSpPr>
            <p:spPr bwMode="auto">
              <a:xfrm>
                <a:off x="5692775" y="3913188"/>
                <a:ext cx="325438" cy="263525"/>
              </a:xfrm>
              <a:custGeom>
                <a:avLst/>
                <a:gdLst>
                  <a:gd name="T0" fmla="*/ 189 w 205"/>
                  <a:gd name="T1" fmla="*/ 7 h 166"/>
                  <a:gd name="T2" fmla="*/ 196 w 205"/>
                  <a:gd name="T3" fmla="*/ 25 h 166"/>
                  <a:gd name="T4" fmla="*/ 205 w 205"/>
                  <a:gd name="T5" fmla="*/ 41 h 166"/>
                  <a:gd name="T6" fmla="*/ 193 w 205"/>
                  <a:gd name="T7" fmla="*/ 43 h 166"/>
                  <a:gd name="T8" fmla="*/ 183 w 205"/>
                  <a:gd name="T9" fmla="*/ 62 h 166"/>
                  <a:gd name="T10" fmla="*/ 180 w 205"/>
                  <a:gd name="T11" fmla="*/ 74 h 166"/>
                  <a:gd name="T12" fmla="*/ 172 w 205"/>
                  <a:gd name="T13" fmla="*/ 87 h 166"/>
                  <a:gd name="T14" fmla="*/ 157 w 205"/>
                  <a:gd name="T15" fmla="*/ 114 h 166"/>
                  <a:gd name="T16" fmla="*/ 157 w 205"/>
                  <a:gd name="T17" fmla="*/ 118 h 166"/>
                  <a:gd name="T18" fmla="*/ 145 w 205"/>
                  <a:gd name="T19" fmla="*/ 126 h 166"/>
                  <a:gd name="T20" fmla="*/ 138 w 205"/>
                  <a:gd name="T21" fmla="*/ 118 h 166"/>
                  <a:gd name="T22" fmla="*/ 127 w 205"/>
                  <a:gd name="T23" fmla="*/ 118 h 166"/>
                  <a:gd name="T24" fmla="*/ 107 w 205"/>
                  <a:gd name="T25" fmla="*/ 135 h 166"/>
                  <a:gd name="T26" fmla="*/ 98 w 205"/>
                  <a:gd name="T27" fmla="*/ 161 h 166"/>
                  <a:gd name="T28" fmla="*/ 82 w 205"/>
                  <a:gd name="T29" fmla="*/ 164 h 166"/>
                  <a:gd name="T30" fmla="*/ 70 w 205"/>
                  <a:gd name="T31" fmla="*/ 166 h 166"/>
                  <a:gd name="T32" fmla="*/ 52 w 205"/>
                  <a:gd name="T33" fmla="*/ 164 h 166"/>
                  <a:gd name="T34" fmla="*/ 45 w 205"/>
                  <a:gd name="T35" fmla="*/ 148 h 166"/>
                  <a:gd name="T36" fmla="*/ 39 w 205"/>
                  <a:gd name="T37" fmla="*/ 146 h 166"/>
                  <a:gd name="T38" fmla="*/ 25 w 205"/>
                  <a:gd name="T39" fmla="*/ 130 h 166"/>
                  <a:gd name="T40" fmla="*/ 0 w 205"/>
                  <a:gd name="T41" fmla="*/ 114 h 166"/>
                  <a:gd name="T42" fmla="*/ 2 w 205"/>
                  <a:gd name="T43" fmla="*/ 83 h 166"/>
                  <a:gd name="T44" fmla="*/ 9 w 205"/>
                  <a:gd name="T45" fmla="*/ 71 h 166"/>
                  <a:gd name="T46" fmla="*/ 15 w 205"/>
                  <a:gd name="T47" fmla="*/ 62 h 166"/>
                  <a:gd name="T48" fmla="*/ 15 w 205"/>
                  <a:gd name="T49" fmla="*/ 43 h 166"/>
                  <a:gd name="T50" fmla="*/ 15 w 205"/>
                  <a:gd name="T51" fmla="*/ 21 h 166"/>
                  <a:gd name="T52" fmla="*/ 25 w 205"/>
                  <a:gd name="T53" fmla="*/ 7 h 166"/>
                  <a:gd name="T54" fmla="*/ 45 w 205"/>
                  <a:gd name="T55" fmla="*/ 3 h 166"/>
                  <a:gd name="T56" fmla="*/ 59 w 205"/>
                  <a:gd name="T57" fmla="*/ 3 h 166"/>
                  <a:gd name="T58" fmla="*/ 74 w 205"/>
                  <a:gd name="T59" fmla="*/ 13 h 166"/>
                  <a:gd name="T60" fmla="*/ 111 w 205"/>
                  <a:gd name="T61" fmla="*/ 19 h 166"/>
                  <a:gd name="T62" fmla="*/ 127 w 205"/>
                  <a:gd name="T63" fmla="*/ 13 h 166"/>
                  <a:gd name="T64" fmla="*/ 141 w 205"/>
                  <a:gd name="T65" fmla="*/ 7 h 166"/>
                  <a:gd name="T66" fmla="*/ 178 w 205"/>
                  <a:gd name="T67" fmla="*/ 7 h 166"/>
                  <a:gd name="T68" fmla="*/ 183 w 205"/>
                  <a:gd name="T69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5" h="166">
                    <a:moveTo>
                      <a:pt x="183" y="0"/>
                    </a:moveTo>
                    <a:lnTo>
                      <a:pt x="189" y="7"/>
                    </a:lnTo>
                    <a:lnTo>
                      <a:pt x="196" y="13"/>
                    </a:lnTo>
                    <a:lnTo>
                      <a:pt x="196" y="25"/>
                    </a:lnTo>
                    <a:lnTo>
                      <a:pt x="203" y="28"/>
                    </a:lnTo>
                    <a:lnTo>
                      <a:pt x="205" y="41"/>
                    </a:lnTo>
                    <a:lnTo>
                      <a:pt x="196" y="46"/>
                    </a:lnTo>
                    <a:lnTo>
                      <a:pt x="193" y="43"/>
                    </a:lnTo>
                    <a:lnTo>
                      <a:pt x="183" y="56"/>
                    </a:lnTo>
                    <a:lnTo>
                      <a:pt x="183" y="62"/>
                    </a:lnTo>
                    <a:lnTo>
                      <a:pt x="180" y="66"/>
                    </a:lnTo>
                    <a:lnTo>
                      <a:pt x="180" y="74"/>
                    </a:lnTo>
                    <a:lnTo>
                      <a:pt x="175" y="77"/>
                    </a:lnTo>
                    <a:lnTo>
                      <a:pt x="172" y="87"/>
                    </a:lnTo>
                    <a:lnTo>
                      <a:pt x="166" y="93"/>
                    </a:lnTo>
                    <a:lnTo>
                      <a:pt x="157" y="114"/>
                    </a:lnTo>
                    <a:lnTo>
                      <a:pt x="161" y="118"/>
                    </a:lnTo>
                    <a:lnTo>
                      <a:pt x="157" y="118"/>
                    </a:lnTo>
                    <a:lnTo>
                      <a:pt x="150" y="126"/>
                    </a:lnTo>
                    <a:lnTo>
                      <a:pt x="145" y="126"/>
                    </a:lnTo>
                    <a:lnTo>
                      <a:pt x="141" y="123"/>
                    </a:lnTo>
                    <a:lnTo>
                      <a:pt x="138" y="118"/>
                    </a:lnTo>
                    <a:lnTo>
                      <a:pt x="132" y="121"/>
                    </a:lnTo>
                    <a:lnTo>
                      <a:pt x="127" y="118"/>
                    </a:lnTo>
                    <a:lnTo>
                      <a:pt x="117" y="126"/>
                    </a:lnTo>
                    <a:lnTo>
                      <a:pt x="107" y="135"/>
                    </a:lnTo>
                    <a:lnTo>
                      <a:pt x="104" y="148"/>
                    </a:lnTo>
                    <a:lnTo>
                      <a:pt x="98" y="161"/>
                    </a:lnTo>
                    <a:lnTo>
                      <a:pt x="95" y="161"/>
                    </a:lnTo>
                    <a:lnTo>
                      <a:pt x="82" y="164"/>
                    </a:lnTo>
                    <a:lnTo>
                      <a:pt x="74" y="161"/>
                    </a:lnTo>
                    <a:lnTo>
                      <a:pt x="70" y="166"/>
                    </a:lnTo>
                    <a:lnTo>
                      <a:pt x="61" y="166"/>
                    </a:lnTo>
                    <a:lnTo>
                      <a:pt x="52" y="164"/>
                    </a:lnTo>
                    <a:lnTo>
                      <a:pt x="43" y="151"/>
                    </a:lnTo>
                    <a:lnTo>
                      <a:pt x="45" y="148"/>
                    </a:lnTo>
                    <a:lnTo>
                      <a:pt x="45" y="146"/>
                    </a:lnTo>
                    <a:lnTo>
                      <a:pt x="39" y="146"/>
                    </a:lnTo>
                    <a:lnTo>
                      <a:pt x="36" y="135"/>
                    </a:lnTo>
                    <a:lnTo>
                      <a:pt x="25" y="130"/>
                    </a:lnTo>
                    <a:lnTo>
                      <a:pt x="2" y="130"/>
                    </a:lnTo>
                    <a:lnTo>
                      <a:pt x="0" y="114"/>
                    </a:lnTo>
                    <a:lnTo>
                      <a:pt x="0" y="93"/>
                    </a:lnTo>
                    <a:lnTo>
                      <a:pt x="2" y="83"/>
                    </a:lnTo>
                    <a:lnTo>
                      <a:pt x="6" y="80"/>
                    </a:lnTo>
                    <a:lnTo>
                      <a:pt x="9" y="71"/>
                    </a:lnTo>
                    <a:lnTo>
                      <a:pt x="15" y="66"/>
                    </a:lnTo>
                    <a:lnTo>
                      <a:pt x="15" y="62"/>
                    </a:lnTo>
                    <a:lnTo>
                      <a:pt x="18" y="53"/>
                    </a:lnTo>
                    <a:lnTo>
                      <a:pt x="15" y="43"/>
                    </a:lnTo>
                    <a:lnTo>
                      <a:pt x="15" y="37"/>
                    </a:lnTo>
                    <a:lnTo>
                      <a:pt x="15" y="21"/>
                    </a:lnTo>
                    <a:lnTo>
                      <a:pt x="25" y="16"/>
                    </a:lnTo>
                    <a:lnTo>
                      <a:pt x="25" y="7"/>
                    </a:lnTo>
                    <a:lnTo>
                      <a:pt x="31" y="3"/>
                    </a:lnTo>
                    <a:lnTo>
                      <a:pt x="45" y="3"/>
                    </a:lnTo>
                    <a:lnTo>
                      <a:pt x="49" y="0"/>
                    </a:lnTo>
                    <a:lnTo>
                      <a:pt x="59" y="3"/>
                    </a:lnTo>
                    <a:lnTo>
                      <a:pt x="65" y="7"/>
                    </a:lnTo>
                    <a:lnTo>
                      <a:pt x="74" y="13"/>
                    </a:lnTo>
                    <a:lnTo>
                      <a:pt x="91" y="9"/>
                    </a:lnTo>
                    <a:lnTo>
                      <a:pt x="111" y="19"/>
                    </a:lnTo>
                    <a:lnTo>
                      <a:pt x="120" y="16"/>
                    </a:lnTo>
                    <a:lnTo>
                      <a:pt x="127" y="13"/>
                    </a:lnTo>
                    <a:lnTo>
                      <a:pt x="134" y="9"/>
                    </a:lnTo>
                    <a:lnTo>
                      <a:pt x="141" y="7"/>
                    </a:lnTo>
                    <a:lnTo>
                      <a:pt x="172" y="13"/>
                    </a:lnTo>
                    <a:lnTo>
                      <a:pt x="178" y="7"/>
                    </a:lnTo>
                    <a:lnTo>
                      <a:pt x="180" y="7"/>
                    </a:lnTo>
                    <a:lnTo>
                      <a:pt x="183" y="0"/>
                    </a:lnTo>
                    <a:lnTo>
                      <a:pt x="183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569"/>
              <p:cNvSpPr>
                <a:spLocks/>
              </p:cNvSpPr>
              <p:nvPr/>
            </p:nvSpPr>
            <p:spPr bwMode="auto">
              <a:xfrm>
                <a:off x="6411913" y="4329113"/>
                <a:ext cx="50800" cy="44450"/>
              </a:xfrm>
              <a:custGeom>
                <a:avLst/>
                <a:gdLst>
                  <a:gd name="T0" fmla="*/ 15 w 32"/>
                  <a:gd name="T1" fmla="*/ 3 h 28"/>
                  <a:gd name="T2" fmla="*/ 18 w 32"/>
                  <a:gd name="T3" fmla="*/ 3 h 28"/>
                  <a:gd name="T4" fmla="*/ 18 w 32"/>
                  <a:gd name="T5" fmla="*/ 5 h 28"/>
                  <a:gd name="T6" fmla="*/ 26 w 32"/>
                  <a:gd name="T7" fmla="*/ 0 h 28"/>
                  <a:gd name="T8" fmla="*/ 30 w 32"/>
                  <a:gd name="T9" fmla="*/ 9 h 28"/>
                  <a:gd name="T10" fmla="*/ 32 w 32"/>
                  <a:gd name="T11" fmla="*/ 21 h 28"/>
                  <a:gd name="T12" fmla="*/ 32 w 32"/>
                  <a:gd name="T13" fmla="*/ 25 h 28"/>
                  <a:gd name="T14" fmla="*/ 26 w 32"/>
                  <a:gd name="T15" fmla="*/ 28 h 28"/>
                  <a:gd name="T16" fmla="*/ 26 w 32"/>
                  <a:gd name="T17" fmla="*/ 21 h 28"/>
                  <a:gd name="T18" fmla="*/ 18 w 32"/>
                  <a:gd name="T19" fmla="*/ 21 h 28"/>
                  <a:gd name="T20" fmla="*/ 18 w 32"/>
                  <a:gd name="T21" fmla="*/ 28 h 28"/>
                  <a:gd name="T22" fmla="*/ 11 w 32"/>
                  <a:gd name="T23" fmla="*/ 28 h 28"/>
                  <a:gd name="T24" fmla="*/ 9 w 32"/>
                  <a:gd name="T25" fmla="*/ 25 h 28"/>
                  <a:gd name="T26" fmla="*/ 0 w 32"/>
                  <a:gd name="T27" fmla="*/ 28 h 28"/>
                  <a:gd name="T28" fmla="*/ 0 w 32"/>
                  <a:gd name="T29" fmla="*/ 25 h 28"/>
                  <a:gd name="T30" fmla="*/ 2 w 32"/>
                  <a:gd name="T31" fmla="*/ 21 h 28"/>
                  <a:gd name="T32" fmla="*/ 5 w 32"/>
                  <a:gd name="T33" fmla="*/ 9 h 28"/>
                  <a:gd name="T34" fmla="*/ 11 w 32"/>
                  <a:gd name="T35" fmla="*/ 5 h 28"/>
                  <a:gd name="T36" fmla="*/ 15 w 32"/>
                  <a:gd name="T37" fmla="*/ 3 h 28"/>
                  <a:gd name="T38" fmla="*/ 15 w 32"/>
                  <a:gd name="T3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8">
                    <a:moveTo>
                      <a:pt x="15" y="3"/>
                    </a:moveTo>
                    <a:lnTo>
                      <a:pt x="18" y="3"/>
                    </a:lnTo>
                    <a:lnTo>
                      <a:pt x="18" y="5"/>
                    </a:lnTo>
                    <a:lnTo>
                      <a:pt x="26" y="0"/>
                    </a:lnTo>
                    <a:lnTo>
                      <a:pt x="30" y="9"/>
                    </a:lnTo>
                    <a:lnTo>
                      <a:pt x="32" y="21"/>
                    </a:lnTo>
                    <a:lnTo>
                      <a:pt x="32" y="25"/>
                    </a:lnTo>
                    <a:lnTo>
                      <a:pt x="26" y="28"/>
                    </a:lnTo>
                    <a:lnTo>
                      <a:pt x="26" y="21"/>
                    </a:lnTo>
                    <a:lnTo>
                      <a:pt x="18" y="21"/>
                    </a:lnTo>
                    <a:lnTo>
                      <a:pt x="18" y="28"/>
                    </a:lnTo>
                    <a:lnTo>
                      <a:pt x="11" y="28"/>
                    </a:lnTo>
                    <a:lnTo>
                      <a:pt x="9" y="25"/>
                    </a:lnTo>
                    <a:lnTo>
                      <a:pt x="0" y="28"/>
                    </a:lnTo>
                    <a:lnTo>
                      <a:pt x="0" y="25"/>
                    </a:lnTo>
                    <a:lnTo>
                      <a:pt x="2" y="21"/>
                    </a:lnTo>
                    <a:lnTo>
                      <a:pt x="5" y="9"/>
                    </a:lnTo>
                    <a:lnTo>
                      <a:pt x="11" y="5"/>
                    </a:lnTo>
                    <a:lnTo>
                      <a:pt x="15" y="3"/>
                    </a:lnTo>
                    <a:lnTo>
                      <a:pt x="15" y="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570"/>
              <p:cNvSpPr>
                <a:spLocks/>
              </p:cNvSpPr>
              <p:nvPr/>
            </p:nvSpPr>
            <p:spPr bwMode="auto">
              <a:xfrm>
                <a:off x="6213475" y="4524375"/>
                <a:ext cx="328613" cy="279400"/>
              </a:xfrm>
              <a:custGeom>
                <a:avLst/>
                <a:gdLst>
                  <a:gd name="T0" fmla="*/ 164 w 207"/>
                  <a:gd name="T1" fmla="*/ 9 h 176"/>
                  <a:gd name="T2" fmla="*/ 173 w 207"/>
                  <a:gd name="T3" fmla="*/ 16 h 176"/>
                  <a:gd name="T4" fmla="*/ 186 w 207"/>
                  <a:gd name="T5" fmla="*/ 16 h 176"/>
                  <a:gd name="T6" fmla="*/ 194 w 207"/>
                  <a:gd name="T7" fmla="*/ 22 h 176"/>
                  <a:gd name="T8" fmla="*/ 200 w 207"/>
                  <a:gd name="T9" fmla="*/ 34 h 176"/>
                  <a:gd name="T10" fmla="*/ 207 w 207"/>
                  <a:gd name="T11" fmla="*/ 43 h 176"/>
                  <a:gd name="T12" fmla="*/ 200 w 207"/>
                  <a:gd name="T13" fmla="*/ 53 h 176"/>
                  <a:gd name="T14" fmla="*/ 198 w 207"/>
                  <a:gd name="T15" fmla="*/ 68 h 176"/>
                  <a:gd name="T16" fmla="*/ 198 w 207"/>
                  <a:gd name="T17" fmla="*/ 77 h 176"/>
                  <a:gd name="T18" fmla="*/ 194 w 207"/>
                  <a:gd name="T19" fmla="*/ 87 h 176"/>
                  <a:gd name="T20" fmla="*/ 193 w 207"/>
                  <a:gd name="T21" fmla="*/ 105 h 176"/>
                  <a:gd name="T22" fmla="*/ 143 w 207"/>
                  <a:gd name="T23" fmla="*/ 127 h 176"/>
                  <a:gd name="T24" fmla="*/ 140 w 207"/>
                  <a:gd name="T25" fmla="*/ 132 h 176"/>
                  <a:gd name="T26" fmla="*/ 118 w 207"/>
                  <a:gd name="T27" fmla="*/ 139 h 176"/>
                  <a:gd name="T28" fmla="*/ 109 w 207"/>
                  <a:gd name="T29" fmla="*/ 152 h 176"/>
                  <a:gd name="T30" fmla="*/ 87 w 207"/>
                  <a:gd name="T31" fmla="*/ 173 h 176"/>
                  <a:gd name="T32" fmla="*/ 77 w 207"/>
                  <a:gd name="T33" fmla="*/ 173 h 176"/>
                  <a:gd name="T34" fmla="*/ 53 w 207"/>
                  <a:gd name="T35" fmla="*/ 170 h 176"/>
                  <a:gd name="T36" fmla="*/ 41 w 207"/>
                  <a:gd name="T37" fmla="*/ 164 h 176"/>
                  <a:gd name="T38" fmla="*/ 22 w 207"/>
                  <a:gd name="T39" fmla="*/ 168 h 176"/>
                  <a:gd name="T40" fmla="*/ 0 w 207"/>
                  <a:gd name="T41" fmla="*/ 142 h 176"/>
                  <a:gd name="T42" fmla="*/ 38 w 207"/>
                  <a:gd name="T43" fmla="*/ 87 h 176"/>
                  <a:gd name="T44" fmla="*/ 38 w 207"/>
                  <a:gd name="T45" fmla="*/ 77 h 176"/>
                  <a:gd name="T46" fmla="*/ 38 w 207"/>
                  <a:gd name="T47" fmla="*/ 47 h 176"/>
                  <a:gd name="T48" fmla="*/ 43 w 207"/>
                  <a:gd name="T49" fmla="*/ 59 h 176"/>
                  <a:gd name="T50" fmla="*/ 62 w 207"/>
                  <a:gd name="T51" fmla="*/ 59 h 176"/>
                  <a:gd name="T52" fmla="*/ 81 w 207"/>
                  <a:gd name="T53" fmla="*/ 66 h 176"/>
                  <a:gd name="T54" fmla="*/ 90 w 207"/>
                  <a:gd name="T55" fmla="*/ 59 h 176"/>
                  <a:gd name="T56" fmla="*/ 102 w 207"/>
                  <a:gd name="T57" fmla="*/ 72 h 176"/>
                  <a:gd name="T58" fmla="*/ 121 w 207"/>
                  <a:gd name="T59" fmla="*/ 87 h 176"/>
                  <a:gd name="T60" fmla="*/ 134 w 207"/>
                  <a:gd name="T61" fmla="*/ 89 h 176"/>
                  <a:gd name="T62" fmla="*/ 136 w 207"/>
                  <a:gd name="T63" fmla="*/ 72 h 176"/>
                  <a:gd name="T64" fmla="*/ 130 w 207"/>
                  <a:gd name="T65" fmla="*/ 77 h 176"/>
                  <a:gd name="T66" fmla="*/ 114 w 207"/>
                  <a:gd name="T67" fmla="*/ 66 h 176"/>
                  <a:gd name="T68" fmla="*/ 114 w 207"/>
                  <a:gd name="T69" fmla="*/ 53 h 176"/>
                  <a:gd name="T70" fmla="*/ 118 w 207"/>
                  <a:gd name="T71" fmla="*/ 41 h 176"/>
                  <a:gd name="T72" fmla="*/ 114 w 207"/>
                  <a:gd name="T73" fmla="*/ 22 h 176"/>
                  <a:gd name="T74" fmla="*/ 125 w 207"/>
                  <a:gd name="T75" fmla="*/ 9 h 176"/>
                  <a:gd name="T76" fmla="*/ 155 w 207"/>
                  <a:gd name="T77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07" h="176">
                    <a:moveTo>
                      <a:pt x="155" y="0"/>
                    </a:moveTo>
                    <a:lnTo>
                      <a:pt x="164" y="9"/>
                    </a:lnTo>
                    <a:lnTo>
                      <a:pt x="170" y="13"/>
                    </a:lnTo>
                    <a:lnTo>
                      <a:pt x="173" y="16"/>
                    </a:lnTo>
                    <a:lnTo>
                      <a:pt x="179" y="16"/>
                    </a:lnTo>
                    <a:lnTo>
                      <a:pt x="186" y="16"/>
                    </a:lnTo>
                    <a:lnTo>
                      <a:pt x="193" y="22"/>
                    </a:lnTo>
                    <a:lnTo>
                      <a:pt x="194" y="22"/>
                    </a:lnTo>
                    <a:lnTo>
                      <a:pt x="198" y="28"/>
                    </a:lnTo>
                    <a:lnTo>
                      <a:pt x="200" y="34"/>
                    </a:lnTo>
                    <a:lnTo>
                      <a:pt x="207" y="37"/>
                    </a:lnTo>
                    <a:lnTo>
                      <a:pt x="207" y="43"/>
                    </a:lnTo>
                    <a:lnTo>
                      <a:pt x="200" y="47"/>
                    </a:lnTo>
                    <a:lnTo>
                      <a:pt x="200" y="53"/>
                    </a:lnTo>
                    <a:lnTo>
                      <a:pt x="198" y="66"/>
                    </a:lnTo>
                    <a:lnTo>
                      <a:pt x="198" y="68"/>
                    </a:lnTo>
                    <a:lnTo>
                      <a:pt x="200" y="75"/>
                    </a:lnTo>
                    <a:lnTo>
                      <a:pt x="198" y="77"/>
                    </a:lnTo>
                    <a:lnTo>
                      <a:pt x="194" y="80"/>
                    </a:lnTo>
                    <a:lnTo>
                      <a:pt x="194" y="87"/>
                    </a:lnTo>
                    <a:lnTo>
                      <a:pt x="193" y="96"/>
                    </a:lnTo>
                    <a:lnTo>
                      <a:pt x="193" y="105"/>
                    </a:lnTo>
                    <a:lnTo>
                      <a:pt x="143" y="125"/>
                    </a:lnTo>
                    <a:lnTo>
                      <a:pt x="143" y="127"/>
                    </a:lnTo>
                    <a:lnTo>
                      <a:pt x="143" y="132"/>
                    </a:lnTo>
                    <a:lnTo>
                      <a:pt x="140" y="132"/>
                    </a:lnTo>
                    <a:lnTo>
                      <a:pt x="130" y="132"/>
                    </a:lnTo>
                    <a:lnTo>
                      <a:pt x="118" y="139"/>
                    </a:lnTo>
                    <a:lnTo>
                      <a:pt x="118" y="148"/>
                    </a:lnTo>
                    <a:lnTo>
                      <a:pt x="109" y="152"/>
                    </a:lnTo>
                    <a:lnTo>
                      <a:pt x="98" y="157"/>
                    </a:lnTo>
                    <a:lnTo>
                      <a:pt x="87" y="173"/>
                    </a:lnTo>
                    <a:lnTo>
                      <a:pt x="81" y="176"/>
                    </a:lnTo>
                    <a:lnTo>
                      <a:pt x="77" y="173"/>
                    </a:lnTo>
                    <a:lnTo>
                      <a:pt x="62" y="173"/>
                    </a:lnTo>
                    <a:lnTo>
                      <a:pt x="53" y="170"/>
                    </a:lnTo>
                    <a:lnTo>
                      <a:pt x="50" y="168"/>
                    </a:lnTo>
                    <a:lnTo>
                      <a:pt x="41" y="164"/>
                    </a:lnTo>
                    <a:lnTo>
                      <a:pt x="34" y="164"/>
                    </a:lnTo>
                    <a:lnTo>
                      <a:pt x="22" y="168"/>
                    </a:lnTo>
                    <a:lnTo>
                      <a:pt x="16" y="155"/>
                    </a:lnTo>
                    <a:lnTo>
                      <a:pt x="0" y="142"/>
                    </a:lnTo>
                    <a:lnTo>
                      <a:pt x="3" y="84"/>
                    </a:lnTo>
                    <a:lnTo>
                      <a:pt x="38" y="87"/>
                    </a:lnTo>
                    <a:lnTo>
                      <a:pt x="34" y="80"/>
                    </a:lnTo>
                    <a:lnTo>
                      <a:pt x="38" y="77"/>
                    </a:lnTo>
                    <a:lnTo>
                      <a:pt x="38" y="66"/>
                    </a:lnTo>
                    <a:lnTo>
                      <a:pt x="38" y="47"/>
                    </a:lnTo>
                    <a:lnTo>
                      <a:pt x="43" y="50"/>
                    </a:lnTo>
                    <a:lnTo>
                      <a:pt x="43" y="59"/>
                    </a:lnTo>
                    <a:lnTo>
                      <a:pt x="59" y="50"/>
                    </a:lnTo>
                    <a:lnTo>
                      <a:pt x="62" y="59"/>
                    </a:lnTo>
                    <a:lnTo>
                      <a:pt x="75" y="66"/>
                    </a:lnTo>
                    <a:lnTo>
                      <a:pt x="81" y="66"/>
                    </a:lnTo>
                    <a:lnTo>
                      <a:pt x="90" y="66"/>
                    </a:lnTo>
                    <a:lnTo>
                      <a:pt x="90" y="59"/>
                    </a:lnTo>
                    <a:lnTo>
                      <a:pt x="93" y="59"/>
                    </a:lnTo>
                    <a:lnTo>
                      <a:pt x="102" y="72"/>
                    </a:lnTo>
                    <a:lnTo>
                      <a:pt x="111" y="75"/>
                    </a:lnTo>
                    <a:lnTo>
                      <a:pt x="121" y="87"/>
                    </a:lnTo>
                    <a:lnTo>
                      <a:pt x="125" y="89"/>
                    </a:lnTo>
                    <a:lnTo>
                      <a:pt x="134" y="89"/>
                    </a:lnTo>
                    <a:lnTo>
                      <a:pt x="136" y="93"/>
                    </a:lnTo>
                    <a:lnTo>
                      <a:pt x="136" y="72"/>
                    </a:lnTo>
                    <a:lnTo>
                      <a:pt x="130" y="72"/>
                    </a:lnTo>
                    <a:lnTo>
                      <a:pt x="130" y="77"/>
                    </a:lnTo>
                    <a:lnTo>
                      <a:pt x="125" y="72"/>
                    </a:lnTo>
                    <a:lnTo>
                      <a:pt x="114" y="66"/>
                    </a:lnTo>
                    <a:lnTo>
                      <a:pt x="111" y="63"/>
                    </a:lnTo>
                    <a:lnTo>
                      <a:pt x="114" y="53"/>
                    </a:lnTo>
                    <a:lnTo>
                      <a:pt x="114" y="47"/>
                    </a:lnTo>
                    <a:lnTo>
                      <a:pt x="118" y="41"/>
                    </a:lnTo>
                    <a:lnTo>
                      <a:pt x="118" y="28"/>
                    </a:lnTo>
                    <a:lnTo>
                      <a:pt x="114" y="22"/>
                    </a:lnTo>
                    <a:lnTo>
                      <a:pt x="121" y="16"/>
                    </a:lnTo>
                    <a:lnTo>
                      <a:pt x="125" y="9"/>
                    </a:lnTo>
                    <a:lnTo>
                      <a:pt x="125" y="4"/>
                    </a:lnTo>
                    <a:lnTo>
                      <a:pt x="155" y="0"/>
                    </a:lnTo>
                    <a:lnTo>
                      <a:pt x="155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571"/>
              <p:cNvSpPr>
                <a:spLocks/>
              </p:cNvSpPr>
              <p:nvPr/>
            </p:nvSpPr>
            <p:spPr bwMode="auto">
              <a:xfrm>
                <a:off x="5138738" y="3830638"/>
                <a:ext cx="166688" cy="122238"/>
              </a:xfrm>
              <a:custGeom>
                <a:avLst/>
                <a:gdLst>
                  <a:gd name="T0" fmla="*/ 10 w 105"/>
                  <a:gd name="T1" fmla="*/ 50 h 77"/>
                  <a:gd name="T2" fmla="*/ 7 w 105"/>
                  <a:gd name="T3" fmla="*/ 43 h 77"/>
                  <a:gd name="T4" fmla="*/ 0 w 105"/>
                  <a:gd name="T5" fmla="*/ 36 h 77"/>
                  <a:gd name="T6" fmla="*/ 3 w 105"/>
                  <a:gd name="T7" fmla="*/ 30 h 77"/>
                  <a:gd name="T8" fmla="*/ 14 w 105"/>
                  <a:gd name="T9" fmla="*/ 22 h 77"/>
                  <a:gd name="T10" fmla="*/ 16 w 105"/>
                  <a:gd name="T11" fmla="*/ 9 h 77"/>
                  <a:gd name="T12" fmla="*/ 16 w 105"/>
                  <a:gd name="T13" fmla="*/ 9 h 77"/>
                  <a:gd name="T14" fmla="*/ 23 w 105"/>
                  <a:gd name="T15" fmla="*/ 2 h 77"/>
                  <a:gd name="T16" fmla="*/ 34 w 105"/>
                  <a:gd name="T17" fmla="*/ 2 h 77"/>
                  <a:gd name="T18" fmla="*/ 49 w 105"/>
                  <a:gd name="T19" fmla="*/ 0 h 77"/>
                  <a:gd name="T20" fmla="*/ 55 w 105"/>
                  <a:gd name="T21" fmla="*/ 2 h 77"/>
                  <a:gd name="T22" fmla="*/ 62 w 105"/>
                  <a:gd name="T23" fmla="*/ 12 h 77"/>
                  <a:gd name="T24" fmla="*/ 69 w 105"/>
                  <a:gd name="T25" fmla="*/ 12 h 77"/>
                  <a:gd name="T26" fmla="*/ 71 w 105"/>
                  <a:gd name="T27" fmla="*/ 22 h 77"/>
                  <a:gd name="T28" fmla="*/ 78 w 105"/>
                  <a:gd name="T29" fmla="*/ 25 h 77"/>
                  <a:gd name="T30" fmla="*/ 80 w 105"/>
                  <a:gd name="T31" fmla="*/ 27 h 77"/>
                  <a:gd name="T32" fmla="*/ 84 w 105"/>
                  <a:gd name="T33" fmla="*/ 34 h 77"/>
                  <a:gd name="T34" fmla="*/ 92 w 105"/>
                  <a:gd name="T35" fmla="*/ 36 h 77"/>
                  <a:gd name="T36" fmla="*/ 92 w 105"/>
                  <a:gd name="T37" fmla="*/ 43 h 77"/>
                  <a:gd name="T38" fmla="*/ 92 w 105"/>
                  <a:gd name="T39" fmla="*/ 46 h 77"/>
                  <a:gd name="T40" fmla="*/ 92 w 105"/>
                  <a:gd name="T41" fmla="*/ 55 h 77"/>
                  <a:gd name="T42" fmla="*/ 96 w 105"/>
                  <a:gd name="T43" fmla="*/ 61 h 77"/>
                  <a:gd name="T44" fmla="*/ 99 w 105"/>
                  <a:gd name="T45" fmla="*/ 59 h 77"/>
                  <a:gd name="T46" fmla="*/ 105 w 105"/>
                  <a:gd name="T47" fmla="*/ 68 h 77"/>
                  <a:gd name="T48" fmla="*/ 105 w 105"/>
                  <a:gd name="T49" fmla="*/ 73 h 77"/>
                  <a:gd name="T50" fmla="*/ 96 w 105"/>
                  <a:gd name="T51" fmla="*/ 77 h 77"/>
                  <a:gd name="T52" fmla="*/ 92 w 105"/>
                  <a:gd name="T53" fmla="*/ 73 h 77"/>
                  <a:gd name="T54" fmla="*/ 84 w 105"/>
                  <a:gd name="T55" fmla="*/ 77 h 77"/>
                  <a:gd name="T56" fmla="*/ 78 w 105"/>
                  <a:gd name="T57" fmla="*/ 73 h 77"/>
                  <a:gd name="T58" fmla="*/ 75 w 105"/>
                  <a:gd name="T59" fmla="*/ 71 h 77"/>
                  <a:gd name="T60" fmla="*/ 62 w 105"/>
                  <a:gd name="T61" fmla="*/ 71 h 77"/>
                  <a:gd name="T62" fmla="*/ 38 w 105"/>
                  <a:gd name="T63" fmla="*/ 71 h 77"/>
                  <a:gd name="T64" fmla="*/ 32 w 105"/>
                  <a:gd name="T65" fmla="*/ 73 h 77"/>
                  <a:gd name="T66" fmla="*/ 23 w 105"/>
                  <a:gd name="T67" fmla="*/ 73 h 77"/>
                  <a:gd name="T68" fmla="*/ 10 w 105"/>
                  <a:gd name="T69" fmla="*/ 77 h 77"/>
                  <a:gd name="T70" fmla="*/ 23 w 105"/>
                  <a:gd name="T71" fmla="*/ 71 h 77"/>
                  <a:gd name="T72" fmla="*/ 10 w 105"/>
                  <a:gd name="T73" fmla="*/ 71 h 77"/>
                  <a:gd name="T74" fmla="*/ 10 w 105"/>
                  <a:gd name="T75" fmla="*/ 65 h 77"/>
                  <a:gd name="T76" fmla="*/ 25 w 105"/>
                  <a:gd name="T77" fmla="*/ 61 h 77"/>
                  <a:gd name="T78" fmla="*/ 25 w 105"/>
                  <a:gd name="T79" fmla="*/ 59 h 77"/>
                  <a:gd name="T80" fmla="*/ 34 w 105"/>
                  <a:gd name="T81" fmla="*/ 59 h 77"/>
                  <a:gd name="T82" fmla="*/ 40 w 105"/>
                  <a:gd name="T83" fmla="*/ 55 h 77"/>
                  <a:gd name="T84" fmla="*/ 55 w 105"/>
                  <a:gd name="T85" fmla="*/ 61 h 77"/>
                  <a:gd name="T86" fmla="*/ 62 w 105"/>
                  <a:gd name="T87" fmla="*/ 55 h 77"/>
                  <a:gd name="T88" fmla="*/ 55 w 105"/>
                  <a:gd name="T89" fmla="*/ 55 h 77"/>
                  <a:gd name="T90" fmla="*/ 44 w 105"/>
                  <a:gd name="T91" fmla="*/ 50 h 77"/>
                  <a:gd name="T92" fmla="*/ 32 w 105"/>
                  <a:gd name="T93" fmla="*/ 52 h 77"/>
                  <a:gd name="T94" fmla="*/ 14 w 105"/>
                  <a:gd name="T95" fmla="*/ 55 h 77"/>
                  <a:gd name="T96" fmla="*/ 10 w 105"/>
                  <a:gd name="T97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5" h="77">
                    <a:moveTo>
                      <a:pt x="10" y="50"/>
                    </a:moveTo>
                    <a:lnTo>
                      <a:pt x="7" y="43"/>
                    </a:lnTo>
                    <a:lnTo>
                      <a:pt x="0" y="36"/>
                    </a:lnTo>
                    <a:lnTo>
                      <a:pt x="3" y="30"/>
                    </a:lnTo>
                    <a:lnTo>
                      <a:pt x="14" y="22"/>
                    </a:lnTo>
                    <a:lnTo>
                      <a:pt x="16" y="9"/>
                    </a:lnTo>
                    <a:lnTo>
                      <a:pt x="16" y="9"/>
                    </a:lnTo>
                    <a:lnTo>
                      <a:pt x="23" y="2"/>
                    </a:lnTo>
                    <a:lnTo>
                      <a:pt x="34" y="2"/>
                    </a:lnTo>
                    <a:lnTo>
                      <a:pt x="49" y="0"/>
                    </a:lnTo>
                    <a:lnTo>
                      <a:pt x="55" y="2"/>
                    </a:lnTo>
                    <a:lnTo>
                      <a:pt x="62" y="12"/>
                    </a:lnTo>
                    <a:lnTo>
                      <a:pt x="69" y="12"/>
                    </a:lnTo>
                    <a:lnTo>
                      <a:pt x="71" y="22"/>
                    </a:lnTo>
                    <a:lnTo>
                      <a:pt x="78" y="25"/>
                    </a:lnTo>
                    <a:lnTo>
                      <a:pt x="80" y="27"/>
                    </a:lnTo>
                    <a:lnTo>
                      <a:pt x="84" y="34"/>
                    </a:lnTo>
                    <a:lnTo>
                      <a:pt x="92" y="36"/>
                    </a:lnTo>
                    <a:lnTo>
                      <a:pt x="92" y="43"/>
                    </a:lnTo>
                    <a:lnTo>
                      <a:pt x="92" y="46"/>
                    </a:lnTo>
                    <a:lnTo>
                      <a:pt x="92" y="55"/>
                    </a:lnTo>
                    <a:lnTo>
                      <a:pt x="96" y="61"/>
                    </a:lnTo>
                    <a:lnTo>
                      <a:pt x="99" y="59"/>
                    </a:lnTo>
                    <a:lnTo>
                      <a:pt x="105" y="68"/>
                    </a:lnTo>
                    <a:lnTo>
                      <a:pt x="105" y="73"/>
                    </a:lnTo>
                    <a:lnTo>
                      <a:pt x="96" y="77"/>
                    </a:lnTo>
                    <a:lnTo>
                      <a:pt x="92" y="73"/>
                    </a:lnTo>
                    <a:lnTo>
                      <a:pt x="84" y="77"/>
                    </a:lnTo>
                    <a:lnTo>
                      <a:pt x="78" y="73"/>
                    </a:lnTo>
                    <a:lnTo>
                      <a:pt x="75" y="71"/>
                    </a:lnTo>
                    <a:lnTo>
                      <a:pt x="62" y="71"/>
                    </a:lnTo>
                    <a:lnTo>
                      <a:pt x="38" y="71"/>
                    </a:lnTo>
                    <a:lnTo>
                      <a:pt x="32" y="73"/>
                    </a:lnTo>
                    <a:lnTo>
                      <a:pt x="23" y="73"/>
                    </a:lnTo>
                    <a:lnTo>
                      <a:pt x="10" y="77"/>
                    </a:lnTo>
                    <a:lnTo>
                      <a:pt x="23" y="71"/>
                    </a:lnTo>
                    <a:lnTo>
                      <a:pt x="10" y="71"/>
                    </a:lnTo>
                    <a:lnTo>
                      <a:pt x="10" y="65"/>
                    </a:lnTo>
                    <a:lnTo>
                      <a:pt x="25" y="61"/>
                    </a:lnTo>
                    <a:lnTo>
                      <a:pt x="25" y="59"/>
                    </a:lnTo>
                    <a:lnTo>
                      <a:pt x="34" y="59"/>
                    </a:lnTo>
                    <a:lnTo>
                      <a:pt x="40" y="55"/>
                    </a:lnTo>
                    <a:lnTo>
                      <a:pt x="55" y="61"/>
                    </a:lnTo>
                    <a:lnTo>
                      <a:pt x="62" y="55"/>
                    </a:lnTo>
                    <a:lnTo>
                      <a:pt x="55" y="55"/>
                    </a:lnTo>
                    <a:lnTo>
                      <a:pt x="44" y="50"/>
                    </a:lnTo>
                    <a:lnTo>
                      <a:pt x="32" y="52"/>
                    </a:lnTo>
                    <a:lnTo>
                      <a:pt x="14" y="55"/>
                    </a:lnTo>
                    <a:lnTo>
                      <a:pt x="10" y="5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572"/>
              <p:cNvSpPr>
                <a:spLocks/>
              </p:cNvSpPr>
              <p:nvPr/>
            </p:nvSpPr>
            <p:spPr bwMode="auto">
              <a:xfrm>
                <a:off x="5248275" y="4017963"/>
                <a:ext cx="87313" cy="90488"/>
              </a:xfrm>
              <a:custGeom>
                <a:avLst/>
                <a:gdLst>
                  <a:gd name="T0" fmla="*/ 0 w 55"/>
                  <a:gd name="T1" fmla="*/ 17 h 57"/>
                  <a:gd name="T2" fmla="*/ 9 w 55"/>
                  <a:gd name="T3" fmla="*/ 11 h 57"/>
                  <a:gd name="T4" fmla="*/ 11 w 55"/>
                  <a:gd name="T5" fmla="*/ 11 h 57"/>
                  <a:gd name="T6" fmla="*/ 15 w 55"/>
                  <a:gd name="T7" fmla="*/ 2 h 57"/>
                  <a:gd name="T8" fmla="*/ 20 w 55"/>
                  <a:gd name="T9" fmla="*/ 0 h 57"/>
                  <a:gd name="T10" fmla="*/ 36 w 55"/>
                  <a:gd name="T11" fmla="*/ 0 h 57"/>
                  <a:gd name="T12" fmla="*/ 43 w 55"/>
                  <a:gd name="T13" fmla="*/ 8 h 57"/>
                  <a:gd name="T14" fmla="*/ 45 w 55"/>
                  <a:gd name="T15" fmla="*/ 14 h 57"/>
                  <a:gd name="T16" fmla="*/ 48 w 55"/>
                  <a:gd name="T17" fmla="*/ 17 h 57"/>
                  <a:gd name="T18" fmla="*/ 48 w 55"/>
                  <a:gd name="T19" fmla="*/ 27 h 57"/>
                  <a:gd name="T20" fmla="*/ 55 w 55"/>
                  <a:gd name="T21" fmla="*/ 27 h 57"/>
                  <a:gd name="T22" fmla="*/ 55 w 55"/>
                  <a:gd name="T23" fmla="*/ 32 h 57"/>
                  <a:gd name="T24" fmla="*/ 48 w 55"/>
                  <a:gd name="T25" fmla="*/ 32 h 57"/>
                  <a:gd name="T26" fmla="*/ 48 w 55"/>
                  <a:gd name="T27" fmla="*/ 39 h 57"/>
                  <a:gd name="T28" fmla="*/ 43 w 55"/>
                  <a:gd name="T29" fmla="*/ 45 h 57"/>
                  <a:gd name="T30" fmla="*/ 36 w 55"/>
                  <a:gd name="T31" fmla="*/ 57 h 57"/>
                  <a:gd name="T32" fmla="*/ 23 w 55"/>
                  <a:gd name="T33" fmla="*/ 48 h 57"/>
                  <a:gd name="T34" fmla="*/ 9 w 55"/>
                  <a:gd name="T35" fmla="*/ 43 h 57"/>
                  <a:gd name="T36" fmla="*/ 9 w 55"/>
                  <a:gd name="T37" fmla="*/ 39 h 57"/>
                  <a:gd name="T38" fmla="*/ 2 w 55"/>
                  <a:gd name="T39" fmla="*/ 30 h 57"/>
                  <a:gd name="T40" fmla="*/ 2 w 55"/>
                  <a:gd name="T41" fmla="*/ 21 h 57"/>
                  <a:gd name="T42" fmla="*/ 0 w 55"/>
                  <a:gd name="T43" fmla="*/ 17 h 57"/>
                  <a:gd name="T44" fmla="*/ 0 w 55"/>
                  <a:gd name="T45" fmla="*/ 1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57">
                    <a:moveTo>
                      <a:pt x="0" y="17"/>
                    </a:moveTo>
                    <a:lnTo>
                      <a:pt x="9" y="11"/>
                    </a:lnTo>
                    <a:lnTo>
                      <a:pt x="11" y="11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36" y="0"/>
                    </a:lnTo>
                    <a:lnTo>
                      <a:pt x="43" y="8"/>
                    </a:lnTo>
                    <a:lnTo>
                      <a:pt x="45" y="14"/>
                    </a:lnTo>
                    <a:lnTo>
                      <a:pt x="48" y="17"/>
                    </a:lnTo>
                    <a:lnTo>
                      <a:pt x="48" y="27"/>
                    </a:lnTo>
                    <a:lnTo>
                      <a:pt x="55" y="27"/>
                    </a:lnTo>
                    <a:lnTo>
                      <a:pt x="55" y="32"/>
                    </a:lnTo>
                    <a:lnTo>
                      <a:pt x="48" y="32"/>
                    </a:lnTo>
                    <a:lnTo>
                      <a:pt x="48" y="39"/>
                    </a:lnTo>
                    <a:lnTo>
                      <a:pt x="43" y="45"/>
                    </a:lnTo>
                    <a:lnTo>
                      <a:pt x="36" y="57"/>
                    </a:lnTo>
                    <a:lnTo>
                      <a:pt x="23" y="48"/>
                    </a:lnTo>
                    <a:lnTo>
                      <a:pt x="9" y="43"/>
                    </a:lnTo>
                    <a:lnTo>
                      <a:pt x="9" y="39"/>
                    </a:lnTo>
                    <a:lnTo>
                      <a:pt x="2" y="30"/>
                    </a:lnTo>
                    <a:lnTo>
                      <a:pt x="2" y="21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573"/>
              <p:cNvSpPr>
                <a:spLocks/>
              </p:cNvSpPr>
              <p:nvPr/>
            </p:nvSpPr>
            <p:spPr bwMode="auto">
              <a:xfrm>
                <a:off x="6297613" y="4733925"/>
                <a:ext cx="215900" cy="198438"/>
              </a:xfrm>
              <a:custGeom>
                <a:avLst/>
                <a:gdLst>
                  <a:gd name="T0" fmla="*/ 0 w 136"/>
                  <a:gd name="T1" fmla="*/ 38 h 125"/>
                  <a:gd name="T2" fmla="*/ 9 w 136"/>
                  <a:gd name="T3" fmla="*/ 41 h 125"/>
                  <a:gd name="T4" fmla="*/ 24 w 136"/>
                  <a:gd name="T5" fmla="*/ 41 h 125"/>
                  <a:gd name="T6" fmla="*/ 28 w 136"/>
                  <a:gd name="T7" fmla="*/ 44 h 125"/>
                  <a:gd name="T8" fmla="*/ 34 w 136"/>
                  <a:gd name="T9" fmla="*/ 41 h 125"/>
                  <a:gd name="T10" fmla="*/ 45 w 136"/>
                  <a:gd name="T11" fmla="*/ 25 h 125"/>
                  <a:gd name="T12" fmla="*/ 56 w 136"/>
                  <a:gd name="T13" fmla="*/ 20 h 125"/>
                  <a:gd name="T14" fmla="*/ 65 w 136"/>
                  <a:gd name="T15" fmla="*/ 16 h 125"/>
                  <a:gd name="T16" fmla="*/ 65 w 136"/>
                  <a:gd name="T17" fmla="*/ 7 h 125"/>
                  <a:gd name="T18" fmla="*/ 77 w 136"/>
                  <a:gd name="T19" fmla="*/ 0 h 125"/>
                  <a:gd name="T20" fmla="*/ 87 w 136"/>
                  <a:gd name="T21" fmla="*/ 0 h 125"/>
                  <a:gd name="T22" fmla="*/ 90 w 136"/>
                  <a:gd name="T23" fmla="*/ 0 h 125"/>
                  <a:gd name="T24" fmla="*/ 92 w 136"/>
                  <a:gd name="T25" fmla="*/ 4 h 125"/>
                  <a:gd name="T26" fmla="*/ 92 w 136"/>
                  <a:gd name="T27" fmla="*/ 7 h 125"/>
                  <a:gd name="T28" fmla="*/ 108 w 136"/>
                  <a:gd name="T29" fmla="*/ 7 h 125"/>
                  <a:gd name="T30" fmla="*/ 111 w 136"/>
                  <a:gd name="T31" fmla="*/ 10 h 125"/>
                  <a:gd name="T32" fmla="*/ 117 w 136"/>
                  <a:gd name="T33" fmla="*/ 10 h 125"/>
                  <a:gd name="T34" fmla="*/ 120 w 136"/>
                  <a:gd name="T35" fmla="*/ 16 h 125"/>
                  <a:gd name="T36" fmla="*/ 133 w 136"/>
                  <a:gd name="T37" fmla="*/ 16 h 125"/>
                  <a:gd name="T38" fmla="*/ 133 w 136"/>
                  <a:gd name="T39" fmla="*/ 20 h 125"/>
                  <a:gd name="T40" fmla="*/ 136 w 136"/>
                  <a:gd name="T41" fmla="*/ 29 h 125"/>
                  <a:gd name="T42" fmla="*/ 136 w 136"/>
                  <a:gd name="T43" fmla="*/ 38 h 125"/>
                  <a:gd name="T44" fmla="*/ 136 w 136"/>
                  <a:gd name="T45" fmla="*/ 48 h 125"/>
                  <a:gd name="T46" fmla="*/ 136 w 136"/>
                  <a:gd name="T47" fmla="*/ 50 h 125"/>
                  <a:gd name="T48" fmla="*/ 133 w 136"/>
                  <a:gd name="T49" fmla="*/ 53 h 125"/>
                  <a:gd name="T50" fmla="*/ 136 w 136"/>
                  <a:gd name="T51" fmla="*/ 57 h 125"/>
                  <a:gd name="T52" fmla="*/ 133 w 136"/>
                  <a:gd name="T53" fmla="*/ 59 h 125"/>
                  <a:gd name="T54" fmla="*/ 133 w 136"/>
                  <a:gd name="T55" fmla="*/ 66 h 125"/>
                  <a:gd name="T56" fmla="*/ 133 w 136"/>
                  <a:gd name="T57" fmla="*/ 72 h 125"/>
                  <a:gd name="T58" fmla="*/ 136 w 136"/>
                  <a:gd name="T59" fmla="*/ 79 h 125"/>
                  <a:gd name="T60" fmla="*/ 129 w 136"/>
                  <a:gd name="T61" fmla="*/ 88 h 125"/>
                  <a:gd name="T62" fmla="*/ 126 w 136"/>
                  <a:gd name="T63" fmla="*/ 93 h 125"/>
                  <a:gd name="T64" fmla="*/ 126 w 136"/>
                  <a:gd name="T65" fmla="*/ 100 h 125"/>
                  <a:gd name="T66" fmla="*/ 124 w 136"/>
                  <a:gd name="T67" fmla="*/ 105 h 125"/>
                  <a:gd name="T68" fmla="*/ 104 w 136"/>
                  <a:gd name="T69" fmla="*/ 125 h 125"/>
                  <a:gd name="T70" fmla="*/ 98 w 136"/>
                  <a:gd name="T71" fmla="*/ 121 h 125"/>
                  <a:gd name="T72" fmla="*/ 90 w 136"/>
                  <a:gd name="T73" fmla="*/ 121 h 125"/>
                  <a:gd name="T74" fmla="*/ 81 w 136"/>
                  <a:gd name="T75" fmla="*/ 118 h 125"/>
                  <a:gd name="T76" fmla="*/ 72 w 136"/>
                  <a:gd name="T77" fmla="*/ 118 h 125"/>
                  <a:gd name="T78" fmla="*/ 65 w 136"/>
                  <a:gd name="T79" fmla="*/ 121 h 125"/>
                  <a:gd name="T80" fmla="*/ 65 w 136"/>
                  <a:gd name="T81" fmla="*/ 112 h 125"/>
                  <a:gd name="T82" fmla="*/ 56 w 136"/>
                  <a:gd name="T83" fmla="*/ 105 h 125"/>
                  <a:gd name="T84" fmla="*/ 49 w 136"/>
                  <a:gd name="T85" fmla="*/ 105 h 125"/>
                  <a:gd name="T86" fmla="*/ 45 w 136"/>
                  <a:gd name="T87" fmla="*/ 100 h 125"/>
                  <a:gd name="T88" fmla="*/ 43 w 136"/>
                  <a:gd name="T89" fmla="*/ 88 h 125"/>
                  <a:gd name="T90" fmla="*/ 37 w 136"/>
                  <a:gd name="T91" fmla="*/ 88 h 125"/>
                  <a:gd name="T92" fmla="*/ 34 w 136"/>
                  <a:gd name="T93" fmla="*/ 79 h 125"/>
                  <a:gd name="T94" fmla="*/ 28 w 136"/>
                  <a:gd name="T95" fmla="*/ 75 h 125"/>
                  <a:gd name="T96" fmla="*/ 15 w 136"/>
                  <a:gd name="T97" fmla="*/ 66 h 125"/>
                  <a:gd name="T98" fmla="*/ 15 w 136"/>
                  <a:gd name="T99" fmla="*/ 59 h 125"/>
                  <a:gd name="T100" fmla="*/ 6 w 136"/>
                  <a:gd name="T101" fmla="*/ 48 h 125"/>
                  <a:gd name="T102" fmla="*/ 0 w 136"/>
                  <a:gd name="T103" fmla="*/ 38 h 125"/>
                  <a:gd name="T104" fmla="*/ 0 w 136"/>
                  <a:gd name="T105" fmla="*/ 38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6" h="125">
                    <a:moveTo>
                      <a:pt x="0" y="38"/>
                    </a:moveTo>
                    <a:lnTo>
                      <a:pt x="9" y="41"/>
                    </a:lnTo>
                    <a:lnTo>
                      <a:pt x="24" y="41"/>
                    </a:lnTo>
                    <a:lnTo>
                      <a:pt x="28" y="44"/>
                    </a:lnTo>
                    <a:lnTo>
                      <a:pt x="34" y="41"/>
                    </a:lnTo>
                    <a:lnTo>
                      <a:pt x="45" y="25"/>
                    </a:lnTo>
                    <a:lnTo>
                      <a:pt x="56" y="20"/>
                    </a:lnTo>
                    <a:lnTo>
                      <a:pt x="65" y="16"/>
                    </a:lnTo>
                    <a:lnTo>
                      <a:pt x="65" y="7"/>
                    </a:lnTo>
                    <a:lnTo>
                      <a:pt x="77" y="0"/>
                    </a:lnTo>
                    <a:lnTo>
                      <a:pt x="87" y="0"/>
                    </a:lnTo>
                    <a:lnTo>
                      <a:pt x="90" y="0"/>
                    </a:lnTo>
                    <a:lnTo>
                      <a:pt x="92" y="4"/>
                    </a:lnTo>
                    <a:lnTo>
                      <a:pt x="92" y="7"/>
                    </a:lnTo>
                    <a:lnTo>
                      <a:pt x="108" y="7"/>
                    </a:lnTo>
                    <a:lnTo>
                      <a:pt x="111" y="10"/>
                    </a:lnTo>
                    <a:lnTo>
                      <a:pt x="117" y="10"/>
                    </a:lnTo>
                    <a:lnTo>
                      <a:pt x="120" y="16"/>
                    </a:lnTo>
                    <a:lnTo>
                      <a:pt x="133" y="16"/>
                    </a:lnTo>
                    <a:lnTo>
                      <a:pt x="133" y="20"/>
                    </a:lnTo>
                    <a:lnTo>
                      <a:pt x="136" y="29"/>
                    </a:lnTo>
                    <a:lnTo>
                      <a:pt x="136" y="38"/>
                    </a:lnTo>
                    <a:lnTo>
                      <a:pt x="136" y="48"/>
                    </a:lnTo>
                    <a:lnTo>
                      <a:pt x="136" y="50"/>
                    </a:lnTo>
                    <a:lnTo>
                      <a:pt x="133" y="53"/>
                    </a:lnTo>
                    <a:lnTo>
                      <a:pt x="136" y="57"/>
                    </a:lnTo>
                    <a:lnTo>
                      <a:pt x="133" y="59"/>
                    </a:lnTo>
                    <a:lnTo>
                      <a:pt x="133" y="66"/>
                    </a:lnTo>
                    <a:lnTo>
                      <a:pt x="133" y="72"/>
                    </a:lnTo>
                    <a:lnTo>
                      <a:pt x="136" y="79"/>
                    </a:lnTo>
                    <a:lnTo>
                      <a:pt x="129" y="88"/>
                    </a:lnTo>
                    <a:lnTo>
                      <a:pt x="126" y="93"/>
                    </a:lnTo>
                    <a:lnTo>
                      <a:pt x="126" y="100"/>
                    </a:lnTo>
                    <a:lnTo>
                      <a:pt x="124" y="105"/>
                    </a:lnTo>
                    <a:lnTo>
                      <a:pt x="104" y="125"/>
                    </a:lnTo>
                    <a:lnTo>
                      <a:pt x="98" y="121"/>
                    </a:lnTo>
                    <a:lnTo>
                      <a:pt x="90" y="121"/>
                    </a:lnTo>
                    <a:lnTo>
                      <a:pt x="81" y="118"/>
                    </a:lnTo>
                    <a:lnTo>
                      <a:pt x="72" y="118"/>
                    </a:lnTo>
                    <a:lnTo>
                      <a:pt x="65" y="121"/>
                    </a:lnTo>
                    <a:lnTo>
                      <a:pt x="65" y="112"/>
                    </a:lnTo>
                    <a:lnTo>
                      <a:pt x="56" y="105"/>
                    </a:lnTo>
                    <a:lnTo>
                      <a:pt x="49" y="105"/>
                    </a:lnTo>
                    <a:lnTo>
                      <a:pt x="45" y="100"/>
                    </a:lnTo>
                    <a:lnTo>
                      <a:pt x="43" y="88"/>
                    </a:lnTo>
                    <a:lnTo>
                      <a:pt x="37" y="88"/>
                    </a:lnTo>
                    <a:lnTo>
                      <a:pt x="34" y="79"/>
                    </a:lnTo>
                    <a:lnTo>
                      <a:pt x="28" y="75"/>
                    </a:lnTo>
                    <a:lnTo>
                      <a:pt x="15" y="66"/>
                    </a:lnTo>
                    <a:lnTo>
                      <a:pt x="15" y="59"/>
                    </a:lnTo>
                    <a:lnTo>
                      <a:pt x="6" y="48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574"/>
              <p:cNvSpPr>
                <a:spLocks/>
              </p:cNvSpPr>
              <p:nvPr/>
            </p:nvSpPr>
            <p:spPr bwMode="auto">
              <a:xfrm>
                <a:off x="6748463" y="3971925"/>
                <a:ext cx="273050" cy="371475"/>
              </a:xfrm>
              <a:custGeom>
                <a:avLst/>
                <a:gdLst>
                  <a:gd name="T0" fmla="*/ 30 w 172"/>
                  <a:gd name="T1" fmla="*/ 16 h 234"/>
                  <a:gd name="T2" fmla="*/ 30 w 172"/>
                  <a:gd name="T3" fmla="*/ 13 h 234"/>
                  <a:gd name="T4" fmla="*/ 34 w 172"/>
                  <a:gd name="T5" fmla="*/ 9 h 234"/>
                  <a:gd name="T6" fmla="*/ 47 w 172"/>
                  <a:gd name="T7" fmla="*/ 25 h 234"/>
                  <a:gd name="T8" fmla="*/ 57 w 172"/>
                  <a:gd name="T9" fmla="*/ 25 h 234"/>
                  <a:gd name="T10" fmla="*/ 77 w 172"/>
                  <a:gd name="T11" fmla="*/ 19 h 234"/>
                  <a:gd name="T12" fmla="*/ 92 w 172"/>
                  <a:gd name="T13" fmla="*/ 22 h 234"/>
                  <a:gd name="T14" fmla="*/ 107 w 172"/>
                  <a:gd name="T15" fmla="*/ 13 h 234"/>
                  <a:gd name="T16" fmla="*/ 113 w 172"/>
                  <a:gd name="T17" fmla="*/ 16 h 234"/>
                  <a:gd name="T18" fmla="*/ 129 w 172"/>
                  <a:gd name="T19" fmla="*/ 13 h 234"/>
                  <a:gd name="T20" fmla="*/ 141 w 172"/>
                  <a:gd name="T21" fmla="*/ 9 h 234"/>
                  <a:gd name="T22" fmla="*/ 150 w 172"/>
                  <a:gd name="T23" fmla="*/ 6 h 234"/>
                  <a:gd name="T24" fmla="*/ 157 w 172"/>
                  <a:gd name="T25" fmla="*/ 4 h 234"/>
                  <a:gd name="T26" fmla="*/ 163 w 172"/>
                  <a:gd name="T27" fmla="*/ 0 h 234"/>
                  <a:gd name="T28" fmla="*/ 172 w 172"/>
                  <a:gd name="T29" fmla="*/ 0 h 234"/>
                  <a:gd name="T30" fmla="*/ 166 w 172"/>
                  <a:gd name="T31" fmla="*/ 13 h 234"/>
                  <a:gd name="T32" fmla="*/ 168 w 172"/>
                  <a:gd name="T33" fmla="*/ 16 h 234"/>
                  <a:gd name="T34" fmla="*/ 168 w 172"/>
                  <a:gd name="T35" fmla="*/ 29 h 234"/>
                  <a:gd name="T36" fmla="*/ 166 w 172"/>
                  <a:gd name="T37" fmla="*/ 29 h 234"/>
                  <a:gd name="T38" fmla="*/ 166 w 172"/>
                  <a:gd name="T39" fmla="*/ 43 h 234"/>
                  <a:gd name="T40" fmla="*/ 153 w 172"/>
                  <a:gd name="T41" fmla="*/ 65 h 234"/>
                  <a:gd name="T42" fmla="*/ 147 w 172"/>
                  <a:gd name="T43" fmla="*/ 72 h 234"/>
                  <a:gd name="T44" fmla="*/ 147 w 172"/>
                  <a:gd name="T45" fmla="*/ 77 h 234"/>
                  <a:gd name="T46" fmla="*/ 136 w 172"/>
                  <a:gd name="T47" fmla="*/ 95 h 234"/>
                  <a:gd name="T48" fmla="*/ 136 w 172"/>
                  <a:gd name="T49" fmla="*/ 102 h 234"/>
                  <a:gd name="T50" fmla="*/ 113 w 172"/>
                  <a:gd name="T51" fmla="*/ 132 h 234"/>
                  <a:gd name="T52" fmla="*/ 89 w 172"/>
                  <a:gd name="T53" fmla="*/ 161 h 234"/>
                  <a:gd name="T54" fmla="*/ 68 w 172"/>
                  <a:gd name="T55" fmla="*/ 177 h 234"/>
                  <a:gd name="T56" fmla="*/ 34 w 172"/>
                  <a:gd name="T57" fmla="*/ 204 h 234"/>
                  <a:gd name="T58" fmla="*/ 9 w 172"/>
                  <a:gd name="T59" fmla="*/ 234 h 234"/>
                  <a:gd name="T60" fmla="*/ 0 w 172"/>
                  <a:gd name="T61" fmla="*/ 220 h 234"/>
                  <a:gd name="T62" fmla="*/ 0 w 172"/>
                  <a:gd name="T63" fmla="*/ 157 h 234"/>
                  <a:gd name="T64" fmla="*/ 14 w 172"/>
                  <a:gd name="T65" fmla="*/ 139 h 234"/>
                  <a:gd name="T66" fmla="*/ 21 w 172"/>
                  <a:gd name="T67" fmla="*/ 132 h 234"/>
                  <a:gd name="T68" fmla="*/ 30 w 172"/>
                  <a:gd name="T69" fmla="*/ 132 h 234"/>
                  <a:gd name="T70" fmla="*/ 36 w 172"/>
                  <a:gd name="T71" fmla="*/ 124 h 234"/>
                  <a:gd name="T72" fmla="*/ 61 w 172"/>
                  <a:gd name="T73" fmla="*/ 120 h 234"/>
                  <a:gd name="T74" fmla="*/ 68 w 172"/>
                  <a:gd name="T75" fmla="*/ 120 h 234"/>
                  <a:gd name="T76" fmla="*/ 116 w 172"/>
                  <a:gd name="T77" fmla="*/ 68 h 234"/>
                  <a:gd name="T78" fmla="*/ 100 w 172"/>
                  <a:gd name="T79" fmla="*/ 68 h 234"/>
                  <a:gd name="T80" fmla="*/ 47 w 172"/>
                  <a:gd name="T81" fmla="*/ 46 h 234"/>
                  <a:gd name="T82" fmla="*/ 36 w 172"/>
                  <a:gd name="T83" fmla="*/ 40 h 234"/>
                  <a:gd name="T84" fmla="*/ 24 w 172"/>
                  <a:gd name="T85" fmla="*/ 22 h 234"/>
                  <a:gd name="T86" fmla="*/ 30 w 172"/>
                  <a:gd name="T87" fmla="*/ 16 h 234"/>
                  <a:gd name="T88" fmla="*/ 30 w 172"/>
                  <a:gd name="T89" fmla="*/ 16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2" h="234">
                    <a:moveTo>
                      <a:pt x="30" y="16"/>
                    </a:moveTo>
                    <a:lnTo>
                      <a:pt x="30" y="13"/>
                    </a:lnTo>
                    <a:lnTo>
                      <a:pt x="34" y="9"/>
                    </a:lnTo>
                    <a:lnTo>
                      <a:pt x="47" y="25"/>
                    </a:lnTo>
                    <a:lnTo>
                      <a:pt x="57" y="25"/>
                    </a:lnTo>
                    <a:lnTo>
                      <a:pt x="77" y="19"/>
                    </a:lnTo>
                    <a:lnTo>
                      <a:pt x="92" y="22"/>
                    </a:lnTo>
                    <a:lnTo>
                      <a:pt x="107" y="13"/>
                    </a:lnTo>
                    <a:lnTo>
                      <a:pt x="113" y="16"/>
                    </a:lnTo>
                    <a:lnTo>
                      <a:pt x="129" y="13"/>
                    </a:lnTo>
                    <a:lnTo>
                      <a:pt x="141" y="9"/>
                    </a:lnTo>
                    <a:lnTo>
                      <a:pt x="150" y="6"/>
                    </a:lnTo>
                    <a:lnTo>
                      <a:pt x="157" y="4"/>
                    </a:lnTo>
                    <a:lnTo>
                      <a:pt x="163" y="0"/>
                    </a:lnTo>
                    <a:lnTo>
                      <a:pt x="172" y="0"/>
                    </a:lnTo>
                    <a:lnTo>
                      <a:pt x="166" y="13"/>
                    </a:lnTo>
                    <a:lnTo>
                      <a:pt x="168" y="16"/>
                    </a:lnTo>
                    <a:lnTo>
                      <a:pt x="168" y="29"/>
                    </a:lnTo>
                    <a:lnTo>
                      <a:pt x="166" y="29"/>
                    </a:lnTo>
                    <a:lnTo>
                      <a:pt x="166" y="43"/>
                    </a:lnTo>
                    <a:lnTo>
                      <a:pt x="153" y="65"/>
                    </a:lnTo>
                    <a:lnTo>
                      <a:pt x="147" y="72"/>
                    </a:lnTo>
                    <a:lnTo>
                      <a:pt x="147" y="77"/>
                    </a:lnTo>
                    <a:lnTo>
                      <a:pt x="136" y="95"/>
                    </a:lnTo>
                    <a:lnTo>
                      <a:pt x="136" y="102"/>
                    </a:lnTo>
                    <a:lnTo>
                      <a:pt x="113" y="132"/>
                    </a:lnTo>
                    <a:lnTo>
                      <a:pt x="89" y="161"/>
                    </a:lnTo>
                    <a:lnTo>
                      <a:pt x="68" y="177"/>
                    </a:lnTo>
                    <a:lnTo>
                      <a:pt x="34" y="204"/>
                    </a:lnTo>
                    <a:lnTo>
                      <a:pt x="9" y="234"/>
                    </a:lnTo>
                    <a:lnTo>
                      <a:pt x="0" y="220"/>
                    </a:lnTo>
                    <a:lnTo>
                      <a:pt x="0" y="157"/>
                    </a:lnTo>
                    <a:lnTo>
                      <a:pt x="14" y="139"/>
                    </a:lnTo>
                    <a:lnTo>
                      <a:pt x="21" y="132"/>
                    </a:lnTo>
                    <a:lnTo>
                      <a:pt x="30" y="132"/>
                    </a:lnTo>
                    <a:lnTo>
                      <a:pt x="36" y="124"/>
                    </a:lnTo>
                    <a:lnTo>
                      <a:pt x="61" y="120"/>
                    </a:lnTo>
                    <a:lnTo>
                      <a:pt x="68" y="120"/>
                    </a:lnTo>
                    <a:lnTo>
                      <a:pt x="116" y="68"/>
                    </a:lnTo>
                    <a:lnTo>
                      <a:pt x="100" y="68"/>
                    </a:lnTo>
                    <a:lnTo>
                      <a:pt x="47" y="46"/>
                    </a:lnTo>
                    <a:lnTo>
                      <a:pt x="36" y="40"/>
                    </a:lnTo>
                    <a:lnTo>
                      <a:pt x="24" y="22"/>
                    </a:lnTo>
                    <a:lnTo>
                      <a:pt x="30" y="16"/>
                    </a:lnTo>
                    <a:lnTo>
                      <a:pt x="30" y="1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575"/>
              <p:cNvSpPr>
                <a:spLocks/>
              </p:cNvSpPr>
              <p:nvPr/>
            </p:nvSpPr>
            <p:spPr bwMode="auto">
              <a:xfrm>
                <a:off x="6051550" y="4921250"/>
                <a:ext cx="446088" cy="376238"/>
              </a:xfrm>
              <a:custGeom>
                <a:avLst/>
                <a:gdLst>
                  <a:gd name="T0" fmla="*/ 213 w 281"/>
                  <a:gd name="T1" fmla="*/ 7 h 237"/>
                  <a:gd name="T2" fmla="*/ 198 w 281"/>
                  <a:gd name="T3" fmla="*/ 19 h 237"/>
                  <a:gd name="T4" fmla="*/ 192 w 281"/>
                  <a:gd name="T5" fmla="*/ 21 h 237"/>
                  <a:gd name="T6" fmla="*/ 183 w 281"/>
                  <a:gd name="T7" fmla="*/ 30 h 237"/>
                  <a:gd name="T8" fmla="*/ 173 w 281"/>
                  <a:gd name="T9" fmla="*/ 43 h 237"/>
                  <a:gd name="T10" fmla="*/ 157 w 281"/>
                  <a:gd name="T11" fmla="*/ 62 h 237"/>
                  <a:gd name="T12" fmla="*/ 140 w 281"/>
                  <a:gd name="T13" fmla="*/ 66 h 237"/>
                  <a:gd name="T14" fmla="*/ 118 w 281"/>
                  <a:gd name="T15" fmla="*/ 55 h 237"/>
                  <a:gd name="T16" fmla="*/ 109 w 281"/>
                  <a:gd name="T17" fmla="*/ 71 h 237"/>
                  <a:gd name="T18" fmla="*/ 94 w 281"/>
                  <a:gd name="T19" fmla="*/ 80 h 237"/>
                  <a:gd name="T20" fmla="*/ 84 w 281"/>
                  <a:gd name="T21" fmla="*/ 83 h 237"/>
                  <a:gd name="T22" fmla="*/ 75 w 281"/>
                  <a:gd name="T23" fmla="*/ 77 h 237"/>
                  <a:gd name="T24" fmla="*/ 75 w 281"/>
                  <a:gd name="T25" fmla="*/ 66 h 237"/>
                  <a:gd name="T26" fmla="*/ 63 w 281"/>
                  <a:gd name="T27" fmla="*/ 46 h 237"/>
                  <a:gd name="T28" fmla="*/ 52 w 281"/>
                  <a:gd name="T29" fmla="*/ 118 h 237"/>
                  <a:gd name="T30" fmla="*/ 45 w 281"/>
                  <a:gd name="T31" fmla="*/ 123 h 237"/>
                  <a:gd name="T32" fmla="*/ 29 w 281"/>
                  <a:gd name="T33" fmla="*/ 123 h 237"/>
                  <a:gd name="T34" fmla="*/ 16 w 281"/>
                  <a:gd name="T35" fmla="*/ 118 h 237"/>
                  <a:gd name="T36" fmla="*/ 11 w 281"/>
                  <a:gd name="T37" fmla="*/ 108 h 237"/>
                  <a:gd name="T38" fmla="*/ 7 w 281"/>
                  <a:gd name="T39" fmla="*/ 114 h 237"/>
                  <a:gd name="T40" fmla="*/ 7 w 281"/>
                  <a:gd name="T41" fmla="*/ 130 h 237"/>
                  <a:gd name="T42" fmla="*/ 29 w 281"/>
                  <a:gd name="T43" fmla="*/ 176 h 237"/>
                  <a:gd name="T44" fmla="*/ 29 w 281"/>
                  <a:gd name="T45" fmla="*/ 198 h 237"/>
                  <a:gd name="T46" fmla="*/ 20 w 281"/>
                  <a:gd name="T47" fmla="*/ 201 h 237"/>
                  <a:gd name="T48" fmla="*/ 29 w 281"/>
                  <a:gd name="T49" fmla="*/ 228 h 237"/>
                  <a:gd name="T50" fmla="*/ 31 w 281"/>
                  <a:gd name="T51" fmla="*/ 222 h 237"/>
                  <a:gd name="T52" fmla="*/ 38 w 281"/>
                  <a:gd name="T53" fmla="*/ 228 h 237"/>
                  <a:gd name="T54" fmla="*/ 47 w 281"/>
                  <a:gd name="T55" fmla="*/ 235 h 237"/>
                  <a:gd name="T56" fmla="*/ 59 w 281"/>
                  <a:gd name="T57" fmla="*/ 235 h 237"/>
                  <a:gd name="T58" fmla="*/ 79 w 281"/>
                  <a:gd name="T59" fmla="*/ 228 h 237"/>
                  <a:gd name="T60" fmla="*/ 94 w 281"/>
                  <a:gd name="T61" fmla="*/ 222 h 237"/>
                  <a:gd name="T62" fmla="*/ 118 w 281"/>
                  <a:gd name="T63" fmla="*/ 222 h 237"/>
                  <a:gd name="T64" fmla="*/ 140 w 281"/>
                  <a:gd name="T65" fmla="*/ 222 h 237"/>
                  <a:gd name="T66" fmla="*/ 155 w 281"/>
                  <a:gd name="T67" fmla="*/ 219 h 237"/>
                  <a:gd name="T68" fmla="*/ 200 w 281"/>
                  <a:gd name="T69" fmla="*/ 194 h 237"/>
                  <a:gd name="T70" fmla="*/ 232 w 281"/>
                  <a:gd name="T71" fmla="*/ 167 h 237"/>
                  <a:gd name="T72" fmla="*/ 245 w 281"/>
                  <a:gd name="T73" fmla="*/ 146 h 237"/>
                  <a:gd name="T74" fmla="*/ 268 w 281"/>
                  <a:gd name="T75" fmla="*/ 121 h 237"/>
                  <a:gd name="T76" fmla="*/ 281 w 281"/>
                  <a:gd name="T77" fmla="*/ 87 h 237"/>
                  <a:gd name="T78" fmla="*/ 268 w 281"/>
                  <a:gd name="T79" fmla="*/ 87 h 237"/>
                  <a:gd name="T80" fmla="*/ 253 w 281"/>
                  <a:gd name="T81" fmla="*/ 93 h 237"/>
                  <a:gd name="T82" fmla="*/ 257 w 281"/>
                  <a:gd name="T83" fmla="*/ 68 h 237"/>
                  <a:gd name="T84" fmla="*/ 268 w 281"/>
                  <a:gd name="T85" fmla="*/ 66 h 237"/>
                  <a:gd name="T86" fmla="*/ 268 w 281"/>
                  <a:gd name="T87" fmla="*/ 40 h 237"/>
                  <a:gd name="T88" fmla="*/ 263 w 281"/>
                  <a:gd name="T89" fmla="*/ 19 h 237"/>
                  <a:gd name="T90" fmla="*/ 259 w 281"/>
                  <a:gd name="T91" fmla="*/ 7 h 237"/>
                  <a:gd name="T92" fmla="*/ 245 w 281"/>
                  <a:gd name="T93" fmla="*/ 3 h 237"/>
                  <a:gd name="T94" fmla="*/ 227 w 281"/>
                  <a:gd name="T95" fmla="*/ 0 h 237"/>
                  <a:gd name="T96" fmla="*/ 220 w 281"/>
                  <a:gd name="T97" fmla="*/ 3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1" h="237">
                    <a:moveTo>
                      <a:pt x="220" y="3"/>
                    </a:moveTo>
                    <a:lnTo>
                      <a:pt x="213" y="7"/>
                    </a:lnTo>
                    <a:lnTo>
                      <a:pt x="207" y="7"/>
                    </a:lnTo>
                    <a:lnTo>
                      <a:pt x="198" y="19"/>
                    </a:lnTo>
                    <a:lnTo>
                      <a:pt x="195" y="19"/>
                    </a:lnTo>
                    <a:lnTo>
                      <a:pt x="192" y="21"/>
                    </a:lnTo>
                    <a:lnTo>
                      <a:pt x="186" y="24"/>
                    </a:lnTo>
                    <a:lnTo>
                      <a:pt x="183" y="30"/>
                    </a:lnTo>
                    <a:lnTo>
                      <a:pt x="179" y="40"/>
                    </a:lnTo>
                    <a:lnTo>
                      <a:pt x="173" y="43"/>
                    </a:lnTo>
                    <a:lnTo>
                      <a:pt x="164" y="46"/>
                    </a:lnTo>
                    <a:lnTo>
                      <a:pt x="157" y="62"/>
                    </a:lnTo>
                    <a:lnTo>
                      <a:pt x="148" y="66"/>
                    </a:lnTo>
                    <a:lnTo>
                      <a:pt x="140" y="66"/>
                    </a:lnTo>
                    <a:lnTo>
                      <a:pt x="130" y="62"/>
                    </a:lnTo>
                    <a:lnTo>
                      <a:pt x="118" y="55"/>
                    </a:lnTo>
                    <a:lnTo>
                      <a:pt x="109" y="59"/>
                    </a:lnTo>
                    <a:lnTo>
                      <a:pt x="109" y="71"/>
                    </a:lnTo>
                    <a:lnTo>
                      <a:pt x="100" y="77"/>
                    </a:lnTo>
                    <a:lnTo>
                      <a:pt x="94" y="80"/>
                    </a:lnTo>
                    <a:lnTo>
                      <a:pt x="90" y="83"/>
                    </a:lnTo>
                    <a:lnTo>
                      <a:pt x="84" y="83"/>
                    </a:lnTo>
                    <a:lnTo>
                      <a:pt x="75" y="87"/>
                    </a:lnTo>
                    <a:lnTo>
                      <a:pt x="75" y="77"/>
                    </a:lnTo>
                    <a:lnTo>
                      <a:pt x="75" y="68"/>
                    </a:lnTo>
                    <a:lnTo>
                      <a:pt x="75" y="66"/>
                    </a:lnTo>
                    <a:lnTo>
                      <a:pt x="68" y="53"/>
                    </a:lnTo>
                    <a:lnTo>
                      <a:pt x="63" y="46"/>
                    </a:lnTo>
                    <a:lnTo>
                      <a:pt x="63" y="114"/>
                    </a:lnTo>
                    <a:lnTo>
                      <a:pt x="52" y="118"/>
                    </a:lnTo>
                    <a:lnTo>
                      <a:pt x="47" y="121"/>
                    </a:lnTo>
                    <a:lnTo>
                      <a:pt x="45" y="123"/>
                    </a:lnTo>
                    <a:lnTo>
                      <a:pt x="38" y="121"/>
                    </a:lnTo>
                    <a:lnTo>
                      <a:pt x="29" y="123"/>
                    </a:lnTo>
                    <a:lnTo>
                      <a:pt x="25" y="121"/>
                    </a:lnTo>
                    <a:lnTo>
                      <a:pt x="16" y="118"/>
                    </a:lnTo>
                    <a:lnTo>
                      <a:pt x="13" y="112"/>
                    </a:lnTo>
                    <a:lnTo>
                      <a:pt x="11" y="108"/>
                    </a:lnTo>
                    <a:lnTo>
                      <a:pt x="7" y="108"/>
                    </a:lnTo>
                    <a:lnTo>
                      <a:pt x="7" y="114"/>
                    </a:lnTo>
                    <a:lnTo>
                      <a:pt x="0" y="118"/>
                    </a:lnTo>
                    <a:lnTo>
                      <a:pt x="7" y="130"/>
                    </a:lnTo>
                    <a:lnTo>
                      <a:pt x="13" y="151"/>
                    </a:lnTo>
                    <a:lnTo>
                      <a:pt x="29" y="176"/>
                    </a:lnTo>
                    <a:lnTo>
                      <a:pt x="31" y="187"/>
                    </a:lnTo>
                    <a:lnTo>
                      <a:pt x="29" y="198"/>
                    </a:lnTo>
                    <a:lnTo>
                      <a:pt x="22" y="198"/>
                    </a:lnTo>
                    <a:lnTo>
                      <a:pt x="20" y="201"/>
                    </a:lnTo>
                    <a:lnTo>
                      <a:pt x="31" y="216"/>
                    </a:lnTo>
                    <a:lnTo>
                      <a:pt x="29" y="228"/>
                    </a:lnTo>
                    <a:lnTo>
                      <a:pt x="31" y="225"/>
                    </a:lnTo>
                    <a:lnTo>
                      <a:pt x="31" y="222"/>
                    </a:lnTo>
                    <a:lnTo>
                      <a:pt x="35" y="222"/>
                    </a:lnTo>
                    <a:lnTo>
                      <a:pt x="38" y="228"/>
                    </a:lnTo>
                    <a:lnTo>
                      <a:pt x="41" y="228"/>
                    </a:lnTo>
                    <a:lnTo>
                      <a:pt x="47" y="235"/>
                    </a:lnTo>
                    <a:lnTo>
                      <a:pt x="56" y="237"/>
                    </a:lnTo>
                    <a:lnTo>
                      <a:pt x="59" y="235"/>
                    </a:lnTo>
                    <a:lnTo>
                      <a:pt x="63" y="231"/>
                    </a:lnTo>
                    <a:lnTo>
                      <a:pt x="79" y="228"/>
                    </a:lnTo>
                    <a:lnTo>
                      <a:pt x="94" y="225"/>
                    </a:lnTo>
                    <a:lnTo>
                      <a:pt x="94" y="222"/>
                    </a:lnTo>
                    <a:lnTo>
                      <a:pt x="109" y="222"/>
                    </a:lnTo>
                    <a:lnTo>
                      <a:pt x="118" y="222"/>
                    </a:lnTo>
                    <a:lnTo>
                      <a:pt x="136" y="225"/>
                    </a:lnTo>
                    <a:lnTo>
                      <a:pt x="140" y="222"/>
                    </a:lnTo>
                    <a:lnTo>
                      <a:pt x="152" y="222"/>
                    </a:lnTo>
                    <a:lnTo>
                      <a:pt x="155" y="219"/>
                    </a:lnTo>
                    <a:lnTo>
                      <a:pt x="168" y="219"/>
                    </a:lnTo>
                    <a:lnTo>
                      <a:pt x="200" y="194"/>
                    </a:lnTo>
                    <a:lnTo>
                      <a:pt x="216" y="178"/>
                    </a:lnTo>
                    <a:lnTo>
                      <a:pt x="232" y="167"/>
                    </a:lnTo>
                    <a:lnTo>
                      <a:pt x="232" y="164"/>
                    </a:lnTo>
                    <a:lnTo>
                      <a:pt x="245" y="146"/>
                    </a:lnTo>
                    <a:lnTo>
                      <a:pt x="247" y="139"/>
                    </a:lnTo>
                    <a:lnTo>
                      <a:pt x="268" y="121"/>
                    </a:lnTo>
                    <a:lnTo>
                      <a:pt x="275" y="108"/>
                    </a:lnTo>
                    <a:lnTo>
                      <a:pt x="281" y="87"/>
                    </a:lnTo>
                    <a:lnTo>
                      <a:pt x="275" y="87"/>
                    </a:lnTo>
                    <a:lnTo>
                      <a:pt x="268" y="87"/>
                    </a:lnTo>
                    <a:lnTo>
                      <a:pt x="266" y="93"/>
                    </a:lnTo>
                    <a:lnTo>
                      <a:pt x="253" y="93"/>
                    </a:lnTo>
                    <a:lnTo>
                      <a:pt x="245" y="80"/>
                    </a:lnTo>
                    <a:lnTo>
                      <a:pt x="257" y="68"/>
                    </a:lnTo>
                    <a:lnTo>
                      <a:pt x="268" y="71"/>
                    </a:lnTo>
                    <a:lnTo>
                      <a:pt x="268" y="66"/>
                    </a:lnTo>
                    <a:lnTo>
                      <a:pt x="268" y="53"/>
                    </a:lnTo>
                    <a:lnTo>
                      <a:pt x="268" y="40"/>
                    </a:lnTo>
                    <a:lnTo>
                      <a:pt x="263" y="24"/>
                    </a:lnTo>
                    <a:lnTo>
                      <a:pt x="263" y="19"/>
                    </a:lnTo>
                    <a:lnTo>
                      <a:pt x="263" y="16"/>
                    </a:lnTo>
                    <a:lnTo>
                      <a:pt x="259" y="7"/>
                    </a:lnTo>
                    <a:lnTo>
                      <a:pt x="253" y="3"/>
                    </a:lnTo>
                    <a:lnTo>
                      <a:pt x="245" y="3"/>
                    </a:lnTo>
                    <a:lnTo>
                      <a:pt x="236" y="0"/>
                    </a:lnTo>
                    <a:lnTo>
                      <a:pt x="227" y="0"/>
                    </a:lnTo>
                    <a:lnTo>
                      <a:pt x="220" y="3"/>
                    </a:lnTo>
                    <a:lnTo>
                      <a:pt x="220" y="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576"/>
              <p:cNvSpPr>
                <a:spLocks/>
              </p:cNvSpPr>
              <p:nvPr/>
            </p:nvSpPr>
            <p:spPr bwMode="auto">
              <a:xfrm>
                <a:off x="6218238" y="3678238"/>
                <a:ext cx="450850" cy="523875"/>
              </a:xfrm>
              <a:custGeom>
                <a:avLst/>
                <a:gdLst>
                  <a:gd name="T0" fmla="*/ 247 w 284"/>
                  <a:gd name="T1" fmla="*/ 4 h 330"/>
                  <a:gd name="T2" fmla="*/ 256 w 284"/>
                  <a:gd name="T3" fmla="*/ 19 h 330"/>
                  <a:gd name="T4" fmla="*/ 263 w 284"/>
                  <a:gd name="T5" fmla="*/ 62 h 330"/>
                  <a:gd name="T6" fmla="*/ 279 w 284"/>
                  <a:gd name="T7" fmla="*/ 74 h 330"/>
                  <a:gd name="T8" fmla="*/ 279 w 284"/>
                  <a:gd name="T9" fmla="*/ 83 h 330"/>
                  <a:gd name="T10" fmla="*/ 265 w 284"/>
                  <a:gd name="T11" fmla="*/ 87 h 330"/>
                  <a:gd name="T12" fmla="*/ 259 w 284"/>
                  <a:gd name="T13" fmla="*/ 93 h 330"/>
                  <a:gd name="T14" fmla="*/ 256 w 284"/>
                  <a:gd name="T15" fmla="*/ 112 h 330"/>
                  <a:gd name="T16" fmla="*/ 247 w 284"/>
                  <a:gd name="T17" fmla="*/ 157 h 330"/>
                  <a:gd name="T18" fmla="*/ 238 w 284"/>
                  <a:gd name="T19" fmla="*/ 173 h 330"/>
                  <a:gd name="T20" fmla="*/ 226 w 284"/>
                  <a:gd name="T21" fmla="*/ 198 h 330"/>
                  <a:gd name="T22" fmla="*/ 220 w 284"/>
                  <a:gd name="T23" fmla="*/ 204 h 330"/>
                  <a:gd name="T24" fmla="*/ 216 w 284"/>
                  <a:gd name="T25" fmla="*/ 216 h 330"/>
                  <a:gd name="T26" fmla="*/ 213 w 284"/>
                  <a:gd name="T27" fmla="*/ 244 h 330"/>
                  <a:gd name="T28" fmla="*/ 191 w 284"/>
                  <a:gd name="T29" fmla="*/ 246 h 330"/>
                  <a:gd name="T30" fmla="*/ 204 w 284"/>
                  <a:gd name="T31" fmla="*/ 262 h 330"/>
                  <a:gd name="T32" fmla="*/ 226 w 284"/>
                  <a:gd name="T33" fmla="*/ 280 h 330"/>
                  <a:gd name="T34" fmla="*/ 235 w 284"/>
                  <a:gd name="T35" fmla="*/ 299 h 330"/>
                  <a:gd name="T36" fmla="*/ 243 w 284"/>
                  <a:gd name="T37" fmla="*/ 312 h 330"/>
                  <a:gd name="T38" fmla="*/ 235 w 284"/>
                  <a:gd name="T39" fmla="*/ 305 h 330"/>
                  <a:gd name="T40" fmla="*/ 216 w 284"/>
                  <a:gd name="T41" fmla="*/ 312 h 330"/>
                  <a:gd name="T42" fmla="*/ 200 w 284"/>
                  <a:gd name="T43" fmla="*/ 326 h 330"/>
                  <a:gd name="T44" fmla="*/ 179 w 284"/>
                  <a:gd name="T45" fmla="*/ 326 h 330"/>
                  <a:gd name="T46" fmla="*/ 170 w 284"/>
                  <a:gd name="T47" fmla="*/ 326 h 330"/>
                  <a:gd name="T48" fmla="*/ 154 w 284"/>
                  <a:gd name="T49" fmla="*/ 326 h 330"/>
                  <a:gd name="T50" fmla="*/ 137 w 284"/>
                  <a:gd name="T51" fmla="*/ 312 h 330"/>
                  <a:gd name="T52" fmla="*/ 131 w 284"/>
                  <a:gd name="T53" fmla="*/ 314 h 330"/>
                  <a:gd name="T54" fmla="*/ 122 w 284"/>
                  <a:gd name="T55" fmla="*/ 312 h 330"/>
                  <a:gd name="T56" fmla="*/ 115 w 284"/>
                  <a:gd name="T57" fmla="*/ 314 h 330"/>
                  <a:gd name="T58" fmla="*/ 102 w 284"/>
                  <a:gd name="T59" fmla="*/ 309 h 330"/>
                  <a:gd name="T60" fmla="*/ 95 w 284"/>
                  <a:gd name="T61" fmla="*/ 299 h 330"/>
                  <a:gd name="T62" fmla="*/ 81 w 284"/>
                  <a:gd name="T63" fmla="*/ 283 h 330"/>
                  <a:gd name="T64" fmla="*/ 74 w 284"/>
                  <a:gd name="T65" fmla="*/ 271 h 330"/>
                  <a:gd name="T66" fmla="*/ 68 w 284"/>
                  <a:gd name="T67" fmla="*/ 266 h 330"/>
                  <a:gd name="T68" fmla="*/ 56 w 284"/>
                  <a:gd name="T69" fmla="*/ 253 h 330"/>
                  <a:gd name="T70" fmla="*/ 40 w 284"/>
                  <a:gd name="T71" fmla="*/ 244 h 330"/>
                  <a:gd name="T72" fmla="*/ 31 w 284"/>
                  <a:gd name="T73" fmla="*/ 237 h 330"/>
                  <a:gd name="T74" fmla="*/ 29 w 284"/>
                  <a:gd name="T75" fmla="*/ 231 h 330"/>
                  <a:gd name="T76" fmla="*/ 29 w 284"/>
                  <a:gd name="T77" fmla="*/ 225 h 330"/>
                  <a:gd name="T78" fmla="*/ 19 w 284"/>
                  <a:gd name="T79" fmla="*/ 204 h 330"/>
                  <a:gd name="T80" fmla="*/ 15 w 284"/>
                  <a:gd name="T81" fmla="*/ 191 h 330"/>
                  <a:gd name="T82" fmla="*/ 10 w 284"/>
                  <a:gd name="T83" fmla="*/ 180 h 330"/>
                  <a:gd name="T84" fmla="*/ 6 w 284"/>
                  <a:gd name="T85" fmla="*/ 169 h 330"/>
                  <a:gd name="T86" fmla="*/ 0 w 284"/>
                  <a:gd name="T87" fmla="*/ 169 h 330"/>
                  <a:gd name="T88" fmla="*/ 6 w 284"/>
                  <a:gd name="T89" fmla="*/ 157 h 330"/>
                  <a:gd name="T90" fmla="*/ 10 w 284"/>
                  <a:gd name="T91" fmla="*/ 142 h 330"/>
                  <a:gd name="T92" fmla="*/ 10 w 284"/>
                  <a:gd name="T93" fmla="*/ 132 h 330"/>
                  <a:gd name="T94" fmla="*/ 15 w 284"/>
                  <a:gd name="T95" fmla="*/ 118 h 330"/>
                  <a:gd name="T96" fmla="*/ 35 w 284"/>
                  <a:gd name="T97" fmla="*/ 112 h 330"/>
                  <a:gd name="T98" fmla="*/ 31 w 284"/>
                  <a:gd name="T99" fmla="*/ 41 h 330"/>
                  <a:gd name="T100" fmla="*/ 50 w 284"/>
                  <a:gd name="T101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4" h="330">
                    <a:moveTo>
                      <a:pt x="50" y="0"/>
                    </a:moveTo>
                    <a:lnTo>
                      <a:pt x="247" y="4"/>
                    </a:lnTo>
                    <a:lnTo>
                      <a:pt x="254" y="13"/>
                    </a:lnTo>
                    <a:lnTo>
                      <a:pt x="256" y="19"/>
                    </a:lnTo>
                    <a:lnTo>
                      <a:pt x="254" y="19"/>
                    </a:lnTo>
                    <a:lnTo>
                      <a:pt x="263" y="62"/>
                    </a:lnTo>
                    <a:lnTo>
                      <a:pt x="272" y="66"/>
                    </a:lnTo>
                    <a:lnTo>
                      <a:pt x="279" y="74"/>
                    </a:lnTo>
                    <a:lnTo>
                      <a:pt x="284" y="77"/>
                    </a:lnTo>
                    <a:lnTo>
                      <a:pt x="279" y="83"/>
                    </a:lnTo>
                    <a:lnTo>
                      <a:pt x="275" y="83"/>
                    </a:lnTo>
                    <a:lnTo>
                      <a:pt x="265" y="87"/>
                    </a:lnTo>
                    <a:lnTo>
                      <a:pt x="265" y="93"/>
                    </a:lnTo>
                    <a:lnTo>
                      <a:pt x="259" y="93"/>
                    </a:lnTo>
                    <a:lnTo>
                      <a:pt x="256" y="102"/>
                    </a:lnTo>
                    <a:lnTo>
                      <a:pt x="256" y="112"/>
                    </a:lnTo>
                    <a:lnTo>
                      <a:pt x="250" y="136"/>
                    </a:lnTo>
                    <a:lnTo>
                      <a:pt x="247" y="157"/>
                    </a:lnTo>
                    <a:lnTo>
                      <a:pt x="243" y="167"/>
                    </a:lnTo>
                    <a:lnTo>
                      <a:pt x="238" y="173"/>
                    </a:lnTo>
                    <a:lnTo>
                      <a:pt x="231" y="182"/>
                    </a:lnTo>
                    <a:lnTo>
                      <a:pt x="226" y="198"/>
                    </a:lnTo>
                    <a:lnTo>
                      <a:pt x="226" y="204"/>
                    </a:lnTo>
                    <a:lnTo>
                      <a:pt x="220" y="204"/>
                    </a:lnTo>
                    <a:lnTo>
                      <a:pt x="216" y="210"/>
                    </a:lnTo>
                    <a:lnTo>
                      <a:pt x="216" y="216"/>
                    </a:lnTo>
                    <a:lnTo>
                      <a:pt x="213" y="222"/>
                    </a:lnTo>
                    <a:lnTo>
                      <a:pt x="213" y="244"/>
                    </a:lnTo>
                    <a:lnTo>
                      <a:pt x="204" y="244"/>
                    </a:lnTo>
                    <a:lnTo>
                      <a:pt x="191" y="246"/>
                    </a:lnTo>
                    <a:lnTo>
                      <a:pt x="191" y="257"/>
                    </a:lnTo>
                    <a:lnTo>
                      <a:pt x="204" y="262"/>
                    </a:lnTo>
                    <a:lnTo>
                      <a:pt x="213" y="271"/>
                    </a:lnTo>
                    <a:lnTo>
                      <a:pt x="226" y="280"/>
                    </a:lnTo>
                    <a:lnTo>
                      <a:pt x="231" y="290"/>
                    </a:lnTo>
                    <a:lnTo>
                      <a:pt x="235" y="299"/>
                    </a:lnTo>
                    <a:lnTo>
                      <a:pt x="241" y="299"/>
                    </a:lnTo>
                    <a:lnTo>
                      <a:pt x="243" y="312"/>
                    </a:lnTo>
                    <a:lnTo>
                      <a:pt x="238" y="312"/>
                    </a:lnTo>
                    <a:lnTo>
                      <a:pt x="235" y="305"/>
                    </a:lnTo>
                    <a:lnTo>
                      <a:pt x="226" y="309"/>
                    </a:lnTo>
                    <a:lnTo>
                      <a:pt x="216" y="312"/>
                    </a:lnTo>
                    <a:lnTo>
                      <a:pt x="211" y="317"/>
                    </a:lnTo>
                    <a:lnTo>
                      <a:pt x="200" y="326"/>
                    </a:lnTo>
                    <a:lnTo>
                      <a:pt x="191" y="324"/>
                    </a:lnTo>
                    <a:lnTo>
                      <a:pt x="179" y="326"/>
                    </a:lnTo>
                    <a:lnTo>
                      <a:pt x="176" y="330"/>
                    </a:lnTo>
                    <a:lnTo>
                      <a:pt x="170" y="326"/>
                    </a:lnTo>
                    <a:lnTo>
                      <a:pt x="158" y="324"/>
                    </a:lnTo>
                    <a:lnTo>
                      <a:pt x="154" y="326"/>
                    </a:lnTo>
                    <a:lnTo>
                      <a:pt x="140" y="317"/>
                    </a:lnTo>
                    <a:lnTo>
                      <a:pt x="137" y="312"/>
                    </a:lnTo>
                    <a:lnTo>
                      <a:pt x="133" y="312"/>
                    </a:lnTo>
                    <a:lnTo>
                      <a:pt x="131" y="314"/>
                    </a:lnTo>
                    <a:lnTo>
                      <a:pt x="124" y="314"/>
                    </a:lnTo>
                    <a:lnTo>
                      <a:pt x="122" y="312"/>
                    </a:lnTo>
                    <a:lnTo>
                      <a:pt x="118" y="312"/>
                    </a:lnTo>
                    <a:lnTo>
                      <a:pt x="115" y="314"/>
                    </a:lnTo>
                    <a:lnTo>
                      <a:pt x="106" y="312"/>
                    </a:lnTo>
                    <a:lnTo>
                      <a:pt x="102" y="309"/>
                    </a:lnTo>
                    <a:lnTo>
                      <a:pt x="102" y="303"/>
                    </a:lnTo>
                    <a:lnTo>
                      <a:pt x="95" y="299"/>
                    </a:lnTo>
                    <a:lnTo>
                      <a:pt x="93" y="290"/>
                    </a:lnTo>
                    <a:lnTo>
                      <a:pt x="81" y="283"/>
                    </a:lnTo>
                    <a:lnTo>
                      <a:pt x="78" y="274"/>
                    </a:lnTo>
                    <a:lnTo>
                      <a:pt x="74" y="271"/>
                    </a:lnTo>
                    <a:lnTo>
                      <a:pt x="72" y="269"/>
                    </a:lnTo>
                    <a:lnTo>
                      <a:pt x="68" y="266"/>
                    </a:lnTo>
                    <a:lnTo>
                      <a:pt x="59" y="262"/>
                    </a:lnTo>
                    <a:lnTo>
                      <a:pt x="56" y="253"/>
                    </a:lnTo>
                    <a:lnTo>
                      <a:pt x="50" y="246"/>
                    </a:lnTo>
                    <a:lnTo>
                      <a:pt x="40" y="244"/>
                    </a:lnTo>
                    <a:lnTo>
                      <a:pt x="40" y="237"/>
                    </a:lnTo>
                    <a:lnTo>
                      <a:pt x="31" y="237"/>
                    </a:lnTo>
                    <a:lnTo>
                      <a:pt x="29" y="235"/>
                    </a:lnTo>
                    <a:lnTo>
                      <a:pt x="29" y="231"/>
                    </a:lnTo>
                    <a:lnTo>
                      <a:pt x="25" y="228"/>
                    </a:lnTo>
                    <a:lnTo>
                      <a:pt x="29" y="225"/>
                    </a:lnTo>
                    <a:lnTo>
                      <a:pt x="29" y="214"/>
                    </a:lnTo>
                    <a:lnTo>
                      <a:pt x="19" y="204"/>
                    </a:lnTo>
                    <a:lnTo>
                      <a:pt x="15" y="198"/>
                    </a:lnTo>
                    <a:lnTo>
                      <a:pt x="15" y="191"/>
                    </a:lnTo>
                    <a:lnTo>
                      <a:pt x="13" y="189"/>
                    </a:lnTo>
                    <a:lnTo>
                      <a:pt x="10" y="180"/>
                    </a:lnTo>
                    <a:lnTo>
                      <a:pt x="6" y="173"/>
                    </a:lnTo>
                    <a:lnTo>
                      <a:pt x="6" y="169"/>
                    </a:lnTo>
                    <a:lnTo>
                      <a:pt x="4" y="167"/>
                    </a:lnTo>
                    <a:lnTo>
                      <a:pt x="0" y="169"/>
                    </a:lnTo>
                    <a:lnTo>
                      <a:pt x="0" y="164"/>
                    </a:lnTo>
                    <a:lnTo>
                      <a:pt x="6" y="157"/>
                    </a:lnTo>
                    <a:lnTo>
                      <a:pt x="4" y="146"/>
                    </a:lnTo>
                    <a:lnTo>
                      <a:pt x="10" y="142"/>
                    </a:lnTo>
                    <a:lnTo>
                      <a:pt x="6" y="136"/>
                    </a:lnTo>
                    <a:lnTo>
                      <a:pt x="10" y="132"/>
                    </a:lnTo>
                    <a:lnTo>
                      <a:pt x="15" y="123"/>
                    </a:lnTo>
                    <a:lnTo>
                      <a:pt x="15" y="118"/>
                    </a:lnTo>
                    <a:lnTo>
                      <a:pt x="19" y="114"/>
                    </a:lnTo>
                    <a:lnTo>
                      <a:pt x="35" y="112"/>
                    </a:lnTo>
                    <a:lnTo>
                      <a:pt x="31" y="50"/>
                    </a:lnTo>
                    <a:lnTo>
                      <a:pt x="31" y="41"/>
                    </a:lnTo>
                    <a:lnTo>
                      <a:pt x="50" y="41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577"/>
              <p:cNvSpPr>
                <a:spLocks/>
              </p:cNvSpPr>
              <p:nvPr/>
            </p:nvSpPr>
            <p:spPr bwMode="auto">
              <a:xfrm>
                <a:off x="6440488" y="5029200"/>
                <a:ext cx="42863" cy="39688"/>
              </a:xfrm>
              <a:custGeom>
                <a:avLst/>
                <a:gdLst>
                  <a:gd name="T0" fmla="*/ 23 w 27"/>
                  <a:gd name="T1" fmla="*/ 3 h 25"/>
                  <a:gd name="T2" fmla="*/ 27 w 27"/>
                  <a:gd name="T3" fmla="*/ 9 h 25"/>
                  <a:gd name="T4" fmla="*/ 23 w 27"/>
                  <a:gd name="T5" fmla="*/ 19 h 25"/>
                  <a:gd name="T6" fmla="*/ 21 w 27"/>
                  <a:gd name="T7" fmla="*/ 25 h 25"/>
                  <a:gd name="T8" fmla="*/ 8 w 27"/>
                  <a:gd name="T9" fmla="*/ 25 h 25"/>
                  <a:gd name="T10" fmla="*/ 0 w 27"/>
                  <a:gd name="T11" fmla="*/ 12 h 25"/>
                  <a:gd name="T12" fmla="*/ 12 w 27"/>
                  <a:gd name="T13" fmla="*/ 0 h 25"/>
                  <a:gd name="T14" fmla="*/ 23 w 27"/>
                  <a:gd name="T15" fmla="*/ 3 h 25"/>
                  <a:gd name="T16" fmla="*/ 23 w 27"/>
                  <a:gd name="T17" fmla="*/ 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3" y="3"/>
                    </a:moveTo>
                    <a:lnTo>
                      <a:pt x="27" y="9"/>
                    </a:lnTo>
                    <a:lnTo>
                      <a:pt x="23" y="19"/>
                    </a:lnTo>
                    <a:lnTo>
                      <a:pt x="21" y="25"/>
                    </a:lnTo>
                    <a:lnTo>
                      <a:pt x="8" y="25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23" y="3"/>
                    </a:lnTo>
                    <a:lnTo>
                      <a:pt x="23" y="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578"/>
              <p:cNvSpPr>
                <a:spLocks/>
              </p:cNvSpPr>
              <p:nvPr/>
            </p:nvSpPr>
            <p:spPr bwMode="auto">
              <a:xfrm>
                <a:off x="6426200" y="4324350"/>
                <a:ext cx="296863" cy="304800"/>
              </a:xfrm>
              <a:custGeom>
                <a:avLst/>
                <a:gdLst>
                  <a:gd name="T0" fmla="*/ 27 w 187"/>
                  <a:gd name="T1" fmla="*/ 0 h 192"/>
                  <a:gd name="T2" fmla="*/ 80 w 187"/>
                  <a:gd name="T3" fmla="*/ 0 h 192"/>
                  <a:gd name="T4" fmla="*/ 144 w 187"/>
                  <a:gd name="T5" fmla="*/ 37 h 192"/>
                  <a:gd name="T6" fmla="*/ 169 w 187"/>
                  <a:gd name="T7" fmla="*/ 67 h 192"/>
                  <a:gd name="T8" fmla="*/ 162 w 187"/>
                  <a:gd name="T9" fmla="*/ 92 h 192"/>
                  <a:gd name="T10" fmla="*/ 169 w 187"/>
                  <a:gd name="T11" fmla="*/ 105 h 192"/>
                  <a:gd name="T12" fmla="*/ 169 w 187"/>
                  <a:gd name="T13" fmla="*/ 114 h 192"/>
                  <a:gd name="T14" fmla="*/ 169 w 187"/>
                  <a:gd name="T15" fmla="*/ 135 h 192"/>
                  <a:gd name="T16" fmla="*/ 175 w 187"/>
                  <a:gd name="T17" fmla="*/ 160 h 192"/>
                  <a:gd name="T18" fmla="*/ 187 w 187"/>
                  <a:gd name="T19" fmla="*/ 167 h 192"/>
                  <a:gd name="T20" fmla="*/ 178 w 187"/>
                  <a:gd name="T21" fmla="*/ 176 h 192"/>
                  <a:gd name="T22" fmla="*/ 159 w 187"/>
                  <a:gd name="T23" fmla="*/ 182 h 192"/>
                  <a:gd name="T24" fmla="*/ 150 w 187"/>
                  <a:gd name="T25" fmla="*/ 182 h 192"/>
                  <a:gd name="T26" fmla="*/ 144 w 187"/>
                  <a:gd name="T27" fmla="*/ 185 h 192"/>
                  <a:gd name="T28" fmla="*/ 128 w 187"/>
                  <a:gd name="T29" fmla="*/ 189 h 192"/>
                  <a:gd name="T30" fmla="*/ 116 w 187"/>
                  <a:gd name="T31" fmla="*/ 192 h 192"/>
                  <a:gd name="T32" fmla="*/ 104 w 187"/>
                  <a:gd name="T33" fmla="*/ 189 h 192"/>
                  <a:gd name="T34" fmla="*/ 85 w 187"/>
                  <a:gd name="T35" fmla="*/ 189 h 192"/>
                  <a:gd name="T36" fmla="*/ 82 w 187"/>
                  <a:gd name="T37" fmla="*/ 176 h 192"/>
                  <a:gd name="T38" fmla="*/ 69 w 187"/>
                  <a:gd name="T39" fmla="*/ 151 h 192"/>
                  <a:gd name="T40" fmla="*/ 59 w 187"/>
                  <a:gd name="T41" fmla="*/ 148 h 192"/>
                  <a:gd name="T42" fmla="*/ 45 w 187"/>
                  <a:gd name="T43" fmla="*/ 142 h 192"/>
                  <a:gd name="T44" fmla="*/ 36 w 187"/>
                  <a:gd name="T45" fmla="*/ 139 h 192"/>
                  <a:gd name="T46" fmla="*/ 21 w 187"/>
                  <a:gd name="T47" fmla="*/ 126 h 192"/>
                  <a:gd name="T48" fmla="*/ 6 w 187"/>
                  <a:gd name="T49" fmla="*/ 103 h 192"/>
                  <a:gd name="T50" fmla="*/ 2 w 187"/>
                  <a:gd name="T51" fmla="*/ 80 h 192"/>
                  <a:gd name="T52" fmla="*/ 0 w 187"/>
                  <a:gd name="T53" fmla="*/ 62 h 192"/>
                  <a:gd name="T54" fmla="*/ 17 w 187"/>
                  <a:gd name="T55" fmla="*/ 50 h 192"/>
                  <a:gd name="T56" fmla="*/ 27 w 187"/>
                  <a:gd name="T57" fmla="*/ 37 h 192"/>
                  <a:gd name="T58" fmla="*/ 17 w 187"/>
                  <a:gd name="T59" fmla="*/ 31 h 192"/>
                  <a:gd name="T60" fmla="*/ 23 w 187"/>
                  <a:gd name="T61" fmla="*/ 24 h 192"/>
                  <a:gd name="T62" fmla="*/ 17 w 187"/>
                  <a:gd name="T63" fmla="*/ 3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7" h="192">
                    <a:moveTo>
                      <a:pt x="17" y="3"/>
                    </a:moveTo>
                    <a:lnTo>
                      <a:pt x="27" y="0"/>
                    </a:lnTo>
                    <a:lnTo>
                      <a:pt x="52" y="0"/>
                    </a:lnTo>
                    <a:lnTo>
                      <a:pt x="80" y="0"/>
                    </a:lnTo>
                    <a:lnTo>
                      <a:pt x="82" y="3"/>
                    </a:lnTo>
                    <a:lnTo>
                      <a:pt x="144" y="37"/>
                    </a:lnTo>
                    <a:lnTo>
                      <a:pt x="144" y="50"/>
                    </a:lnTo>
                    <a:lnTo>
                      <a:pt x="169" y="67"/>
                    </a:lnTo>
                    <a:lnTo>
                      <a:pt x="162" y="80"/>
                    </a:lnTo>
                    <a:lnTo>
                      <a:pt x="162" y="92"/>
                    </a:lnTo>
                    <a:lnTo>
                      <a:pt x="166" y="103"/>
                    </a:lnTo>
                    <a:lnTo>
                      <a:pt x="169" y="105"/>
                    </a:lnTo>
                    <a:lnTo>
                      <a:pt x="171" y="108"/>
                    </a:lnTo>
                    <a:lnTo>
                      <a:pt x="169" y="114"/>
                    </a:lnTo>
                    <a:lnTo>
                      <a:pt x="171" y="124"/>
                    </a:lnTo>
                    <a:lnTo>
                      <a:pt x="169" y="135"/>
                    </a:lnTo>
                    <a:lnTo>
                      <a:pt x="171" y="148"/>
                    </a:lnTo>
                    <a:lnTo>
                      <a:pt x="175" y="160"/>
                    </a:lnTo>
                    <a:lnTo>
                      <a:pt x="184" y="163"/>
                    </a:lnTo>
                    <a:lnTo>
                      <a:pt x="187" y="167"/>
                    </a:lnTo>
                    <a:lnTo>
                      <a:pt x="187" y="169"/>
                    </a:lnTo>
                    <a:lnTo>
                      <a:pt x="178" y="176"/>
                    </a:lnTo>
                    <a:lnTo>
                      <a:pt x="166" y="182"/>
                    </a:lnTo>
                    <a:lnTo>
                      <a:pt x="159" y="182"/>
                    </a:lnTo>
                    <a:lnTo>
                      <a:pt x="153" y="185"/>
                    </a:lnTo>
                    <a:lnTo>
                      <a:pt x="150" y="182"/>
                    </a:lnTo>
                    <a:lnTo>
                      <a:pt x="144" y="182"/>
                    </a:lnTo>
                    <a:lnTo>
                      <a:pt x="144" y="185"/>
                    </a:lnTo>
                    <a:lnTo>
                      <a:pt x="138" y="189"/>
                    </a:lnTo>
                    <a:lnTo>
                      <a:pt x="128" y="189"/>
                    </a:lnTo>
                    <a:lnTo>
                      <a:pt x="123" y="192"/>
                    </a:lnTo>
                    <a:lnTo>
                      <a:pt x="116" y="192"/>
                    </a:lnTo>
                    <a:lnTo>
                      <a:pt x="110" y="185"/>
                    </a:lnTo>
                    <a:lnTo>
                      <a:pt x="104" y="189"/>
                    </a:lnTo>
                    <a:lnTo>
                      <a:pt x="100" y="185"/>
                    </a:lnTo>
                    <a:lnTo>
                      <a:pt x="85" y="189"/>
                    </a:lnTo>
                    <a:lnTo>
                      <a:pt x="85" y="185"/>
                    </a:lnTo>
                    <a:lnTo>
                      <a:pt x="82" y="176"/>
                    </a:lnTo>
                    <a:lnTo>
                      <a:pt x="76" y="154"/>
                    </a:lnTo>
                    <a:lnTo>
                      <a:pt x="69" y="151"/>
                    </a:lnTo>
                    <a:lnTo>
                      <a:pt x="60" y="148"/>
                    </a:lnTo>
                    <a:lnTo>
                      <a:pt x="59" y="148"/>
                    </a:lnTo>
                    <a:lnTo>
                      <a:pt x="52" y="142"/>
                    </a:lnTo>
                    <a:lnTo>
                      <a:pt x="45" y="142"/>
                    </a:lnTo>
                    <a:lnTo>
                      <a:pt x="39" y="142"/>
                    </a:lnTo>
                    <a:lnTo>
                      <a:pt x="36" y="139"/>
                    </a:lnTo>
                    <a:lnTo>
                      <a:pt x="30" y="135"/>
                    </a:lnTo>
                    <a:lnTo>
                      <a:pt x="21" y="126"/>
                    </a:lnTo>
                    <a:lnTo>
                      <a:pt x="14" y="110"/>
                    </a:lnTo>
                    <a:lnTo>
                      <a:pt x="6" y="103"/>
                    </a:lnTo>
                    <a:lnTo>
                      <a:pt x="2" y="89"/>
                    </a:lnTo>
                    <a:lnTo>
                      <a:pt x="2" y="80"/>
                    </a:lnTo>
                    <a:lnTo>
                      <a:pt x="0" y="67"/>
                    </a:lnTo>
                    <a:lnTo>
                      <a:pt x="0" y="62"/>
                    </a:lnTo>
                    <a:lnTo>
                      <a:pt x="9" y="58"/>
                    </a:lnTo>
                    <a:lnTo>
                      <a:pt x="17" y="50"/>
                    </a:lnTo>
                    <a:lnTo>
                      <a:pt x="23" y="44"/>
                    </a:lnTo>
                    <a:lnTo>
                      <a:pt x="27" y="37"/>
                    </a:lnTo>
                    <a:lnTo>
                      <a:pt x="21" y="34"/>
                    </a:lnTo>
                    <a:lnTo>
                      <a:pt x="17" y="31"/>
                    </a:lnTo>
                    <a:lnTo>
                      <a:pt x="23" y="28"/>
                    </a:lnTo>
                    <a:lnTo>
                      <a:pt x="23" y="24"/>
                    </a:lnTo>
                    <a:lnTo>
                      <a:pt x="21" y="12"/>
                    </a:lnTo>
                    <a:lnTo>
                      <a:pt x="17" y="3"/>
                    </a:lnTo>
                    <a:lnTo>
                      <a:pt x="17" y="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579"/>
              <p:cNvSpPr>
                <a:spLocks/>
              </p:cNvSpPr>
              <p:nvPr/>
            </p:nvSpPr>
            <p:spPr bwMode="auto">
              <a:xfrm>
                <a:off x="5613400" y="3992563"/>
                <a:ext cx="49213" cy="134938"/>
              </a:xfrm>
              <a:custGeom>
                <a:avLst/>
                <a:gdLst>
                  <a:gd name="T0" fmla="*/ 4 w 31"/>
                  <a:gd name="T1" fmla="*/ 0 h 85"/>
                  <a:gd name="T2" fmla="*/ 9 w 31"/>
                  <a:gd name="T3" fmla="*/ 0 h 85"/>
                  <a:gd name="T4" fmla="*/ 16 w 31"/>
                  <a:gd name="T5" fmla="*/ 0 h 85"/>
                  <a:gd name="T6" fmla="*/ 16 w 31"/>
                  <a:gd name="T7" fmla="*/ 12 h 85"/>
                  <a:gd name="T8" fmla="*/ 25 w 31"/>
                  <a:gd name="T9" fmla="*/ 16 h 85"/>
                  <a:gd name="T10" fmla="*/ 25 w 31"/>
                  <a:gd name="T11" fmla="*/ 24 h 85"/>
                  <a:gd name="T12" fmla="*/ 31 w 31"/>
                  <a:gd name="T13" fmla="*/ 30 h 85"/>
                  <a:gd name="T14" fmla="*/ 31 w 31"/>
                  <a:gd name="T15" fmla="*/ 73 h 85"/>
                  <a:gd name="T16" fmla="*/ 31 w 31"/>
                  <a:gd name="T17" fmla="*/ 76 h 85"/>
                  <a:gd name="T18" fmla="*/ 31 w 31"/>
                  <a:gd name="T19" fmla="*/ 82 h 85"/>
                  <a:gd name="T20" fmla="*/ 29 w 31"/>
                  <a:gd name="T21" fmla="*/ 82 h 85"/>
                  <a:gd name="T22" fmla="*/ 22 w 31"/>
                  <a:gd name="T23" fmla="*/ 85 h 85"/>
                  <a:gd name="T24" fmla="*/ 13 w 31"/>
                  <a:gd name="T25" fmla="*/ 80 h 85"/>
                  <a:gd name="T26" fmla="*/ 13 w 31"/>
                  <a:gd name="T27" fmla="*/ 64 h 85"/>
                  <a:gd name="T28" fmla="*/ 13 w 31"/>
                  <a:gd name="T29" fmla="*/ 59 h 85"/>
                  <a:gd name="T30" fmla="*/ 13 w 31"/>
                  <a:gd name="T31" fmla="*/ 48 h 85"/>
                  <a:gd name="T32" fmla="*/ 16 w 31"/>
                  <a:gd name="T33" fmla="*/ 46 h 85"/>
                  <a:gd name="T34" fmla="*/ 9 w 31"/>
                  <a:gd name="T35" fmla="*/ 37 h 85"/>
                  <a:gd name="T36" fmla="*/ 9 w 31"/>
                  <a:gd name="T37" fmla="*/ 33 h 85"/>
                  <a:gd name="T38" fmla="*/ 9 w 31"/>
                  <a:gd name="T39" fmla="*/ 27 h 85"/>
                  <a:gd name="T40" fmla="*/ 6 w 31"/>
                  <a:gd name="T41" fmla="*/ 24 h 85"/>
                  <a:gd name="T42" fmla="*/ 6 w 31"/>
                  <a:gd name="T43" fmla="*/ 18 h 85"/>
                  <a:gd name="T44" fmla="*/ 6 w 31"/>
                  <a:gd name="T45" fmla="*/ 12 h 85"/>
                  <a:gd name="T46" fmla="*/ 0 w 31"/>
                  <a:gd name="T47" fmla="*/ 3 h 85"/>
                  <a:gd name="T48" fmla="*/ 4 w 31"/>
                  <a:gd name="T49" fmla="*/ 0 h 85"/>
                  <a:gd name="T50" fmla="*/ 4 w 31"/>
                  <a:gd name="T51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" h="85">
                    <a:moveTo>
                      <a:pt x="4" y="0"/>
                    </a:moveTo>
                    <a:lnTo>
                      <a:pt x="9" y="0"/>
                    </a:lnTo>
                    <a:lnTo>
                      <a:pt x="16" y="0"/>
                    </a:lnTo>
                    <a:lnTo>
                      <a:pt x="16" y="12"/>
                    </a:lnTo>
                    <a:lnTo>
                      <a:pt x="25" y="16"/>
                    </a:lnTo>
                    <a:lnTo>
                      <a:pt x="25" y="24"/>
                    </a:lnTo>
                    <a:lnTo>
                      <a:pt x="31" y="30"/>
                    </a:lnTo>
                    <a:lnTo>
                      <a:pt x="31" y="73"/>
                    </a:lnTo>
                    <a:lnTo>
                      <a:pt x="31" y="76"/>
                    </a:lnTo>
                    <a:lnTo>
                      <a:pt x="31" y="82"/>
                    </a:lnTo>
                    <a:lnTo>
                      <a:pt x="29" y="82"/>
                    </a:lnTo>
                    <a:lnTo>
                      <a:pt x="22" y="85"/>
                    </a:lnTo>
                    <a:lnTo>
                      <a:pt x="13" y="80"/>
                    </a:lnTo>
                    <a:lnTo>
                      <a:pt x="13" y="64"/>
                    </a:lnTo>
                    <a:lnTo>
                      <a:pt x="13" y="59"/>
                    </a:lnTo>
                    <a:lnTo>
                      <a:pt x="13" y="48"/>
                    </a:lnTo>
                    <a:lnTo>
                      <a:pt x="16" y="46"/>
                    </a:lnTo>
                    <a:lnTo>
                      <a:pt x="9" y="37"/>
                    </a:lnTo>
                    <a:lnTo>
                      <a:pt x="9" y="33"/>
                    </a:lnTo>
                    <a:lnTo>
                      <a:pt x="9" y="27"/>
                    </a:lnTo>
                    <a:lnTo>
                      <a:pt x="6" y="24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580"/>
              <p:cNvSpPr>
                <a:spLocks/>
              </p:cNvSpPr>
              <p:nvPr/>
            </p:nvSpPr>
            <p:spPr bwMode="auto">
              <a:xfrm>
                <a:off x="5983288" y="3638550"/>
                <a:ext cx="290513" cy="450850"/>
              </a:xfrm>
              <a:custGeom>
                <a:avLst/>
                <a:gdLst>
                  <a:gd name="T0" fmla="*/ 43 w 183"/>
                  <a:gd name="T1" fmla="*/ 0 h 284"/>
                  <a:gd name="T2" fmla="*/ 183 w 183"/>
                  <a:gd name="T3" fmla="*/ 137 h 284"/>
                  <a:gd name="T4" fmla="*/ 163 w 183"/>
                  <a:gd name="T5" fmla="*/ 143 h 284"/>
                  <a:gd name="T6" fmla="*/ 158 w 183"/>
                  <a:gd name="T7" fmla="*/ 157 h 284"/>
                  <a:gd name="T8" fmla="*/ 158 w 183"/>
                  <a:gd name="T9" fmla="*/ 167 h 284"/>
                  <a:gd name="T10" fmla="*/ 154 w 183"/>
                  <a:gd name="T11" fmla="*/ 182 h 284"/>
                  <a:gd name="T12" fmla="*/ 148 w 183"/>
                  <a:gd name="T13" fmla="*/ 194 h 284"/>
                  <a:gd name="T14" fmla="*/ 154 w 183"/>
                  <a:gd name="T15" fmla="*/ 194 h 284"/>
                  <a:gd name="T16" fmla="*/ 158 w 183"/>
                  <a:gd name="T17" fmla="*/ 205 h 284"/>
                  <a:gd name="T18" fmla="*/ 163 w 183"/>
                  <a:gd name="T19" fmla="*/ 216 h 284"/>
                  <a:gd name="T20" fmla="*/ 154 w 183"/>
                  <a:gd name="T21" fmla="*/ 226 h 284"/>
                  <a:gd name="T22" fmla="*/ 143 w 183"/>
                  <a:gd name="T23" fmla="*/ 235 h 284"/>
                  <a:gd name="T24" fmla="*/ 127 w 183"/>
                  <a:gd name="T25" fmla="*/ 247 h 284"/>
                  <a:gd name="T26" fmla="*/ 118 w 183"/>
                  <a:gd name="T27" fmla="*/ 256 h 284"/>
                  <a:gd name="T28" fmla="*/ 95 w 183"/>
                  <a:gd name="T29" fmla="*/ 260 h 284"/>
                  <a:gd name="T30" fmla="*/ 95 w 183"/>
                  <a:gd name="T31" fmla="*/ 269 h 284"/>
                  <a:gd name="T32" fmla="*/ 84 w 183"/>
                  <a:gd name="T33" fmla="*/ 275 h 284"/>
                  <a:gd name="T34" fmla="*/ 72 w 183"/>
                  <a:gd name="T35" fmla="*/ 275 h 284"/>
                  <a:gd name="T36" fmla="*/ 56 w 183"/>
                  <a:gd name="T37" fmla="*/ 282 h 284"/>
                  <a:gd name="T38" fmla="*/ 43 w 183"/>
                  <a:gd name="T39" fmla="*/ 282 h 284"/>
                  <a:gd name="T40" fmla="*/ 38 w 183"/>
                  <a:gd name="T41" fmla="*/ 278 h 284"/>
                  <a:gd name="T42" fmla="*/ 31 w 183"/>
                  <a:gd name="T43" fmla="*/ 262 h 284"/>
                  <a:gd name="T44" fmla="*/ 13 w 183"/>
                  <a:gd name="T45" fmla="*/ 247 h 284"/>
                  <a:gd name="T46" fmla="*/ 22 w 183"/>
                  <a:gd name="T47" fmla="*/ 241 h 284"/>
                  <a:gd name="T48" fmla="*/ 31 w 183"/>
                  <a:gd name="T49" fmla="*/ 235 h 284"/>
                  <a:gd name="T50" fmla="*/ 29 w 183"/>
                  <a:gd name="T51" fmla="*/ 214 h 284"/>
                  <a:gd name="T52" fmla="*/ 22 w 183"/>
                  <a:gd name="T53" fmla="*/ 198 h 284"/>
                  <a:gd name="T54" fmla="*/ 20 w 183"/>
                  <a:gd name="T55" fmla="*/ 186 h 284"/>
                  <a:gd name="T56" fmla="*/ 6 w 183"/>
                  <a:gd name="T57" fmla="*/ 180 h 284"/>
                  <a:gd name="T58" fmla="*/ 0 w 183"/>
                  <a:gd name="T59" fmla="*/ 164 h 284"/>
                  <a:gd name="T60" fmla="*/ 10 w 183"/>
                  <a:gd name="T61" fmla="*/ 148 h 284"/>
                  <a:gd name="T62" fmla="*/ 40 w 183"/>
                  <a:gd name="T63" fmla="*/ 62 h 284"/>
                  <a:gd name="T64" fmla="*/ 35 w 183"/>
                  <a:gd name="T65" fmla="*/ 46 h 284"/>
                  <a:gd name="T66" fmla="*/ 29 w 183"/>
                  <a:gd name="T67" fmla="*/ 34 h 284"/>
                  <a:gd name="T68" fmla="*/ 25 w 183"/>
                  <a:gd name="T69" fmla="*/ 1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3" h="284">
                    <a:moveTo>
                      <a:pt x="25" y="10"/>
                    </a:moveTo>
                    <a:lnTo>
                      <a:pt x="43" y="0"/>
                    </a:lnTo>
                    <a:lnTo>
                      <a:pt x="179" y="75"/>
                    </a:lnTo>
                    <a:lnTo>
                      <a:pt x="183" y="137"/>
                    </a:lnTo>
                    <a:lnTo>
                      <a:pt x="167" y="139"/>
                    </a:lnTo>
                    <a:lnTo>
                      <a:pt x="163" y="143"/>
                    </a:lnTo>
                    <a:lnTo>
                      <a:pt x="163" y="148"/>
                    </a:lnTo>
                    <a:lnTo>
                      <a:pt x="158" y="157"/>
                    </a:lnTo>
                    <a:lnTo>
                      <a:pt x="154" y="161"/>
                    </a:lnTo>
                    <a:lnTo>
                      <a:pt x="158" y="167"/>
                    </a:lnTo>
                    <a:lnTo>
                      <a:pt x="152" y="171"/>
                    </a:lnTo>
                    <a:lnTo>
                      <a:pt x="154" y="182"/>
                    </a:lnTo>
                    <a:lnTo>
                      <a:pt x="148" y="189"/>
                    </a:lnTo>
                    <a:lnTo>
                      <a:pt x="148" y="194"/>
                    </a:lnTo>
                    <a:lnTo>
                      <a:pt x="152" y="192"/>
                    </a:lnTo>
                    <a:lnTo>
                      <a:pt x="154" y="194"/>
                    </a:lnTo>
                    <a:lnTo>
                      <a:pt x="154" y="198"/>
                    </a:lnTo>
                    <a:lnTo>
                      <a:pt x="158" y="205"/>
                    </a:lnTo>
                    <a:lnTo>
                      <a:pt x="161" y="214"/>
                    </a:lnTo>
                    <a:lnTo>
                      <a:pt x="163" y="216"/>
                    </a:lnTo>
                    <a:lnTo>
                      <a:pt x="163" y="223"/>
                    </a:lnTo>
                    <a:lnTo>
                      <a:pt x="154" y="226"/>
                    </a:lnTo>
                    <a:lnTo>
                      <a:pt x="145" y="229"/>
                    </a:lnTo>
                    <a:lnTo>
                      <a:pt x="143" y="235"/>
                    </a:lnTo>
                    <a:lnTo>
                      <a:pt x="137" y="241"/>
                    </a:lnTo>
                    <a:lnTo>
                      <a:pt x="127" y="247"/>
                    </a:lnTo>
                    <a:lnTo>
                      <a:pt x="124" y="250"/>
                    </a:lnTo>
                    <a:lnTo>
                      <a:pt x="118" y="256"/>
                    </a:lnTo>
                    <a:lnTo>
                      <a:pt x="102" y="256"/>
                    </a:lnTo>
                    <a:lnTo>
                      <a:pt x="95" y="260"/>
                    </a:lnTo>
                    <a:lnTo>
                      <a:pt x="99" y="262"/>
                    </a:lnTo>
                    <a:lnTo>
                      <a:pt x="95" y="269"/>
                    </a:lnTo>
                    <a:lnTo>
                      <a:pt x="88" y="271"/>
                    </a:lnTo>
                    <a:lnTo>
                      <a:pt x="84" y="275"/>
                    </a:lnTo>
                    <a:lnTo>
                      <a:pt x="74" y="278"/>
                    </a:lnTo>
                    <a:lnTo>
                      <a:pt x="72" y="275"/>
                    </a:lnTo>
                    <a:lnTo>
                      <a:pt x="65" y="278"/>
                    </a:lnTo>
                    <a:lnTo>
                      <a:pt x="56" y="282"/>
                    </a:lnTo>
                    <a:lnTo>
                      <a:pt x="54" y="278"/>
                    </a:lnTo>
                    <a:lnTo>
                      <a:pt x="43" y="282"/>
                    </a:lnTo>
                    <a:lnTo>
                      <a:pt x="40" y="284"/>
                    </a:lnTo>
                    <a:lnTo>
                      <a:pt x="38" y="278"/>
                    </a:lnTo>
                    <a:lnTo>
                      <a:pt x="35" y="278"/>
                    </a:lnTo>
                    <a:lnTo>
                      <a:pt x="31" y="262"/>
                    </a:lnTo>
                    <a:lnTo>
                      <a:pt x="25" y="260"/>
                    </a:lnTo>
                    <a:lnTo>
                      <a:pt x="13" y="247"/>
                    </a:lnTo>
                    <a:lnTo>
                      <a:pt x="16" y="239"/>
                    </a:lnTo>
                    <a:lnTo>
                      <a:pt x="22" y="241"/>
                    </a:lnTo>
                    <a:lnTo>
                      <a:pt x="38" y="241"/>
                    </a:lnTo>
                    <a:lnTo>
                      <a:pt x="31" y="235"/>
                    </a:lnTo>
                    <a:lnTo>
                      <a:pt x="29" y="223"/>
                    </a:lnTo>
                    <a:lnTo>
                      <a:pt x="29" y="214"/>
                    </a:lnTo>
                    <a:lnTo>
                      <a:pt x="29" y="205"/>
                    </a:lnTo>
                    <a:lnTo>
                      <a:pt x="22" y="198"/>
                    </a:lnTo>
                    <a:lnTo>
                      <a:pt x="20" y="192"/>
                    </a:lnTo>
                    <a:lnTo>
                      <a:pt x="20" y="186"/>
                    </a:lnTo>
                    <a:lnTo>
                      <a:pt x="13" y="186"/>
                    </a:lnTo>
                    <a:lnTo>
                      <a:pt x="6" y="180"/>
                    </a:lnTo>
                    <a:lnTo>
                      <a:pt x="0" y="173"/>
                    </a:lnTo>
                    <a:lnTo>
                      <a:pt x="0" y="164"/>
                    </a:lnTo>
                    <a:lnTo>
                      <a:pt x="6" y="157"/>
                    </a:lnTo>
                    <a:lnTo>
                      <a:pt x="10" y="148"/>
                    </a:lnTo>
                    <a:lnTo>
                      <a:pt x="35" y="118"/>
                    </a:lnTo>
                    <a:lnTo>
                      <a:pt x="40" y="62"/>
                    </a:lnTo>
                    <a:lnTo>
                      <a:pt x="40" y="55"/>
                    </a:lnTo>
                    <a:lnTo>
                      <a:pt x="35" y="46"/>
                    </a:lnTo>
                    <a:lnTo>
                      <a:pt x="35" y="41"/>
                    </a:lnTo>
                    <a:lnTo>
                      <a:pt x="29" y="34"/>
                    </a:lnTo>
                    <a:lnTo>
                      <a:pt x="29" y="25"/>
                    </a:lnTo>
                    <a:lnTo>
                      <a:pt x="25" y="10"/>
                    </a:lnTo>
                    <a:lnTo>
                      <a:pt x="25" y="1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581"/>
              <p:cNvSpPr>
                <a:spLocks/>
              </p:cNvSpPr>
              <p:nvPr/>
            </p:nvSpPr>
            <p:spPr bwMode="auto">
              <a:xfrm>
                <a:off x="5821363" y="3219450"/>
                <a:ext cx="109538" cy="220663"/>
              </a:xfrm>
              <a:custGeom>
                <a:avLst/>
                <a:gdLst>
                  <a:gd name="T0" fmla="*/ 17 w 69"/>
                  <a:gd name="T1" fmla="*/ 10 h 139"/>
                  <a:gd name="T2" fmla="*/ 23 w 69"/>
                  <a:gd name="T3" fmla="*/ 6 h 139"/>
                  <a:gd name="T4" fmla="*/ 33 w 69"/>
                  <a:gd name="T5" fmla="*/ 0 h 139"/>
                  <a:gd name="T6" fmla="*/ 39 w 69"/>
                  <a:gd name="T7" fmla="*/ 6 h 139"/>
                  <a:gd name="T8" fmla="*/ 46 w 69"/>
                  <a:gd name="T9" fmla="*/ 13 h 139"/>
                  <a:gd name="T10" fmla="*/ 53 w 69"/>
                  <a:gd name="T11" fmla="*/ 10 h 139"/>
                  <a:gd name="T12" fmla="*/ 51 w 69"/>
                  <a:gd name="T13" fmla="*/ 18 h 139"/>
                  <a:gd name="T14" fmla="*/ 46 w 69"/>
                  <a:gd name="T15" fmla="*/ 29 h 139"/>
                  <a:gd name="T16" fmla="*/ 53 w 69"/>
                  <a:gd name="T17" fmla="*/ 34 h 139"/>
                  <a:gd name="T18" fmla="*/ 53 w 69"/>
                  <a:gd name="T19" fmla="*/ 43 h 139"/>
                  <a:gd name="T20" fmla="*/ 51 w 69"/>
                  <a:gd name="T21" fmla="*/ 56 h 139"/>
                  <a:gd name="T22" fmla="*/ 39 w 69"/>
                  <a:gd name="T23" fmla="*/ 65 h 139"/>
                  <a:gd name="T24" fmla="*/ 42 w 69"/>
                  <a:gd name="T25" fmla="*/ 71 h 139"/>
                  <a:gd name="T26" fmla="*/ 51 w 69"/>
                  <a:gd name="T27" fmla="*/ 74 h 139"/>
                  <a:gd name="T28" fmla="*/ 51 w 69"/>
                  <a:gd name="T29" fmla="*/ 77 h 139"/>
                  <a:gd name="T30" fmla="*/ 53 w 69"/>
                  <a:gd name="T31" fmla="*/ 74 h 139"/>
                  <a:gd name="T32" fmla="*/ 57 w 69"/>
                  <a:gd name="T33" fmla="*/ 80 h 139"/>
                  <a:gd name="T34" fmla="*/ 67 w 69"/>
                  <a:gd name="T35" fmla="*/ 86 h 139"/>
                  <a:gd name="T36" fmla="*/ 67 w 69"/>
                  <a:gd name="T37" fmla="*/ 90 h 139"/>
                  <a:gd name="T38" fmla="*/ 69 w 69"/>
                  <a:gd name="T39" fmla="*/ 99 h 139"/>
                  <a:gd name="T40" fmla="*/ 57 w 69"/>
                  <a:gd name="T41" fmla="*/ 102 h 139"/>
                  <a:gd name="T42" fmla="*/ 46 w 69"/>
                  <a:gd name="T43" fmla="*/ 115 h 139"/>
                  <a:gd name="T44" fmla="*/ 46 w 69"/>
                  <a:gd name="T45" fmla="*/ 129 h 139"/>
                  <a:gd name="T46" fmla="*/ 36 w 69"/>
                  <a:gd name="T47" fmla="*/ 139 h 139"/>
                  <a:gd name="T48" fmla="*/ 33 w 69"/>
                  <a:gd name="T49" fmla="*/ 139 h 139"/>
                  <a:gd name="T50" fmla="*/ 26 w 69"/>
                  <a:gd name="T51" fmla="*/ 102 h 139"/>
                  <a:gd name="T52" fmla="*/ 14 w 69"/>
                  <a:gd name="T53" fmla="*/ 95 h 139"/>
                  <a:gd name="T54" fmla="*/ 10 w 69"/>
                  <a:gd name="T55" fmla="*/ 84 h 139"/>
                  <a:gd name="T56" fmla="*/ 1 w 69"/>
                  <a:gd name="T57" fmla="*/ 80 h 139"/>
                  <a:gd name="T58" fmla="*/ 0 w 69"/>
                  <a:gd name="T59" fmla="*/ 65 h 139"/>
                  <a:gd name="T60" fmla="*/ 10 w 69"/>
                  <a:gd name="T61" fmla="*/ 54 h 139"/>
                  <a:gd name="T62" fmla="*/ 10 w 69"/>
                  <a:gd name="T63" fmla="*/ 34 h 139"/>
                  <a:gd name="T64" fmla="*/ 10 w 69"/>
                  <a:gd name="T65" fmla="*/ 22 h 139"/>
                  <a:gd name="T66" fmla="*/ 10 w 69"/>
                  <a:gd name="T67" fmla="*/ 18 h 139"/>
                  <a:gd name="T68" fmla="*/ 17 w 69"/>
                  <a:gd name="T69" fmla="*/ 16 h 139"/>
                  <a:gd name="T70" fmla="*/ 17 w 69"/>
                  <a:gd name="T71" fmla="*/ 10 h 139"/>
                  <a:gd name="T72" fmla="*/ 17 w 69"/>
                  <a:gd name="T73" fmla="*/ 1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9" h="139">
                    <a:moveTo>
                      <a:pt x="17" y="10"/>
                    </a:moveTo>
                    <a:lnTo>
                      <a:pt x="23" y="6"/>
                    </a:lnTo>
                    <a:lnTo>
                      <a:pt x="33" y="0"/>
                    </a:lnTo>
                    <a:lnTo>
                      <a:pt x="39" y="6"/>
                    </a:lnTo>
                    <a:lnTo>
                      <a:pt x="46" y="13"/>
                    </a:lnTo>
                    <a:lnTo>
                      <a:pt x="53" y="10"/>
                    </a:lnTo>
                    <a:lnTo>
                      <a:pt x="51" y="18"/>
                    </a:lnTo>
                    <a:lnTo>
                      <a:pt x="46" y="29"/>
                    </a:lnTo>
                    <a:lnTo>
                      <a:pt x="53" y="34"/>
                    </a:lnTo>
                    <a:lnTo>
                      <a:pt x="53" y="43"/>
                    </a:lnTo>
                    <a:lnTo>
                      <a:pt x="51" y="56"/>
                    </a:lnTo>
                    <a:lnTo>
                      <a:pt x="39" y="65"/>
                    </a:lnTo>
                    <a:lnTo>
                      <a:pt x="42" y="71"/>
                    </a:lnTo>
                    <a:lnTo>
                      <a:pt x="51" y="74"/>
                    </a:lnTo>
                    <a:lnTo>
                      <a:pt x="51" y="77"/>
                    </a:lnTo>
                    <a:lnTo>
                      <a:pt x="53" y="74"/>
                    </a:lnTo>
                    <a:lnTo>
                      <a:pt x="57" y="80"/>
                    </a:lnTo>
                    <a:lnTo>
                      <a:pt x="67" y="86"/>
                    </a:lnTo>
                    <a:lnTo>
                      <a:pt x="67" y="90"/>
                    </a:lnTo>
                    <a:lnTo>
                      <a:pt x="69" y="99"/>
                    </a:lnTo>
                    <a:lnTo>
                      <a:pt x="57" y="102"/>
                    </a:lnTo>
                    <a:lnTo>
                      <a:pt x="46" y="115"/>
                    </a:lnTo>
                    <a:lnTo>
                      <a:pt x="46" y="129"/>
                    </a:lnTo>
                    <a:lnTo>
                      <a:pt x="36" y="139"/>
                    </a:lnTo>
                    <a:lnTo>
                      <a:pt x="33" y="139"/>
                    </a:lnTo>
                    <a:lnTo>
                      <a:pt x="26" y="102"/>
                    </a:lnTo>
                    <a:lnTo>
                      <a:pt x="14" y="95"/>
                    </a:lnTo>
                    <a:lnTo>
                      <a:pt x="10" y="84"/>
                    </a:lnTo>
                    <a:lnTo>
                      <a:pt x="1" y="80"/>
                    </a:lnTo>
                    <a:lnTo>
                      <a:pt x="0" y="65"/>
                    </a:lnTo>
                    <a:lnTo>
                      <a:pt x="10" y="54"/>
                    </a:lnTo>
                    <a:lnTo>
                      <a:pt x="10" y="34"/>
                    </a:lnTo>
                    <a:lnTo>
                      <a:pt x="10" y="22"/>
                    </a:lnTo>
                    <a:lnTo>
                      <a:pt x="10" y="18"/>
                    </a:lnTo>
                    <a:lnTo>
                      <a:pt x="17" y="16"/>
                    </a:lnTo>
                    <a:lnTo>
                      <a:pt x="17" y="10"/>
                    </a:lnTo>
                    <a:lnTo>
                      <a:pt x="17" y="1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582"/>
              <p:cNvSpPr>
                <a:spLocks/>
              </p:cNvSpPr>
              <p:nvPr/>
            </p:nvSpPr>
            <p:spPr bwMode="auto">
              <a:xfrm>
                <a:off x="6435725" y="4181475"/>
                <a:ext cx="146050" cy="155575"/>
              </a:xfrm>
              <a:custGeom>
                <a:avLst/>
                <a:gdLst>
                  <a:gd name="T0" fmla="*/ 17 w 92"/>
                  <a:gd name="T1" fmla="*/ 9 h 98"/>
                  <a:gd name="T2" fmla="*/ 21 w 92"/>
                  <a:gd name="T3" fmla="*/ 7 h 98"/>
                  <a:gd name="T4" fmla="*/ 33 w 92"/>
                  <a:gd name="T5" fmla="*/ 9 h 98"/>
                  <a:gd name="T6" fmla="*/ 39 w 92"/>
                  <a:gd name="T7" fmla="*/ 13 h 98"/>
                  <a:gd name="T8" fmla="*/ 42 w 92"/>
                  <a:gd name="T9" fmla="*/ 9 h 98"/>
                  <a:gd name="T10" fmla="*/ 54 w 92"/>
                  <a:gd name="T11" fmla="*/ 7 h 98"/>
                  <a:gd name="T12" fmla="*/ 63 w 92"/>
                  <a:gd name="T13" fmla="*/ 9 h 98"/>
                  <a:gd name="T14" fmla="*/ 74 w 92"/>
                  <a:gd name="T15" fmla="*/ 0 h 98"/>
                  <a:gd name="T16" fmla="*/ 76 w 92"/>
                  <a:gd name="T17" fmla="*/ 7 h 98"/>
                  <a:gd name="T18" fmla="*/ 83 w 92"/>
                  <a:gd name="T19" fmla="*/ 9 h 98"/>
                  <a:gd name="T20" fmla="*/ 83 w 92"/>
                  <a:gd name="T21" fmla="*/ 16 h 98"/>
                  <a:gd name="T22" fmla="*/ 85 w 92"/>
                  <a:gd name="T23" fmla="*/ 25 h 98"/>
                  <a:gd name="T24" fmla="*/ 92 w 92"/>
                  <a:gd name="T25" fmla="*/ 41 h 98"/>
                  <a:gd name="T26" fmla="*/ 85 w 92"/>
                  <a:gd name="T27" fmla="*/ 52 h 98"/>
                  <a:gd name="T28" fmla="*/ 74 w 92"/>
                  <a:gd name="T29" fmla="*/ 68 h 98"/>
                  <a:gd name="T30" fmla="*/ 74 w 92"/>
                  <a:gd name="T31" fmla="*/ 90 h 98"/>
                  <a:gd name="T32" fmla="*/ 46 w 92"/>
                  <a:gd name="T33" fmla="*/ 90 h 98"/>
                  <a:gd name="T34" fmla="*/ 21 w 92"/>
                  <a:gd name="T35" fmla="*/ 90 h 98"/>
                  <a:gd name="T36" fmla="*/ 11 w 92"/>
                  <a:gd name="T37" fmla="*/ 93 h 98"/>
                  <a:gd name="T38" fmla="*/ 3 w 92"/>
                  <a:gd name="T39" fmla="*/ 98 h 98"/>
                  <a:gd name="T40" fmla="*/ 3 w 92"/>
                  <a:gd name="T41" fmla="*/ 96 h 98"/>
                  <a:gd name="T42" fmla="*/ 0 w 92"/>
                  <a:gd name="T43" fmla="*/ 96 h 98"/>
                  <a:gd name="T44" fmla="*/ 0 w 92"/>
                  <a:gd name="T45" fmla="*/ 72 h 98"/>
                  <a:gd name="T46" fmla="*/ 5 w 92"/>
                  <a:gd name="T47" fmla="*/ 63 h 98"/>
                  <a:gd name="T48" fmla="*/ 11 w 92"/>
                  <a:gd name="T49" fmla="*/ 52 h 98"/>
                  <a:gd name="T50" fmla="*/ 21 w 92"/>
                  <a:gd name="T51" fmla="*/ 45 h 98"/>
                  <a:gd name="T52" fmla="*/ 26 w 92"/>
                  <a:gd name="T53" fmla="*/ 38 h 98"/>
                  <a:gd name="T54" fmla="*/ 17 w 92"/>
                  <a:gd name="T55" fmla="*/ 29 h 98"/>
                  <a:gd name="T56" fmla="*/ 17 w 92"/>
                  <a:gd name="T57" fmla="*/ 20 h 98"/>
                  <a:gd name="T58" fmla="*/ 21 w 92"/>
                  <a:gd name="T59" fmla="*/ 16 h 98"/>
                  <a:gd name="T60" fmla="*/ 17 w 92"/>
                  <a:gd name="T61" fmla="*/ 9 h 98"/>
                  <a:gd name="T62" fmla="*/ 17 w 92"/>
                  <a:gd name="T63" fmla="*/ 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98">
                    <a:moveTo>
                      <a:pt x="17" y="9"/>
                    </a:moveTo>
                    <a:lnTo>
                      <a:pt x="21" y="7"/>
                    </a:lnTo>
                    <a:lnTo>
                      <a:pt x="33" y="9"/>
                    </a:lnTo>
                    <a:lnTo>
                      <a:pt x="39" y="13"/>
                    </a:lnTo>
                    <a:lnTo>
                      <a:pt x="42" y="9"/>
                    </a:lnTo>
                    <a:lnTo>
                      <a:pt x="54" y="7"/>
                    </a:lnTo>
                    <a:lnTo>
                      <a:pt x="63" y="9"/>
                    </a:lnTo>
                    <a:lnTo>
                      <a:pt x="74" y="0"/>
                    </a:lnTo>
                    <a:lnTo>
                      <a:pt x="76" y="7"/>
                    </a:lnTo>
                    <a:lnTo>
                      <a:pt x="83" y="9"/>
                    </a:lnTo>
                    <a:lnTo>
                      <a:pt x="83" y="16"/>
                    </a:lnTo>
                    <a:lnTo>
                      <a:pt x="85" y="25"/>
                    </a:lnTo>
                    <a:lnTo>
                      <a:pt x="92" y="41"/>
                    </a:lnTo>
                    <a:lnTo>
                      <a:pt x="85" y="52"/>
                    </a:lnTo>
                    <a:lnTo>
                      <a:pt x="74" y="68"/>
                    </a:lnTo>
                    <a:lnTo>
                      <a:pt x="74" y="90"/>
                    </a:lnTo>
                    <a:lnTo>
                      <a:pt x="46" y="90"/>
                    </a:lnTo>
                    <a:lnTo>
                      <a:pt x="21" y="90"/>
                    </a:lnTo>
                    <a:lnTo>
                      <a:pt x="11" y="93"/>
                    </a:lnTo>
                    <a:lnTo>
                      <a:pt x="3" y="98"/>
                    </a:lnTo>
                    <a:lnTo>
                      <a:pt x="3" y="96"/>
                    </a:lnTo>
                    <a:lnTo>
                      <a:pt x="0" y="96"/>
                    </a:lnTo>
                    <a:lnTo>
                      <a:pt x="0" y="72"/>
                    </a:lnTo>
                    <a:lnTo>
                      <a:pt x="5" y="63"/>
                    </a:lnTo>
                    <a:lnTo>
                      <a:pt x="11" y="52"/>
                    </a:lnTo>
                    <a:lnTo>
                      <a:pt x="21" y="45"/>
                    </a:lnTo>
                    <a:lnTo>
                      <a:pt x="26" y="38"/>
                    </a:lnTo>
                    <a:lnTo>
                      <a:pt x="17" y="29"/>
                    </a:lnTo>
                    <a:lnTo>
                      <a:pt x="17" y="20"/>
                    </a:lnTo>
                    <a:lnTo>
                      <a:pt x="21" y="16"/>
                    </a:lnTo>
                    <a:lnTo>
                      <a:pt x="17" y="9"/>
                    </a:lnTo>
                    <a:lnTo>
                      <a:pt x="17" y="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583"/>
              <p:cNvSpPr>
                <a:spLocks/>
              </p:cNvSpPr>
              <p:nvPr/>
            </p:nvSpPr>
            <p:spPr bwMode="auto">
              <a:xfrm>
                <a:off x="5951538" y="4152900"/>
                <a:ext cx="525463" cy="519113"/>
              </a:xfrm>
              <a:custGeom>
                <a:avLst/>
                <a:gdLst>
                  <a:gd name="T0" fmla="*/ 110 w 331"/>
                  <a:gd name="T1" fmla="*/ 15 h 327"/>
                  <a:gd name="T2" fmla="*/ 142 w 331"/>
                  <a:gd name="T3" fmla="*/ 10 h 327"/>
                  <a:gd name="T4" fmla="*/ 168 w 331"/>
                  <a:gd name="T5" fmla="*/ 15 h 327"/>
                  <a:gd name="T6" fmla="*/ 183 w 331"/>
                  <a:gd name="T7" fmla="*/ 10 h 327"/>
                  <a:gd name="T8" fmla="*/ 211 w 331"/>
                  <a:gd name="T9" fmla="*/ 4 h 327"/>
                  <a:gd name="T10" fmla="*/ 227 w 331"/>
                  <a:gd name="T11" fmla="*/ 0 h 327"/>
                  <a:gd name="T12" fmla="*/ 242 w 331"/>
                  <a:gd name="T13" fmla="*/ 0 h 327"/>
                  <a:gd name="T14" fmla="*/ 258 w 331"/>
                  <a:gd name="T15" fmla="*/ 4 h 327"/>
                  <a:gd name="T16" fmla="*/ 270 w 331"/>
                  <a:gd name="T17" fmla="*/ 10 h 327"/>
                  <a:gd name="T18" fmla="*/ 286 w 331"/>
                  <a:gd name="T19" fmla="*/ 13 h 327"/>
                  <a:gd name="T20" fmla="*/ 299 w 331"/>
                  <a:gd name="T21" fmla="*/ 15 h 327"/>
                  <a:gd name="T22" fmla="*/ 308 w 331"/>
                  <a:gd name="T23" fmla="*/ 18 h 327"/>
                  <a:gd name="T24" fmla="*/ 322 w 331"/>
                  <a:gd name="T25" fmla="*/ 38 h 327"/>
                  <a:gd name="T26" fmla="*/ 326 w 331"/>
                  <a:gd name="T27" fmla="*/ 63 h 327"/>
                  <a:gd name="T28" fmla="*/ 305 w 331"/>
                  <a:gd name="T29" fmla="*/ 90 h 327"/>
                  <a:gd name="T30" fmla="*/ 295 w 331"/>
                  <a:gd name="T31" fmla="*/ 120 h 327"/>
                  <a:gd name="T32" fmla="*/ 290 w 331"/>
                  <a:gd name="T33" fmla="*/ 139 h 327"/>
                  <a:gd name="T34" fmla="*/ 295 w 331"/>
                  <a:gd name="T35" fmla="*/ 152 h 327"/>
                  <a:gd name="T36" fmla="*/ 299 w 331"/>
                  <a:gd name="T37" fmla="*/ 170 h 327"/>
                  <a:gd name="T38" fmla="*/ 301 w 331"/>
                  <a:gd name="T39" fmla="*/ 197 h 327"/>
                  <a:gd name="T40" fmla="*/ 320 w 331"/>
                  <a:gd name="T41" fmla="*/ 234 h 327"/>
                  <a:gd name="T42" fmla="*/ 286 w 331"/>
                  <a:gd name="T43" fmla="*/ 250 h 327"/>
                  <a:gd name="T44" fmla="*/ 283 w 331"/>
                  <a:gd name="T45" fmla="*/ 275 h 327"/>
                  <a:gd name="T46" fmla="*/ 276 w 331"/>
                  <a:gd name="T47" fmla="*/ 297 h 327"/>
                  <a:gd name="T48" fmla="*/ 295 w 331"/>
                  <a:gd name="T49" fmla="*/ 311 h 327"/>
                  <a:gd name="T50" fmla="*/ 301 w 331"/>
                  <a:gd name="T51" fmla="*/ 327 h 327"/>
                  <a:gd name="T52" fmla="*/ 286 w 331"/>
                  <a:gd name="T53" fmla="*/ 321 h 327"/>
                  <a:gd name="T54" fmla="*/ 258 w 331"/>
                  <a:gd name="T55" fmla="*/ 293 h 327"/>
                  <a:gd name="T56" fmla="*/ 246 w 331"/>
                  <a:gd name="T57" fmla="*/ 300 h 327"/>
                  <a:gd name="T58" fmla="*/ 224 w 331"/>
                  <a:gd name="T59" fmla="*/ 284 h 327"/>
                  <a:gd name="T60" fmla="*/ 203 w 331"/>
                  <a:gd name="T61" fmla="*/ 281 h 327"/>
                  <a:gd name="T62" fmla="*/ 183 w 331"/>
                  <a:gd name="T63" fmla="*/ 284 h 327"/>
                  <a:gd name="T64" fmla="*/ 172 w 331"/>
                  <a:gd name="T65" fmla="*/ 284 h 327"/>
                  <a:gd name="T66" fmla="*/ 168 w 331"/>
                  <a:gd name="T67" fmla="*/ 262 h 327"/>
                  <a:gd name="T68" fmla="*/ 165 w 331"/>
                  <a:gd name="T69" fmla="*/ 232 h 327"/>
                  <a:gd name="T70" fmla="*/ 144 w 331"/>
                  <a:gd name="T71" fmla="*/ 211 h 327"/>
                  <a:gd name="T72" fmla="*/ 129 w 331"/>
                  <a:gd name="T73" fmla="*/ 222 h 327"/>
                  <a:gd name="T74" fmla="*/ 110 w 331"/>
                  <a:gd name="T75" fmla="*/ 229 h 327"/>
                  <a:gd name="T76" fmla="*/ 83 w 331"/>
                  <a:gd name="T77" fmla="*/ 216 h 327"/>
                  <a:gd name="T78" fmla="*/ 76 w 331"/>
                  <a:gd name="T79" fmla="*/ 204 h 327"/>
                  <a:gd name="T80" fmla="*/ 33 w 331"/>
                  <a:gd name="T81" fmla="*/ 191 h 327"/>
                  <a:gd name="T82" fmla="*/ 15 w 331"/>
                  <a:gd name="T83" fmla="*/ 195 h 327"/>
                  <a:gd name="T84" fmla="*/ 7 w 331"/>
                  <a:gd name="T85" fmla="*/ 188 h 327"/>
                  <a:gd name="T86" fmla="*/ 12 w 331"/>
                  <a:gd name="T87" fmla="*/ 170 h 327"/>
                  <a:gd name="T88" fmla="*/ 26 w 331"/>
                  <a:gd name="T89" fmla="*/ 173 h 327"/>
                  <a:gd name="T90" fmla="*/ 40 w 331"/>
                  <a:gd name="T91" fmla="*/ 170 h 327"/>
                  <a:gd name="T92" fmla="*/ 51 w 331"/>
                  <a:gd name="T93" fmla="*/ 166 h 327"/>
                  <a:gd name="T94" fmla="*/ 67 w 331"/>
                  <a:gd name="T95" fmla="*/ 148 h 327"/>
                  <a:gd name="T96" fmla="*/ 74 w 331"/>
                  <a:gd name="T97" fmla="*/ 123 h 327"/>
                  <a:gd name="T98" fmla="*/ 85 w 331"/>
                  <a:gd name="T99" fmla="*/ 111 h 327"/>
                  <a:gd name="T100" fmla="*/ 98 w 331"/>
                  <a:gd name="T101" fmla="*/ 86 h 327"/>
                  <a:gd name="T102" fmla="*/ 101 w 331"/>
                  <a:gd name="T103" fmla="*/ 56 h 327"/>
                  <a:gd name="T104" fmla="*/ 110 w 331"/>
                  <a:gd name="T105" fmla="*/ 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1" h="327">
                    <a:moveTo>
                      <a:pt x="110" y="27"/>
                    </a:moveTo>
                    <a:lnTo>
                      <a:pt x="110" y="18"/>
                    </a:lnTo>
                    <a:lnTo>
                      <a:pt x="110" y="15"/>
                    </a:lnTo>
                    <a:lnTo>
                      <a:pt x="115" y="10"/>
                    </a:lnTo>
                    <a:lnTo>
                      <a:pt x="129" y="4"/>
                    </a:lnTo>
                    <a:lnTo>
                      <a:pt x="142" y="10"/>
                    </a:lnTo>
                    <a:lnTo>
                      <a:pt x="151" y="13"/>
                    </a:lnTo>
                    <a:lnTo>
                      <a:pt x="160" y="15"/>
                    </a:lnTo>
                    <a:lnTo>
                      <a:pt x="168" y="15"/>
                    </a:lnTo>
                    <a:lnTo>
                      <a:pt x="174" y="18"/>
                    </a:lnTo>
                    <a:lnTo>
                      <a:pt x="181" y="13"/>
                    </a:lnTo>
                    <a:lnTo>
                      <a:pt x="183" y="10"/>
                    </a:lnTo>
                    <a:lnTo>
                      <a:pt x="193" y="10"/>
                    </a:lnTo>
                    <a:lnTo>
                      <a:pt x="203" y="6"/>
                    </a:lnTo>
                    <a:lnTo>
                      <a:pt x="211" y="4"/>
                    </a:lnTo>
                    <a:lnTo>
                      <a:pt x="218" y="6"/>
                    </a:lnTo>
                    <a:lnTo>
                      <a:pt x="224" y="4"/>
                    </a:lnTo>
                    <a:lnTo>
                      <a:pt x="227" y="0"/>
                    </a:lnTo>
                    <a:lnTo>
                      <a:pt x="231" y="0"/>
                    </a:lnTo>
                    <a:lnTo>
                      <a:pt x="236" y="0"/>
                    </a:lnTo>
                    <a:lnTo>
                      <a:pt x="242" y="0"/>
                    </a:lnTo>
                    <a:lnTo>
                      <a:pt x="249" y="4"/>
                    </a:lnTo>
                    <a:lnTo>
                      <a:pt x="252" y="4"/>
                    </a:lnTo>
                    <a:lnTo>
                      <a:pt x="258" y="4"/>
                    </a:lnTo>
                    <a:lnTo>
                      <a:pt x="263" y="0"/>
                    </a:lnTo>
                    <a:lnTo>
                      <a:pt x="270" y="4"/>
                    </a:lnTo>
                    <a:lnTo>
                      <a:pt x="270" y="10"/>
                    </a:lnTo>
                    <a:lnTo>
                      <a:pt x="274" y="13"/>
                    </a:lnTo>
                    <a:lnTo>
                      <a:pt x="283" y="15"/>
                    </a:lnTo>
                    <a:lnTo>
                      <a:pt x="286" y="13"/>
                    </a:lnTo>
                    <a:lnTo>
                      <a:pt x="290" y="13"/>
                    </a:lnTo>
                    <a:lnTo>
                      <a:pt x="292" y="15"/>
                    </a:lnTo>
                    <a:lnTo>
                      <a:pt x="299" y="15"/>
                    </a:lnTo>
                    <a:lnTo>
                      <a:pt x="301" y="13"/>
                    </a:lnTo>
                    <a:lnTo>
                      <a:pt x="305" y="13"/>
                    </a:lnTo>
                    <a:lnTo>
                      <a:pt x="308" y="18"/>
                    </a:lnTo>
                    <a:lnTo>
                      <a:pt x="322" y="27"/>
                    </a:lnTo>
                    <a:lnTo>
                      <a:pt x="326" y="34"/>
                    </a:lnTo>
                    <a:lnTo>
                      <a:pt x="322" y="38"/>
                    </a:lnTo>
                    <a:lnTo>
                      <a:pt x="322" y="47"/>
                    </a:lnTo>
                    <a:lnTo>
                      <a:pt x="331" y="56"/>
                    </a:lnTo>
                    <a:lnTo>
                      <a:pt x="326" y="63"/>
                    </a:lnTo>
                    <a:lnTo>
                      <a:pt x="316" y="70"/>
                    </a:lnTo>
                    <a:lnTo>
                      <a:pt x="310" y="81"/>
                    </a:lnTo>
                    <a:lnTo>
                      <a:pt x="305" y="90"/>
                    </a:lnTo>
                    <a:lnTo>
                      <a:pt x="305" y="114"/>
                    </a:lnTo>
                    <a:lnTo>
                      <a:pt x="301" y="116"/>
                    </a:lnTo>
                    <a:lnTo>
                      <a:pt x="295" y="120"/>
                    </a:lnTo>
                    <a:lnTo>
                      <a:pt x="292" y="132"/>
                    </a:lnTo>
                    <a:lnTo>
                      <a:pt x="290" y="136"/>
                    </a:lnTo>
                    <a:lnTo>
                      <a:pt x="290" y="139"/>
                    </a:lnTo>
                    <a:lnTo>
                      <a:pt x="292" y="142"/>
                    </a:lnTo>
                    <a:lnTo>
                      <a:pt x="295" y="145"/>
                    </a:lnTo>
                    <a:lnTo>
                      <a:pt x="295" y="152"/>
                    </a:lnTo>
                    <a:lnTo>
                      <a:pt x="295" y="158"/>
                    </a:lnTo>
                    <a:lnTo>
                      <a:pt x="299" y="166"/>
                    </a:lnTo>
                    <a:lnTo>
                      <a:pt x="299" y="170"/>
                    </a:lnTo>
                    <a:lnTo>
                      <a:pt x="299" y="175"/>
                    </a:lnTo>
                    <a:lnTo>
                      <a:pt x="301" y="188"/>
                    </a:lnTo>
                    <a:lnTo>
                      <a:pt x="301" y="197"/>
                    </a:lnTo>
                    <a:lnTo>
                      <a:pt x="305" y="211"/>
                    </a:lnTo>
                    <a:lnTo>
                      <a:pt x="313" y="218"/>
                    </a:lnTo>
                    <a:lnTo>
                      <a:pt x="320" y="234"/>
                    </a:lnTo>
                    <a:lnTo>
                      <a:pt x="290" y="238"/>
                    </a:lnTo>
                    <a:lnTo>
                      <a:pt x="290" y="243"/>
                    </a:lnTo>
                    <a:lnTo>
                      <a:pt x="286" y="250"/>
                    </a:lnTo>
                    <a:lnTo>
                      <a:pt x="279" y="256"/>
                    </a:lnTo>
                    <a:lnTo>
                      <a:pt x="283" y="262"/>
                    </a:lnTo>
                    <a:lnTo>
                      <a:pt x="283" y="275"/>
                    </a:lnTo>
                    <a:lnTo>
                      <a:pt x="279" y="281"/>
                    </a:lnTo>
                    <a:lnTo>
                      <a:pt x="279" y="287"/>
                    </a:lnTo>
                    <a:lnTo>
                      <a:pt x="276" y="297"/>
                    </a:lnTo>
                    <a:lnTo>
                      <a:pt x="279" y="300"/>
                    </a:lnTo>
                    <a:lnTo>
                      <a:pt x="290" y="306"/>
                    </a:lnTo>
                    <a:lnTo>
                      <a:pt x="295" y="311"/>
                    </a:lnTo>
                    <a:lnTo>
                      <a:pt x="295" y="306"/>
                    </a:lnTo>
                    <a:lnTo>
                      <a:pt x="301" y="306"/>
                    </a:lnTo>
                    <a:lnTo>
                      <a:pt x="301" y="327"/>
                    </a:lnTo>
                    <a:lnTo>
                      <a:pt x="299" y="323"/>
                    </a:lnTo>
                    <a:lnTo>
                      <a:pt x="290" y="323"/>
                    </a:lnTo>
                    <a:lnTo>
                      <a:pt x="286" y="321"/>
                    </a:lnTo>
                    <a:lnTo>
                      <a:pt x="276" y="309"/>
                    </a:lnTo>
                    <a:lnTo>
                      <a:pt x="267" y="306"/>
                    </a:lnTo>
                    <a:lnTo>
                      <a:pt x="258" y="293"/>
                    </a:lnTo>
                    <a:lnTo>
                      <a:pt x="255" y="293"/>
                    </a:lnTo>
                    <a:lnTo>
                      <a:pt x="255" y="300"/>
                    </a:lnTo>
                    <a:lnTo>
                      <a:pt x="246" y="300"/>
                    </a:lnTo>
                    <a:lnTo>
                      <a:pt x="240" y="300"/>
                    </a:lnTo>
                    <a:lnTo>
                      <a:pt x="227" y="293"/>
                    </a:lnTo>
                    <a:lnTo>
                      <a:pt x="224" y="284"/>
                    </a:lnTo>
                    <a:lnTo>
                      <a:pt x="208" y="293"/>
                    </a:lnTo>
                    <a:lnTo>
                      <a:pt x="208" y="284"/>
                    </a:lnTo>
                    <a:lnTo>
                      <a:pt x="203" y="281"/>
                    </a:lnTo>
                    <a:lnTo>
                      <a:pt x="199" y="284"/>
                    </a:lnTo>
                    <a:lnTo>
                      <a:pt x="193" y="281"/>
                    </a:lnTo>
                    <a:lnTo>
                      <a:pt x="183" y="284"/>
                    </a:lnTo>
                    <a:lnTo>
                      <a:pt x="178" y="284"/>
                    </a:lnTo>
                    <a:lnTo>
                      <a:pt x="174" y="287"/>
                    </a:lnTo>
                    <a:lnTo>
                      <a:pt x="172" y="284"/>
                    </a:lnTo>
                    <a:lnTo>
                      <a:pt x="172" y="277"/>
                    </a:lnTo>
                    <a:lnTo>
                      <a:pt x="172" y="266"/>
                    </a:lnTo>
                    <a:lnTo>
                      <a:pt x="168" y="262"/>
                    </a:lnTo>
                    <a:lnTo>
                      <a:pt x="163" y="254"/>
                    </a:lnTo>
                    <a:lnTo>
                      <a:pt x="168" y="241"/>
                    </a:lnTo>
                    <a:lnTo>
                      <a:pt x="165" y="232"/>
                    </a:lnTo>
                    <a:lnTo>
                      <a:pt x="163" y="218"/>
                    </a:lnTo>
                    <a:lnTo>
                      <a:pt x="147" y="216"/>
                    </a:lnTo>
                    <a:lnTo>
                      <a:pt x="144" y="211"/>
                    </a:lnTo>
                    <a:lnTo>
                      <a:pt x="138" y="213"/>
                    </a:lnTo>
                    <a:lnTo>
                      <a:pt x="126" y="213"/>
                    </a:lnTo>
                    <a:lnTo>
                      <a:pt x="129" y="222"/>
                    </a:lnTo>
                    <a:lnTo>
                      <a:pt x="126" y="222"/>
                    </a:lnTo>
                    <a:lnTo>
                      <a:pt x="122" y="229"/>
                    </a:lnTo>
                    <a:lnTo>
                      <a:pt x="110" y="229"/>
                    </a:lnTo>
                    <a:lnTo>
                      <a:pt x="108" y="232"/>
                    </a:lnTo>
                    <a:lnTo>
                      <a:pt x="92" y="234"/>
                    </a:lnTo>
                    <a:lnTo>
                      <a:pt x="83" y="216"/>
                    </a:lnTo>
                    <a:lnTo>
                      <a:pt x="79" y="213"/>
                    </a:lnTo>
                    <a:lnTo>
                      <a:pt x="76" y="207"/>
                    </a:lnTo>
                    <a:lnTo>
                      <a:pt x="76" y="204"/>
                    </a:lnTo>
                    <a:lnTo>
                      <a:pt x="74" y="195"/>
                    </a:lnTo>
                    <a:lnTo>
                      <a:pt x="63" y="191"/>
                    </a:lnTo>
                    <a:lnTo>
                      <a:pt x="33" y="191"/>
                    </a:lnTo>
                    <a:lnTo>
                      <a:pt x="24" y="197"/>
                    </a:lnTo>
                    <a:lnTo>
                      <a:pt x="17" y="191"/>
                    </a:lnTo>
                    <a:lnTo>
                      <a:pt x="15" y="195"/>
                    </a:lnTo>
                    <a:lnTo>
                      <a:pt x="7" y="195"/>
                    </a:lnTo>
                    <a:lnTo>
                      <a:pt x="0" y="191"/>
                    </a:lnTo>
                    <a:lnTo>
                      <a:pt x="7" y="188"/>
                    </a:lnTo>
                    <a:lnTo>
                      <a:pt x="7" y="179"/>
                    </a:lnTo>
                    <a:lnTo>
                      <a:pt x="12" y="173"/>
                    </a:lnTo>
                    <a:lnTo>
                      <a:pt x="12" y="170"/>
                    </a:lnTo>
                    <a:lnTo>
                      <a:pt x="17" y="170"/>
                    </a:lnTo>
                    <a:lnTo>
                      <a:pt x="17" y="175"/>
                    </a:lnTo>
                    <a:lnTo>
                      <a:pt x="26" y="173"/>
                    </a:lnTo>
                    <a:lnTo>
                      <a:pt x="26" y="166"/>
                    </a:lnTo>
                    <a:lnTo>
                      <a:pt x="36" y="166"/>
                    </a:lnTo>
                    <a:lnTo>
                      <a:pt x="40" y="170"/>
                    </a:lnTo>
                    <a:lnTo>
                      <a:pt x="40" y="175"/>
                    </a:lnTo>
                    <a:lnTo>
                      <a:pt x="49" y="170"/>
                    </a:lnTo>
                    <a:lnTo>
                      <a:pt x="51" y="166"/>
                    </a:lnTo>
                    <a:lnTo>
                      <a:pt x="58" y="161"/>
                    </a:lnTo>
                    <a:lnTo>
                      <a:pt x="63" y="158"/>
                    </a:lnTo>
                    <a:lnTo>
                      <a:pt x="67" y="148"/>
                    </a:lnTo>
                    <a:lnTo>
                      <a:pt x="67" y="139"/>
                    </a:lnTo>
                    <a:lnTo>
                      <a:pt x="70" y="129"/>
                    </a:lnTo>
                    <a:lnTo>
                      <a:pt x="74" y="123"/>
                    </a:lnTo>
                    <a:lnTo>
                      <a:pt x="76" y="116"/>
                    </a:lnTo>
                    <a:lnTo>
                      <a:pt x="83" y="111"/>
                    </a:lnTo>
                    <a:lnTo>
                      <a:pt x="85" y="111"/>
                    </a:lnTo>
                    <a:lnTo>
                      <a:pt x="94" y="99"/>
                    </a:lnTo>
                    <a:lnTo>
                      <a:pt x="94" y="93"/>
                    </a:lnTo>
                    <a:lnTo>
                      <a:pt x="98" y="86"/>
                    </a:lnTo>
                    <a:lnTo>
                      <a:pt x="98" y="74"/>
                    </a:lnTo>
                    <a:lnTo>
                      <a:pt x="98" y="68"/>
                    </a:lnTo>
                    <a:lnTo>
                      <a:pt x="101" y="56"/>
                    </a:lnTo>
                    <a:lnTo>
                      <a:pt x="108" y="43"/>
                    </a:lnTo>
                    <a:lnTo>
                      <a:pt x="110" y="34"/>
                    </a:lnTo>
                    <a:lnTo>
                      <a:pt x="110" y="27"/>
                    </a:lnTo>
                    <a:lnTo>
                      <a:pt x="110" y="2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584"/>
              <p:cNvSpPr>
                <a:spLocks/>
              </p:cNvSpPr>
              <p:nvPr/>
            </p:nvSpPr>
            <p:spPr bwMode="auto">
              <a:xfrm>
                <a:off x="6015038" y="3992563"/>
                <a:ext cx="354013" cy="244475"/>
              </a:xfrm>
              <a:custGeom>
                <a:avLst/>
                <a:gdLst>
                  <a:gd name="T0" fmla="*/ 23 w 223"/>
                  <a:gd name="T1" fmla="*/ 59 h 154"/>
                  <a:gd name="T2" fmla="*/ 36 w 223"/>
                  <a:gd name="T3" fmla="*/ 59 h 154"/>
                  <a:gd name="T4" fmla="*/ 52 w 223"/>
                  <a:gd name="T5" fmla="*/ 52 h 154"/>
                  <a:gd name="T6" fmla="*/ 64 w 223"/>
                  <a:gd name="T7" fmla="*/ 52 h 154"/>
                  <a:gd name="T8" fmla="*/ 75 w 223"/>
                  <a:gd name="T9" fmla="*/ 46 h 154"/>
                  <a:gd name="T10" fmla="*/ 75 w 223"/>
                  <a:gd name="T11" fmla="*/ 37 h 154"/>
                  <a:gd name="T12" fmla="*/ 98 w 223"/>
                  <a:gd name="T13" fmla="*/ 33 h 154"/>
                  <a:gd name="T14" fmla="*/ 107 w 223"/>
                  <a:gd name="T15" fmla="*/ 24 h 154"/>
                  <a:gd name="T16" fmla="*/ 123 w 223"/>
                  <a:gd name="T17" fmla="*/ 12 h 154"/>
                  <a:gd name="T18" fmla="*/ 134 w 223"/>
                  <a:gd name="T19" fmla="*/ 3 h 154"/>
                  <a:gd name="T20" fmla="*/ 147 w 223"/>
                  <a:gd name="T21" fmla="*/ 6 h 154"/>
                  <a:gd name="T22" fmla="*/ 157 w 223"/>
                  <a:gd name="T23" fmla="*/ 27 h 154"/>
                  <a:gd name="T24" fmla="*/ 157 w 223"/>
                  <a:gd name="T25" fmla="*/ 33 h 154"/>
                  <a:gd name="T26" fmla="*/ 159 w 223"/>
                  <a:gd name="T27" fmla="*/ 39 h 154"/>
                  <a:gd name="T28" fmla="*/ 168 w 223"/>
                  <a:gd name="T29" fmla="*/ 46 h 154"/>
                  <a:gd name="T30" fmla="*/ 184 w 223"/>
                  <a:gd name="T31" fmla="*/ 55 h 154"/>
                  <a:gd name="T32" fmla="*/ 196 w 223"/>
                  <a:gd name="T33" fmla="*/ 68 h 154"/>
                  <a:gd name="T34" fmla="*/ 202 w 223"/>
                  <a:gd name="T35" fmla="*/ 73 h 154"/>
                  <a:gd name="T36" fmla="*/ 209 w 223"/>
                  <a:gd name="T37" fmla="*/ 85 h 154"/>
                  <a:gd name="T38" fmla="*/ 223 w 223"/>
                  <a:gd name="T39" fmla="*/ 101 h 154"/>
                  <a:gd name="T40" fmla="*/ 212 w 223"/>
                  <a:gd name="T41" fmla="*/ 105 h 154"/>
                  <a:gd name="T42" fmla="*/ 202 w 223"/>
                  <a:gd name="T43" fmla="*/ 101 h 154"/>
                  <a:gd name="T44" fmla="*/ 191 w 223"/>
                  <a:gd name="T45" fmla="*/ 101 h 154"/>
                  <a:gd name="T46" fmla="*/ 184 w 223"/>
                  <a:gd name="T47" fmla="*/ 105 h 154"/>
                  <a:gd name="T48" fmla="*/ 171 w 223"/>
                  <a:gd name="T49" fmla="*/ 105 h 154"/>
                  <a:gd name="T50" fmla="*/ 153 w 223"/>
                  <a:gd name="T51" fmla="*/ 111 h 154"/>
                  <a:gd name="T52" fmla="*/ 141 w 223"/>
                  <a:gd name="T53" fmla="*/ 114 h 154"/>
                  <a:gd name="T54" fmla="*/ 128 w 223"/>
                  <a:gd name="T55" fmla="*/ 116 h 154"/>
                  <a:gd name="T56" fmla="*/ 111 w 223"/>
                  <a:gd name="T57" fmla="*/ 114 h 154"/>
                  <a:gd name="T58" fmla="*/ 89 w 223"/>
                  <a:gd name="T59" fmla="*/ 105 h 154"/>
                  <a:gd name="T60" fmla="*/ 70 w 223"/>
                  <a:gd name="T61" fmla="*/ 116 h 154"/>
                  <a:gd name="T62" fmla="*/ 70 w 223"/>
                  <a:gd name="T63" fmla="*/ 128 h 154"/>
                  <a:gd name="T64" fmla="*/ 52 w 223"/>
                  <a:gd name="T65" fmla="*/ 126 h 154"/>
                  <a:gd name="T66" fmla="*/ 34 w 223"/>
                  <a:gd name="T67" fmla="*/ 141 h 154"/>
                  <a:gd name="T68" fmla="*/ 23 w 223"/>
                  <a:gd name="T69" fmla="*/ 148 h 154"/>
                  <a:gd name="T70" fmla="*/ 23 w 223"/>
                  <a:gd name="T71" fmla="*/ 135 h 154"/>
                  <a:gd name="T72" fmla="*/ 11 w 223"/>
                  <a:gd name="T73" fmla="*/ 114 h 154"/>
                  <a:gd name="T74" fmla="*/ 5 w 223"/>
                  <a:gd name="T75" fmla="*/ 101 h 154"/>
                  <a:gd name="T76" fmla="*/ 2 w 223"/>
                  <a:gd name="T77" fmla="*/ 82 h 154"/>
                  <a:gd name="T78" fmla="*/ 11 w 223"/>
                  <a:gd name="T79" fmla="*/ 68 h 154"/>
                  <a:gd name="T80" fmla="*/ 20 w 223"/>
                  <a:gd name="T81" fmla="*/ 61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3" h="154">
                    <a:moveTo>
                      <a:pt x="20" y="61"/>
                    </a:moveTo>
                    <a:lnTo>
                      <a:pt x="23" y="59"/>
                    </a:lnTo>
                    <a:lnTo>
                      <a:pt x="34" y="55"/>
                    </a:lnTo>
                    <a:lnTo>
                      <a:pt x="36" y="59"/>
                    </a:lnTo>
                    <a:lnTo>
                      <a:pt x="45" y="55"/>
                    </a:lnTo>
                    <a:lnTo>
                      <a:pt x="52" y="52"/>
                    </a:lnTo>
                    <a:lnTo>
                      <a:pt x="54" y="55"/>
                    </a:lnTo>
                    <a:lnTo>
                      <a:pt x="64" y="52"/>
                    </a:lnTo>
                    <a:lnTo>
                      <a:pt x="68" y="48"/>
                    </a:lnTo>
                    <a:lnTo>
                      <a:pt x="75" y="46"/>
                    </a:lnTo>
                    <a:lnTo>
                      <a:pt x="79" y="39"/>
                    </a:lnTo>
                    <a:lnTo>
                      <a:pt x="75" y="37"/>
                    </a:lnTo>
                    <a:lnTo>
                      <a:pt x="82" y="33"/>
                    </a:lnTo>
                    <a:lnTo>
                      <a:pt x="98" y="33"/>
                    </a:lnTo>
                    <a:lnTo>
                      <a:pt x="104" y="27"/>
                    </a:lnTo>
                    <a:lnTo>
                      <a:pt x="107" y="24"/>
                    </a:lnTo>
                    <a:lnTo>
                      <a:pt x="117" y="18"/>
                    </a:lnTo>
                    <a:lnTo>
                      <a:pt x="123" y="12"/>
                    </a:lnTo>
                    <a:lnTo>
                      <a:pt x="125" y="6"/>
                    </a:lnTo>
                    <a:lnTo>
                      <a:pt x="134" y="3"/>
                    </a:lnTo>
                    <a:lnTo>
                      <a:pt x="143" y="0"/>
                    </a:lnTo>
                    <a:lnTo>
                      <a:pt x="147" y="6"/>
                    </a:lnTo>
                    <a:lnTo>
                      <a:pt x="157" y="16"/>
                    </a:lnTo>
                    <a:lnTo>
                      <a:pt x="157" y="27"/>
                    </a:lnTo>
                    <a:lnTo>
                      <a:pt x="153" y="30"/>
                    </a:lnTo>
                    <a:lnTo>
                      <a:pt x="157" y="33"/>
                    </a:lnTo>
                    <a:lnTo>
                      <a:pt x="157" y="37"/>
                    </a:lnTo>
                    <a:lnTo>
                      <a:pt x="159" y="39"/>
                    </a:lnTo>
                    <a:lnTo>
                      <a:pt x="168" y="39"/>
                    </a:lnTo>
                    <a:lnTo>
                      <a:pt x="168" y="46"/>
                    </a:lnTo>
                    <a:lnTo>
                      <a:pt x="178" y="48"/>
                    </a:lnTo>
                    <a:lnTo>
                      <a:pt x="184" y="55"/>
                    </a:lnTo>
                    <a:lnTo>
                      <a:pt x="187" y="64"/>
                    </a:lnTo>
                    <a:lnTo>
                      <a:pt x="196" y="68"/>
                    </a:lnTo>
                    <a:lnTo>
                      <a:pt x="200" y="71"/>
                    </a:lnTo>
                    <a:lnTo>
                      <a:pt x="202" y="73"/>
                    </a:lnTo>
                    <a:lnTo>
                      <a:pt x="206" y="76"/>
                    </a:lnTo>
                    <a:lnTo>
                      <a:pt x="209" y="85"/>
                    </a:lnTo>
                    <a:lnTo>
                      <a:pt x="221" y="92"/>
                    </a:lnTo>
                    <a:lnTo>
                      <a:pt x="223" y="101"/>
                    </a:lnTo>
                    <a:lnTo>
                      <a:pt x="218" y="105"/>
                    </a:lnTo>
                    <a:lnTo>
                      <a:pt x="212" y="105"/>
                    </a:lnTo>
                    <a:lnTo>
                      <a:pt x="209" y="105"/>
                    </a:lnTo>
                    <a:lnTo>
                      <a:pt x="202" y="101"/>
                    </a:lnTo>
                    <a:lnTo>
                      <a:pt x="196" y="101"/>
                    </a:lnTo>
                    <a:lnTo>
                      <a:pt x="191" y="101"/>
                    </a:lnTo>
                    <a:lnTo>
                      <a:pt x="187" y="101"/>
                    </a:lnTo>
                    <a:lnTo>
                      <a:pt x="184" y="105"/>
                    </a:lnTo>
                    <a:lnTo>
                      <a:pt x="178" y="107"/>
                    </a:lnTo>
                    <a:lnTo>
                      <a:pt x="171" y="105"/>
                    </a:lnTo>
                    <a:lnTo>
                      <a:pt x="163" y="107"/>
                    </a:lnTo>
                    <a:lnTo>
                      <a:pt x="153" y="111"/>
                    </a:lnTo>
                    <a:lnTo>
                      <a:pt x="143" y="111"/>
                    </a:lnTo>
                    <a:lnTo>
                      <a:pt x="141" y="114"/>
                    </a:lnTo>
                    <a:lnTo>
                      <a:pt x="134" y="119"/>
                    </a:lnTo>
                    <a:lnTo>
                      <a:pt x="128" y="116"/>
                    </a:lnTo>
                    <a:lnTo>
                      <a:pt x="120" y="116"/>
                    </a:lnTo>
                    <a:lnTo>
                      <a:pt x="111" y="114"/>
                    </a:lnTo>
                    <a:lnTo>
                      <a:pt x="102" y="111"/>
                    </a:lnTo>
                    <a:lnTo>
                      <a:pt x="89" y="105"/>
                    </a:lnTo>
                    <a:lnTo>
                      <a:pt x="75" y="111"/>
                    </a:lnTo>
                    <a:lnTo>
                      <a:pt x="70" y="116"/>
                    </a:lnTo>
                    <a:lnTo>
                      <a:pt x="70" y="119"/>
                    </a:lnTo>
                    <a:lnTo>
                      <a:pt x="70" y="128"/>
                    </a:lnTo>
                    <a:lnTo>
                      <a:pt x="61" y="128"/>
                    </a:lnTo>
                    <a:lnTo>
                      <a:pt x="52" y="126"/>
                    </a:lnTo>
                    <a:lnTo>
                      <a:pt x="36" y="128"/>
                    </a:lnTo>
                    <a:lnTo>
                      <a:pt x="34" y="141"/>
                    </a:lnTo>
                    <a:lnTo>
                      <a:pt x="27" y="154"/>
                    </a:lnTo>
                    <a:lnTo>
                      <a:pt x="23" y="148"/>
                    </a:lnTo>
                    <a:lnTo>
                      <a:pt x="27" y="139"/>
                    </a:lnTo>
                    <a:lnTo>
                      <a:pt x="23" y="135"/>
                    </a:lnTo>
                    <a:lnTo>
                      <a:pt x="11" y="126"/>
                    </a:lnTo>
                    <a:lnTo>
                      <a:pt x="11" y="114"/>
                    </a:lnTo>
                    <a:lnTo>
                      <a:pt x="5" y="111"/>
                    </a:lnTo>
                    <a:lnTo>
                      <a:pt x="5" y="101"/>
                    </a:lnTo>
                    <a:lnTo>
                      <a:pt x="0" y="98"/>
                    </a:lnTo>
                    <a:lnTo>
                      <a:pt x="2" y="82"/>
                    </a:lnTo>
                    <a:lnTo>
                      <a:pt x="5" y="82"/>
                    </a:lnTo>
                    <a:lnTo>
                      <a:pt x="11" y="68"/>
                    </a:lnTo>
                    <a:lnTo>
                      <a:pt x="20" y="61"/>
                    </a:lnTo>
                    <a:lnTo>
                      <a:pt x="20" y="6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585"/>
              <p:cNvSpPr>
                <a:spLocks/>
              </p:cNvSpPr>
              <p:nvPr/>
            </p:nvSpPr>
            <p:spPr bwMode="auto">
              <a:xfrm>
                <a:off x="4303713" y="1141413"/>
                <a:ext cx="1123950" cy="1238250"/>
              </a:xfrm>
              <a:custGeom>
                <a:avLst/>
                <a:gdLst>
                  <a:gd name="T0" fmla="*/ 133 w 708"/>
                  <a:gd name="T1" fmla="*/ 748 h 780"/>
                  <a:gd name="T2" fmla="*/ 85 w 708"/>
                  <a:gd name="T3" fmla="*/ 557 h 780"/>
                  <a:gd name="T4" fmla="*/ 144 w 708"/>
                  <a:gd name="T5" fmla="*/ 480 h 780"/>
                  <a:gd name="T6" fmla="*/ 108 w 708"/>
                  <a:gd name="T7" fmla="*/ 434 h 780"/>
                  <a:gd name="T8" fmla="*/ 119 w 708"/>
                  <a:gd name="T9" fmla="*/ 286 h 780"/>
                  <a:gd name="T10" fmla="*/ 42 w 708"/>
                  <a:gd name="T11" fmla="*/ 259 h 780"/>
                  <a:gd name="T12" fmla="*/ 6 w 708"/>
                  <a:gd name="T13" fmla="*/ 247 h 780"/>
                  <a:gd name="T14" fmla="*/ 10 w 708"/>
                  <a:gd name="T15" fmla="*/ 231 h 780"/>
                  <a:gd name="T16" fmla="*/ 6 w 708"/>
                  <a:gd name="T17" fmla="*/ 212 h 780"/>
                  <a:gd name="T18" fmla="*/ 55 w 708"/>
                  <a:gd name="T19" fmla="*/ 209 h 780"/>
                  <a:gd name="T20" fmla="*/ 21 w 708"/>
                  <a:gd name="T21" fmla="*/ 197 h 780"/>
                  <a:gd name="T22" fmla="*/ 27 w 708"/>
                  <a:gd name="T23" fmla="*/ 157 h 780"/>
                  <a:gd name="T24" fmla="*/ 83 w 708"/>
                  <a:gd name="T25" fmla="*/ 147 h 780"/>
                  <a:gd name="T26" fmla="*/ 126 w 708"/>
                  <a:gd name="T27" fmla="*/ 125 h 780"/>
                  <a:gd name="T28" fmla="*/ 148 w 708"/>
                  <a:gd name="T29" fmla="*/ 110 h 780"/>
                  <a:gd name="T30" fmla="*/ 110 w 708"/>
                  <a:gd name="T31" fmla="*/ 113 h 780"/>
                  <a:gd name="T32" fmla="*/ 157 w 708"/>
                  <a:gd name="T33" fmla="*/ 77 h 780"/>
                  <a:gd name="T34" fmla="*/ 181 w 708"/>
                  <a:gd name="T35" fmla="*/ 64 h 780"/>
                  <a:gd name="T36" fmla="*/ 222 w 708"/>
                  <a:gd name="T37" fmla="*/ 43 h 780"/>
                  <a:gd name="T38" fmla="*/ 256 w 708"/>
                  <a:gd name="T39" fmla="*/ 79 h 780"/>
                  <a:gd name="T40" fmla="*/ 329 w 708"/>
                  <a:gd name="T41" fmla="*/ 64 h 780"/>
                  <a:gd name="T42" fmla="*/ 364 w 708"/>
                  <a:gd name="T43" fmla="*/ 55 h 780"/>
                  <a:gd name="T44" fmla="*/ 397 w 708"/>
                  <a:gd name="T45" fmla="*/ 55 h 780"/>
                  <a:gd name="T46" fmla="*/ 422 w 708"/>
                  <a:gd name="T47" fmla="*/ 40 h 780"/>
                  <a:gd name="T48" fmla="*/ 403 w 708"/>
                  <a:gd name="T49" fmla="*/ 20 h 780"/>
                  <a:gd name="T50" fmla="*/ 511 w 708"/>
                  <a:gd name="T51" fmla="*/ 0 h 780"/>
                  <a:gd name="T52" fmla="*/ 549 w 708"/>
                  <a:gd name="T53" fmla="*/ 27 h 780"/>
                  <a:gd name="T54" fmla="*/ 515 w 708"/>
                  <a:gd name="T55" fmla="*/ 40 h 780"/>
                  <a:gd name="T56" fmla="*/ 604 w 708"/>
                  <a:gd name="T57" fmla="*/ 52 h 780"/>
                  <a:gd name="T58" fmla="*/ 595 w 708"/>
                  <a:gd name="T59" fmla="*/ 77 h 780"/>
                  <a:gd name="T60" fmla="*/ 483 w 708"/>
                  <a:gd name="T61" fmla="*/ 95 h 780"/>
                  <a:gd name="T62" fmla="*/ 575 w 708"/>
                  <a:gd name="T63" fmla="*/ 99 h 780"/>
                  <a:gd name="T64" fmla="*/ 588 w 708"/>
                  <a:gd name="T65" fmla="*/ 92 h 780"/>
                  <a:gd name="T66" fmla="*/ 572 w 708"/>
                  <a:gd name="T67" fmla="*/ 157 h 780"/>
                  <a:gd name="T68" fmla="*/ 629 w 708"/>
                  <a:gd name="T69" fmla="*/ 107 h 780"/>
                  <a:gd name="T70" fmla="*/ 684 w 708"/>
                  <a:gd name="T71" fmla="*/ 102 h 780"/>
                  <a:gd name="T72" fmla="*/ 684 w 708"/>
                  <a:gd name="T73" fmla="*/ 147 h 780"/>
                  <a:gd name="T74" fmla="*/ 650 w 708"/>
                  <a:gd name="T75" fmla="*/ 159 h 780"/>
                  <a:gd name="T76" fmla="*/ 610 w 708"/>
                  <a:gd name="T77" fmla="*/ 191 h 780"/>
                  <a:gd name="T78" fmla="*/ 618 w 708"/>
                  <a:gd name="T79" fmla="*/ 212 h 780"/>
                  <a:gd name="T80" fmla="*/ 604 w 708"/>
                  <a:gd name="T81" fmla="*/ 280 h 780"/>
                  <a:gd name="T82" fmla="*/ 581 w 708"/>
                  <a:gd name="T83" fmla="*/ 310 h 780"/>
                  <a:gd name="T84" fmla="*/ 579 w 708"/>
                  <a:gd name="T85" fmla="*/ 412 h 780"/>
                  <a:gd name="T86" fmla="*/ 517 w 708"/>
                  <a:gd name="T87" fmla="*/ 434 h 780"/>
                  <a:gd name="T88" fmla="*/ 533 w 708"/>
                  <a:gd name="T89" fmla="*/ 501 h 780"/>
                  <a:gd name="T90" fmla="*/ 506 w 708"/>
                  <a:gd name="T91" fmla="*/ 477 h 780"/>
                  <a:gd name="T92" fmla="*/ 481 w 708"/>
                  <a:gd name="T93" fmla="*/ 468 h 780"/>
                  <a:gd name="T94" fmla="*/ 456 w 708"/>
                  <a:gd name="T95" fmla="*/ 498 h 780"/>
                  <a:gd name="T96" fmla="*/ 540 w 708"/>
                  <a:gd name="T97" fmla="*/ 511 h 780"/>
                  <a:gd name="T98" fmla="*/ 403 w 708"/>
                  <a:gd name="T99" fmla="*/ 557 h 780"/>
                  <a:gd name="T100" fmla="*/ 354 w 708"/>
                  <a:gd name="T101" fmla="*/ 591 h 780"/>
                  <a:gd name="T102" fmla="*/ 301 w 708"/>
                  <a:gd name="T103" fmla="*/ 594 h 780"/>
                  <a:gd name="T104" fmla="*/ 258 w 708"/>
                  <a:gd name="T105" fmla="*/ 646 h 780"/>
                  <a:gd name="T106" fmla="*/ 184 w 708"/>
                  <a:gd name="T107" fmla="*/ 78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8" h="780">
                    <a:moveTo>
                      <a:pt x="184" y="780"/>
                    </a:moveTo>
                    <a:lnTo>
                      <a:pt x="173" y="773"/>
                    </a:lnTo>
                    <a:lnTo>
                      <a:pt x="153" y="748"/>
                    </a:lnTo>
                    <a:lnTo>
                      <a:pt x="133" y="748"/>
                    </a:lnTo>
                    <a:lnTo>
                      <a:pt x="114" y="728"/>
                    </a:lnTo>
                    <a:lnTo>
                      <a:pt x="95" y="669"/>
                    </a:lnTo>
                    <a:lnTo>
                      <a:pt x="89" y="610"/>
                    </a:lnTo>
                    <a:lnTo>
                      <a:pt x="85" y="557"/>
                    </a:lnTo>
                    <a:lnTo>
                      <a:pt x="101" y="523"/>
                    </a:lnTo>
                    <a:lnTo>
                      <a:pt x="126" y="521"/>
                    </a:lnTo>
                    <a:lnTo>
                      <a:pt x="142" y="511"/>
                    </a:lnTo>
                    <a:lnTo>
                      <a:pt x="144" y="480"/>
                    </a:lnTo>
                    <a:lnTo>
                      <a:pt x="114" y="455"/>
                    </a:lnTo>
                    <a:lnTo>
                      <a:pt x="153" y="471"/>
                    </a:lnTo>
                    <a:lnTo>
                      <a:pt x="135" y="441"/>
                    </a:lnTo>
                    <a:lnTo>
                      <a:pt x="108" y="434"/>
                    </a:lnTo>
                    <a:lnTo>
                      <a:pt x="114" y="416"/>
                    </a:lnTo>
                    <a:lnTo>
                      <a:pt x="135" y="400"/>
                    </a:lnTo>
                    <a:lnTo>
                      <a:pt x="126" y="316"/>
                    </a:lnTo>
                    <a:lnTo>
                      <a:pt x="119" y="286"/>
                    </a:lnTo>
                    <a:lnTo>
                      <a:pt x="92" y="271"/>
                    </a:lnTo>
                    <a:lnTo>
                      <a:pt x="71" y="261"/>
                    </a:lnTo>
                    <a:lnTo>
                      <a:pt x="49" y="268"/>
                    </a:lnTo>
                    <a:lnTo>
                      <a:pt x="42" y="259"/>
                    </a:lnTo>
                    <a:lnTo>
                      <a:pt x="27" y="255"/>
                    </a:lnTo>
                    <a:lnTo>
                      <a:pt x="33" y="271"/>
                    </a:lnTo>
                    <a:lnTo>
                      <a:pt x="15" y="261"/>
                    </a:lnTo>
                    <a:lnTo>
                      <a:pt x="6" y="247"/>
                    </a:lnTo>
                    <a:lnTo>
                      <a:pt x="15" y="240"/>
                    </a:lnTo>
                    <a:lnTo>
                      <a:pt x="30" y="237"/>
                    </a:lnTo>
                    <a:lnTo>
                      <a:pt x="19" y="234"/>
                    </a:lnTo>
                    <a:lnTo>
                      <a:pt x="10" y="231"/>
                    </a:lnTo>
                    <a:lnTo>
                      <a:pt x="21" y="221"/>
                    </a:lnTo>
                    <a:lnTo>
                      <a:pt x="15" y="218"/>
                    </a:lnTo>
                    <a:lnTo>
                      <a:pt x="0" y="225"/>
                    </a:lnTo>
                    <a:lnTo>
                      <a:pt x="6" y="212"/>
                    </a:lnTo>
                    <a:lnTo>
                      <a:pt x="30" y="212"/>
                    </a:lnTo>
                    <a:lnTo>
                      <a:pt x="62" y="221"/>
                    </a:lnTo>
                    <a:lnTo>
                      <a:pt x="67" y="205"/>
                    </a:lnTo>
                    <a:lnTo>
                      <a:pt x="55" y="209"/>
                    </a:lnTo>
                    <a:lnTo>
                      <a:pt x="36" y="209"/>
                    </a:lnTo>
                    <a:lnTo>
                      <a:pt x="21" y="202"/>
                    </a:lnTo>
                    <a:lnTo>
                      <a:pt x="33" y="200"/>
                    </a:lnTo>
                    <a:lnTo>
                      <a:pt x="21" y="197"/>
                    </a:lnTo>
                    <a:lnTo>
                      <a:pt x="10" y="188"/>
                    </a:lnTo>
                    <a:lnTo>
                      <a:pt x="3" y="175"/>
                    </a:lnTo>
                    <a:lnTo>
                      <a:pt x="10" y="162"/>
                    </a:lnTo>
                    <a:lnTo>
                      <a:pt x="27" y="157"/>
                    </a:lnTo>
                    <a:lnTo>
                      <a:pt x="42" y="157"/>
                    </a:lnTo>
                    <a:lnTo>
                      <a:pt x="62" y="153"/>
                    </a:lnTo>
                    <a:lnTo>
                      <a:pt x="62" y="151"/>
                    </a:lnTo>
                    <a:lnTo>
                      <a:pt x="83" y="147"/>
                    </a:lnTo>
                    <a:lnTo>
                      <a:pt x="92" y="147"/>
                    </a:lnTo>
                    <a:lnTo>
                      <a:pt x="101" y="151"/>
                    </a:lnTo>
                    <a:lnTo>
                      <a:pt x="123" y="138"/>
                    </a:lnTo>
                    <a:lnTo>
                      <a:pt x="126" y="125"/>
                    </a:lnTo>
                    <a:lnTo>
                      <a:pt x="142" y="123"/>
                    </a:lnTo>
                    <a:lnTo>
                      <a:pt x="133" y="120"/>
                    </a:lnTo>
                    <a:lnTo>
                      <a:pt x="148" y="116"/>
                    </a:lnTo>
                    <a:lnTo>
                      <a:pt x="148" y="110"/>
                    </a:lnTo>
                    <a:lnTo>
                      <a:pt x="142" y="113"/>
                    </a:lnTo>
                    <a:lnTo>
                      <a:pt x="123" y="120"/>
                    </a:lnTo>
                    <a:lnTo>
                      <a:pt x="117" y="110"/>
                    </a:lnTo>
                    <a:lnTo>
                      <a:pt x="110" y="113"/>
                    </a:lnTo>
                    <a:lnTo>
                      <a:pt x="110" y="104"/>
                    </a:lnTo>
                    <a:lnTo>
                      <a:pt x="119" y="99"/>
                    </a:lnTo>
                    <a:lnTo>
                      <a:pt x="142" y="86"/>
                    </a:lnTo>
                    <a:lnTo>
                      <a:pt x="157" y="77"/>
                    </a:lnTo>
                    <a:lnTo>
                      <a:pt x="173" y="70"/>
                    </a:lnTo>
                    <a:lnTo>
                      <a:pt x="174" y="86"/>
                    </a:lnTo>
                    <a:lnTo>
                      <a:pt x="178" y="86"/>
                    </a:lnTo>
                    <a:lnTo>
                      <a:pt x="181" y="64"/>
                    </a:lnTo>
                    <a:lnTo>
                      <a:pt x="188" y="68"/>
                    </a:lnTo>
                    <a:lnTo>
                      <a:pt x="197" y="73"/>
                    </a:lnTo>
                    <a:lnTo>
                      <a:pt x="206" y="70"/>
                    </a:lnTo>
                    <a:lnTo>
                      <a:pt x="222" y="43"/>
                    </a:lnTo>
                    <a:lnTo>
                      <a:pt x="233" y="45"/>
                    </a:lnTo>
                    <a:lnTo>
                      <a:pt x="233" y="58"/>
                    </a:lnTo>
                    <a:lnTo>
                      <a:pt x="252" y="77"/>
                    </a:lnTo>
                    <a:lnTo>
                      <a:pt x="256" y="79"/>
                    </a:lnTo>
                    <a:lnTo>
                      <a:pt x="242" y="40"/>
                    </a:lnTo>
                    <a:lnTo>
                      <a:pt x="299" y="34"/>
                    </a:lnTo>
                    <a:lnTo>
                      <a:pt x="305" y="55"/>
                    </a:lnTo>
                    <a:lnTo>
                      <a:pt x="329" y="64"/>
                    </a:lnTo>
                    <a:lnTo>
                      <a:pt x="333" y="61"/>
                    </a:lnTo>
                    <a:lnTo>
                      <a:pt x="329" y="45"/>
                    </a:lnTo>
                    <a:lnTo>
                      <a:pt x="335" y="34"/>
                    </a:lnTo>
                    <a:lnTo>
                      <a:pt x="364" y="55"/>
                    </a:lnTo>
                    <a:lnTo>
                      <a:pt x="379" y="79"/>
                    </a:lnTo>
                    <a:lnTo>
                      <a:pt x="384" y="77"/>
                    </a:lnTo>
                    <a:lnTo>
                      <a:pt x="381" y="61"/>
                    </a:lnTo>
                    <a:lnTo>
                      <a:pt x="397" y="55"/>
                    </a:lnTo>
                    <a:lnTo>
                      <a:pt x="410" y="61"/>
                    </a:lnTo>
                    <a:lnTo>
                      <a:pt x="410" y="58"/>
                    </a:lnTo>
                    <a:lnTo>
                      <a:pt x="390" y="27"/>
                    </a:lnTo>
                    <a:lnTo>
                      <a:pt x="422" y="40"/>
                    </a:lnTo>
                    <a:lnTo>
                      <a:pt x="440" y="55"/>
                    </a:lnTo>
                    <a:lnTo>
                      <a:pt x="440" y="40"/>
                    </a:lnTo>
                    <a:lnTo>
                      <a:pt x="431" y="27"/>
                    </a:lnTo>
                    <a:lnTo>
                      <a:pt x="403" y="20"/>
                    </a:lnTo>
                    <a:lnTo>
                      <a:pt x="397" y="5"/>
                    </a:lnTo>
                    <a:lnTo>
                      <a:pt x="406" y="5"/>
                    </a:lnTo>
                    <a:lnTo>
                      <a:pt x="465" y="2"/>
                    </a:lnTo>
                    <a:lnTo>
                      <a:pt x="511" y="0"/>
                    </a:lnTo>
                    <a:lnTo>
                      <a:pt x="560" y="9"/>
                    </a:lnTo>
                    <a:lnTo>
                      <a:pt x="585" y="20"/>
                    </a:lnTo>
                    <a:lnTo>
                      <a:pt x="575" y="27"/>
                    </a:lnTo>
                    <a:lnTo>
                      <a:pt x="549" y="27"/>
                    </a:lnTo>
                    <a:lnTo>
                      <a:pt x="517" y="30"/>
                    </a:lnTo>
                    <a:lnTo>
                      <a:pt x="492" y="34"/>
                    </a:lnTo>
                    <a:lnTo>
                      <a:pt x="481" y="43"/>
                    </a:lnTo>
                    <a:lnTo>
                      <a:pt x="515" y="40"/>
                    </a:lnTo>
                    <a:lnTo>
                      <a:pt x="558" y="36"/>
                    </a:lnTo>
                    <a:lnTo>
                      <a:pt x="591" y="34"/>
                    </a:lnTo>
                    <a:lnTo>
                      <a:pt x="595" y="49"/>
                    </a:lnTo>
                    <a:lnTo>
                      <a:pt x="604" y="52"/>
                    </a:lnTo>
                    <a:lnTo>
                      <a:pt x="629" y="61"/>
                    </a:lnTo>
                    <a:lnTo>
                      <a:pt x="613" y="73"/>
                    </a:lnTo>
                    <a:lnTo>
                      <a:pt x="606" y="77"/>
                    </a:lnTo>
                    <a:lnTo>
                      <a:pt x="595" y="77"/>
                    </a:lnTo>
                    <a:lnTo>
                      <a:pt x="581" y="83"/>
                    </a:lnTo>
                    <a:lnTo>
                      <a:pt x="564" y="79"/>
                    </a:lnTo>
                    <a:lnTo>
                      <a:pt x="529" y="79"/>
                    </a:lnTo>
                    <a:lnTo>
                      <a:pt x="483" y="95"/>
                    </a:lnTo>
                    <a:lnTo>
                      <a:pt x="486" y="99"/>
                    </a:lnTo>
                    <a:lnTo>
                      <a:pt x="529" y="89"/>
                    </a:lnTo>
                    <a:lnTo>
                      <a:pt x="572" y="89"/>
                    </a:lnTo>
                    <a:lnTo>
                      <a:pt x="575" y="99"/>
                    </a:lnTo>
                    <a:lnTo>
                      <a:pt x="551" y="110"/>
                    </a:lnTo>
                    <a:lnTo>
                      <a:pt x="554" y="116"/>
                    </a:lnTo>
                    <a:lnTo>
                      <a:pt x="585" y="107"/>
                    </a:lnTo>
                    <a:lnTo>
                      <a:pt x="588" y="92"/>
                    </a:lnTo>
                    <a:lnTo>
                      <a:pt x="606" y="89"/>
                    </a:lnTo>
                    <a:lnTo>
                      <a:pt x="610" y="99"/>
                    </a:lnTo>
                    <a:lnTo>
                      <a:pt x="597" y="125"/>
                    </a:lnTo>
                    <a:lnTo>
                      <a:pt x="572" y="157"/>
                    </a:lnTo>
                    <a:lnTo>
                      <a:pt x="591" y="145"/>
                    </a:lnTo>
                    <a:lnTo>
                      <a:pt x="613" y="125"/>
                    </a:lnTo>
                    <a:lnTo>
                      <a:pt x="622" y="110"/>
                    </a:lnTo>
                    <a:lnTo>
                      <a:pt x="629" y="107"/>
                    </a:lnTo>
                    <a:lnTo>
                      <a:pt x="629" y="120"/>
                    </a:lnTo>
                    <a:lnTo>
                      <a:pt x="647" y="120"/>
                    </a:lnTo>
                    <a:lnTo>
                      <a:pt x="659" y="110"/>
                    </a:lnTo>
                    <a:lnTo>
                      <a:pt x="684" y="102"/>
                    </a:lnTo>
                    <a:lnTo>
                      <a:pt x="708" y="113"/>
                    </a:lnTo>
                    <a:lnTo>
                      <a:pt x="702" y="129"/>
                    </a:lnTo>
                    <a:lnTo>
                      <a:pt x="681" y="141"/>
                    </a:lnTo>
                    <a:lnTo>
                      <a:pt x="684" y="147"/>
                    </a:lnTo>
                    <a:lnTo>
                      <a:pt x="661" y="153"/>
                    </a:lnTo>
                    <a:lnTo>
                      <a:pt x="640" y="157"/>
                    </a:lnTo>
                    <a:lnTo>
                      <a:pt x="618" y="157"/>
                    </a:lnTo>
                    <a:lnTo>
                      <a:pt x="650" y="159"/>
                    </a:lnTo>
                    <a:lnTo>
                      <a:pt x="665" y="162"/>
                    </a:lnTo>
                    <a:lnTo>
                      <a:pt x="656" y="175"/>
                    </a:lnTo>
                    <a:lnTo>
                      <a:pt x="622" y="168"/>
                    </a:lnTo>
                    <a:lnTo>
                      <a:pt x="610" y="191"/>
                    </a:lnTo>
                    <a:lnTo>
                      <a:pt x="613" y="193"/>
                    </a:lnTo>
                    <a:lnTo>
                      <a:pt x="625" y="182"/>
                    </a:lnTo>
                    <a:lnTo>
                      <a:pt x="647" y="184"/>
                    </a:lnTo>
                    <a:lnTo>
                      <a:pt x="618" y="212"/>
                    </a:lnTo>
                    <a:lnTo>
                      <a:pt x="597" y="234"/>
                    </a:lnTo>
                    <a:lnTo>
                      <a:pt x="597" y="259"/>
                    </a:lnTo>
                    <a:lnTo>
                      <a:pt x="613" y="277"/>
                    </a:lnTo>
                    <a:lnTo>
                      <a:pt x="604" y="280"/>
                    </a:lnTo>
                    <a:lnTo>
                      <a:pt x="615" y="286"/>
                    </a:lnTo>
                    <a:lnTo>
                      <a:pt x="618" y="305"/>
                    </a:lnTo>
                    <a:lnTo>
                      <a:pt x="591" y="299"/>
                    </a:lnTo>
                    <a:lnTo>
                      <a:pt x="581" y="310"/>
                    </a:lnTo>
                    <a:lnTo>
                      <a:pt x="595" y="320"/>
                    </a:lnTo>
                    <a:lnTo>
                      <a:pt x="601" y="353"/>
                    </a:lnTo>
                    <a:lnTo>
                      <a:pt x="597" y="388"/>
                    </a:lnTo>
                    <a:lnTo>
                      <a:pt x="579" y="412"/>
                    </a:lnTo>
                    <a:lnTo>
                      <a:pt x="554" y="421"/>
                    </a:lnTo>
                    <a:lnTo>
                      <a:pt x="533" y="409"/>
                    </a:lnTo>
                    <a:lnTo>
                      <a:pt x="511" y="416"/>
                    </a:lnTo>
                    <a:lnTo>
                      <a:pt x="517" y="434"/>
                    </a:lnTo>
                    <a:lnTo>
                      <a:pt x="540" y="459"/>
                    </a:lnTo>
                    <a:lnTo>
                      <a:pt x="549" y="471"/>
                    </a:lnTo>
                    <a:lnTo>
                      <a:pt x="549" y="498"/>
                    </a:lnTo>
                    <a:lnTo>
                      <a:pt x="533" y="501"/>
                    </a:lnTo>
                    <a:lnTo>
                      <a:pt x="526" y="501"/>
                    </a:lnTo>
                    <a:lnTo>
                      <a:pt x="515" y="496"/>
                    </a:lnTo>
                    <a:lnTo>
                      <a:pt x="515" y="487"/>
                    </a:lnTo>
                    <a:lnTo>
                      <a:pt x="506" y="477"/>
                    </a:lnTo>
                    <a:lnTo>
                      <a:pt x="490" y="464"/>
                    </a:lnTo>
                    <a:lnTo>
                      <a:pt x="465" y="449"/>
                    </a:lnTo>
                    <a:lnTo>
                      <a:pt x="462" y="455"/>
                    </a:lnTo>
                    <a:lnTo>
                      <a:pt x="481" y="468"/>
                    </a:lnTo>
                    <a:lnTo>
                      <a:pt x="499" y="477"/>
                    </a:lnTo>
                    <a:lnTo>
                      <a:pt x="468" y="484"/>
                    </a:lnTo>
                    <a:lnTo>
                      <a:pt x="458" y="491"/>
                    </a:lnTo>
                    <a:lnTo>
                      <a:pt x="456" y="498"/>
                    </a:lnTo>
                    <a:lnTo>
                      <a:pt x="483" y="498"/>
                    </a:lnTo>
                    <a:lnTo>
                      <a:pt x="449" y="505"/>
                    </a:lnTo>
                    <a:lnTo>
                      <a:pt x="492" y="501"/>
                    </a:lnTo>
                    <a:lnTo>
                      <a:pt x="540" y="511"/>
                    </a:lnTo>
                    <a:lnTo>
                      <a:pt x="520" y="521"/>
                    </a:lnTo>
                    <a:lnTo>
                      <a:pt x="477" y="544"/>
                    </a:lnTo>
                    <a:lnTo>
                      <a:pt x="440" y="551"/>
                    </a:lnTo>
                    <a:lnTo>
                      <a:pt x="403" y="557"/>
                    </a:lnTo>
                    <a:lnTo>
                      <a:pt x="390" y="542"/>
                    </a:lnTo>
                    <a:lnTo>
                      <a:pt x="394" y="560"/>
                    </a:lnTo>
                    <a:lnTo>
                      <a:pt x="379" y="566"/>
                    </a:lnTo>
                    <a:lnTo>
                      <a:pt x="354" y="591"/>
                    </a:lnTo>
                    <a:lnTo>
                      <a:pt x="320" y="610"/>
                    </a:lnTo>
                    <a:lnTo>
                      <a:pt x="305" y="610"/>
                    </a:lnTo>
                    <a:lnTo>
                      <a:pt x="314" y="597"/>
                    </a:lnTo>
                    <a:lnTo>
                      <a:pt x="301" y="594"/>
                    </a:lnTo>
                    <a:lnTo>
                      <a:pt x="299" y="616"/>
                    </a:lnTo>
                    <a:lnTo>
                      <a:pt x="280" y="616"/>
                    </a:lnTo>
                    <a:lnTo>
                      <a:pt x="267" y="625"/>
                    </a:lnTo>
                    <a:lnTo>
                      <a:pt x="258" y="646"/>
                    </a:lnTo>
                    <a:lnTo>
                      <a:pt x="252" y="659"/>
                    </a:lnTo>
                    <a:lnTo>
                      <a:pt x="233" y="684"/>
                    </a:lnTo>
                    <a:lnTo>
                      <a:pt x="222" y="724"/>
                    </a:lnTo>
                    <a:lnTo>
                      <a:pt x="184" y="78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587"/>
              <p:cNvSpPr>
                <a:spLocks/>
              </p:cNvSpPr>
              <p:nvPr/>
            </p:nvSpPr>
            <p:spPr bwMode="auto">
              <a:xfrm>
                <a:off x="7113588" y="4892675"/>
                <a:ext cx="15875" cy="14288"/>
              </a:xfrm>
              <a:custGeom>
                <a:avLst/>
                <a:gdLst>
                  <a:gd name="T0" fmla="*/ 6 w 10"/>
                  <a:gd name="T1" fmla="*/ 9 h 9"/>
                  <a:gd name="T2" fmla="*/ 0 w 10"/>
                  <a:gd name="T3" fmla="*/ 5 h 9"/>
                  <a:gd name="T4" fmla="*/ 4 w 10"/>
                  <a:gd name="T5" fmla="*/ 0 h 9"/>
                  <a:gd name="T6" fmla="*/ 10 w 10"/>
                  <a:gd name="T7" fmla="*/ 5 h 9"/>
                  <a:gd name="T8" fmla="*/ 6 w 10"/>
                  <a:gd name="T9" fmla="*/ 9 h 9"/>
                  <a:gd name="T10" fmla="*/ 6 w 10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6" y="9"/>
                    </a:moveTo>
                    <a:lnTo>
                      <a:pt x="0" y="5"/>
                    </a:lnTo>
                    <a:lnTo>
                      <a:pt x="4" y="0"/>
                    </a:lnTo>
                    <a:lnTo>
                      <a:pt x="10" y="5"/>
                    </a:lnTo>
                    <a:lnTo>
                      <a:pt x="6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588"/>
              <p:cNvSpPr>
                <a:spLocks/>
              </p:cNvSpPr>
              <p:nvPr/>
            </p:nvSpPr>
            <p:spPr bwMode="auto">
              <a:xfrm>
                <a:off x="5164138" y="3489325"/>
                <a:ext cx="14288" cy="14288"/>
              </a:xfrm>
              <a:custGeom>
                <a:avLst/>
                <a:gdLst>
                  <a:gd name="T0" fmla="*/ 0 w 9"/>
                  <a:gd name="T1" fmla="*/ 9 h 9"/>
                  <a:gd name="T2" fmla="*/ 0 w 9"/>
                  <a:gd name="T3" fmla="*/ 3 h 9"/>
                  <a:gd name="T4" fmla="*/ 9 w 9"/>
                  <a:gd name="T5" fmla="*/ 0 h 9"/>
                  <a:gd name="T6" fmla="*/ 7 w 9"/>
                  <a:gd name="T7" fmla="*/ 5 h 9"/>
                  <a:gd name="T8" fmla="*/ 0 w 9"/>
                  <a:gd name="T9" fmla="*/ 9 h 9"/>
                  <a:gd name="T10" fmla="*/ 0 w 9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0" y="9"/>
                    </a:moveTo>
                    <a:lnTo>
                      <a:pt x="0" y="3"/>
                    </a:lnTo>
                    <a:lnTo>
                      <a:pt x="9" y="0"/>
                    </a:lnTo>
                    <a:lnTo>
                      <a:pt x="7" y="5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589"/>
              <p:cNvSpPr>
                <a:spLocks/>
              </p:cNvSpPr>
              <p:nvPr/>
            </p:nvSpPr>
            <p:spPr bwMode="auto">
              <a:xfrm>
                <a:off x="5192713" y="3497263"/>
                <a:ext cx="9525" cy="11113"/>
              </a:xfrm>
              <a:custGeom>
                <a:avLst/>
                <a:gdLst>
                  <a:gd name="T0" fmla="*/ 4 w 6"/>
                  <a:gd name="T1" fmla="*/ 7 h 7"/>
                  <a:gd name="T2" fmla="*/ 0 w 6"/>
                  <a:gd name="T3" fmla="*/ 4 h 7"/>
                  <a:gd name="T4" fmla="*/ 6 w 6"/>
                  <a:gd name="T5" fmla="*/ 0 h 7"/>
                  <a:gd name="T6" fmla="*/ 4 w 6"/>
                  <a:gd name="T7" fmla="*/ 7 h 7"/>
                  <a:gd name="T8" fmla="*/ 4 w 6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lnTo>
                      <a:pt x="0" y="4"/>
                    </a:lnTo>
                    <a:lnTo>
                      <a:pt x="6" y="0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590"/>
              <p:cNvSpPr>
                <a:spLocks/>
              </p:cNvSpPr>
              <p:nvPr/>
            </p:nvSpPr>
            <p:spPr bwMode="auto">
              <a:xfrm>
                <a:off x="5873750" y="4227513"/>
                <a:ext cx="57150" cy="42863"/>
              </a:xfrm>
              <a:custGeom>
                <a:avLst/>
                <a:gdLst>
                  <a:gd name="T0" fmla="*/ 6 w 36"/>
                  <a:gd name="T1" fmla="*/ 0 h 27"/>
                  <a:gd name="T2" fmla="*/ 13 w 36"/>
                  <a:gd name="T3" fmla="*/ 6 h 27"/>
                  <a:gd name="T4" fmla="*/ 36 w 36"/>
                  <a:gd name="T5" fmla="*/ 6 h 27"/>
                  <a:gd name="T6" fmla="*/ 36 w 36"/>
                  <a:gd name="T7" fmla="*/ 23 h 27"/>
                  <a:gd name="T8" fmla="*/ 27 w 36"/>
                  <a:gd name="T9" fmla="*/ 23 h 27"/>
                  <a:gd name="T10" fmla="*/ 18 w 36"/>
                  <a:gd name="T11" fmla="*/ 27 h 27"/>
                  <a:gd name="T12" fmla="*/ 3 w 36"/>
                  <a:gd name="T13" fmla="*/ 23 h 27"/>
                  <a:gd name="T14" fmla="*/ 0 w 36"/>
                  <a:gd name="T15" fmla="*/ 21 h 27"/>
                  <a:gd name="T16" fmla="*/ 6 w 36"/>
                  <a:gd name="T17" fmla="*/ 12 h 27"/>
                  <a:gd name="T18" fmla="*/ 6 w 36"/>
                  <a:gd name="T19" fmla="*/ 0 h 27"/>
                  <a:gd name="T20" fmla="*/ 6 w 36"/>
                  <a:gd name="T2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27">
                    <a:moveTo>
                      <a:pt x="6" y="0"/>
                    </a:moveTo>
                    <a:lnTo>
                      <a:pt x="13" y="6"/>
                    </a:lnTo>
                    <a:lnTo>
                      <a:pt x="36" y="6"/>
                    </a:lnTo>
                    <a:lnTo>
                      <a:pt x="36" y="23"/>
                    </a:lnTo>
                    <a:lnTo>
                      <a:pt x="27" y="23"/>
                    </a:lnTo>
                    <a:lnTo>
                      <a:pt x="18" y="27"/>
                    </a:lnTo>
                    <a:lnTo>
                      <a:pt x="3" y="23"/>
                    </a:lnTo>
                    <a:lnTo>
                      <a:pt x="0" y="21"/>
                    </a:lnTo>
                    <a:lnTo>
                      <a:pt x="6" y="1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591"/>
              <p:cNvSpPr>
                <a:spLocks/>
              </p:cNvSpPr>
              <p:nvPr/>
            </p:nvSpPr>
            <p:spPr bwMode="auto">
              <a:xfrm>
                <a:off x="5764213" y="2784475"/>
                <a:ext cx="22225" cy="23813"/>
              </a:xfrm>
              <a:custGeom>
                <a:avLst/>
                <a:gdLst>
                  <a:gd name="T0" fmla="*/ 4 w 14"/>
                  <a:gd name="T1" fmla="*/ 15 h 15"/>
                  <a:gd name="T2" fmla="*/ 0 w 14"/>
                  <a:gd name="T3" fmla="*/ 5 h 15"/>
                  <a:gd name="T4" fmla="*/ 4 w 14"/>
                  <a:gd name="T5" fmla="*/ 3 h 15"/>
                  <a:gd name="T6" fmla="*/ 10 w 14"/>
                  <a:gd name="T7" fmla="*/ 0 h 15"/>
                  <a:gd name="T8" fmla="*/ 7 w 14"/>
                  <a:gd name="T9" fmla="*/ 3 h 15"/>
                  <a:gd name="T10" fmla="*/ 14 w 14"/>
                  <a:gd name="T11" fmla="*/ 9 h 15"/>
                  <a:gd name="T12" fmla="*/ 14 w 14"/>
                  <a:gd name="T13" fmla="*/ 15 h 15"/>
                  <a:gd name="T14" fmla="*/ 7 w 14"/>
                  <a:gd name="T15" fmla="*/ 15 h 15"/>
                  <a:gd name="T16" fmla="*/ 4 w 14"/>
                  <a:gd name="T17" fmla="*/ 15 h 15"/>
                  <a:gd name="T18" fmla="*/ 4 w 14"/>
                  <a:gd name="T1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5">
                    <a:moveTo>
                      <a:pt x="4" y="15"/>
                    </a:moveTo>
                    <a:lnTo>
                      <a:pt x="0" y="5"/>
                    </a:lnTo>
                    <a:lnTo>
                      <a:pt x="4" y="3"/>
                    </a:lnTo>
                    <a:lnTo>
                      <a:pt x="10" y="0"/>
                    </a:lnTo>
                    <a:lnTo>
                      <a:pt x="7" y="3"/>
                    </a:lnTo>
                    <a:lnTo>
                      <a:pt x="14" y="9"/>
                    </a:lnTo>
                    <a:lnTo>
                      <a:pt x="14" y="15"/>
                    </a:lnTo>
                    <a:lnTo>
                      <a:pt x="7" y="15"/>
                    </a:lnTo>
                    <a:lnTo>
                      <a:pt x="4" y="15"/>
                    </a:lnTo>
                    <a:lnTo>
                      <a:pt x="4" y="1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592"/>
              <p:cNvSpPr>
                <a:spLocks/>
              </p:cNvSpPr>
              <p:nvPr/>
            </p:nvSpPr>
            <p:spPr bwMode="auto">
              <a:xfrm>
                <a:off x="5370513" y="3063875"/>
                <a:ext cx="87313" cy="165100"/>
              </a:xfrm>
              <a:custGeom>
                <a:avLst/>
                <a:gdLst>
                  <a:gd name="T0" fmla="*/ 12 w 55"/>
                  <a:gd name="T1" fmla="*/ 0 h 104"/>
                  <a:gd name="T2" fmla="*/ 14 w 55"/>
                  <a:gd name="T3" fmla="*/ 4 h 104"/>
                  <a:gd name="T4" fmla="*/ 25 w 55"/>
                  <a:gd name="T5" fmla="*/ 0 h 104"/>
                  <a:gd name="T6" fmla="*/ 25 w 55"/>
                  <a:gd name="T7" fmla="*/ 6 h 104"/>
                  <a:gd name="T8" fmla="*/ 30 w 55"/>
                  <a:gd name="T9" fmla="*/ 6 h 104"/>
                  <a:gd name="T10" fmla="*/ 36 w 55"/>
                  <a:gd name="T11" fmla="*/ 6 h 104"/>
                  <a:gd name="T12" fmla="*/ 42 w 55"/>
                  <a:gd name="T13" fmla="*/ 6 h 104"/>
                  <a:gd name="T14" fmla="*/ 52 w 55"/>
                  <a:gd name="T15" fmla="*/ 9 h 104"/>
                  <a:gd name="T16" fmla="*/ 55 w 55"/>
                  <a:gd name="T17" fmla="*/ 13 h 104"/>
                  <a:gd name="T18" fmla="*/ 42 w 55"/>
                  <a:gd name="T19" fmla="*/ 25 h 104"/>
                  <a:gd name="T20" fmla="*/ 42 w 55"/>
                  <a:gd name="T21" fmla="*/ 36 h 104"/>
                  <a:gd name="T22" fmla="*/ 42 w 55"/>
                  <a:gd name="T23" fmla="*/ 49 h 104"/>
                  <a:gd name="T24" fmla="*/ 36 w 55"/>
                  <a:gd name="T25" fmla="*/ 52 h 104"/>
                  <a:gd name="T26" fmla="*/ 39 w 55"/>
                  <a:gd name="T27" fmla="*/ 61 h 104"/>
                  <a:gd name="T28" fmla="*/ 39 w 55"/>
                  <a:gd name="T29" fmla="*/ 65 h 104"/>
                  <a:gd name="T30" fmla="*/ 36 w 55"/>
                  <a:gd name="T31" fmla="*/ 73 h 104"/>
                  <a:gd name="T32" fmla="*/ 42 w 55"/>
                  <a:gd name="T33" fmla="*/ 80 h 104"/>
                  <a:gd name="T34" fmla="*/ 42 w 55"/>
                  <a:gd name="T35" fmla="*/ 83 h 104"/>
                  <a:gd name="T36" fmla="*/ 34 w 55"/>
                  <a:gd name="T37" fmla="*/ 89 h 104"/>
                  <a:gd name="T38" fmla="*/ 34 w 55"/>
                  <a:gd name="T39" fmla="*/ 102 h 104"/>
                  <a:gd name="T40" fmla="*/ 21 w 55"/>
                  <a:gd name="T41" fmla="*/ 104 h 104"/>
                  <a:gd name="T42" fmla="*/ 14 w 55"/>
                  <a:gd name="T43" fmla="*/ 104 h 104"/>
                  <a:gd name="T44" fmla="*/ 5 w 55"/>
                  <a:gd name="T45" fmla="*/ 104 h 104"/>
                  <a:gd name="T46" fmla="*/ 9 w 55"/>
                  <a:gd name="T47" fmla="*/ 95 h 104"/>
                  <a:gd name="T48" fmla="*/ 9 w 55"/>
                  <a:gd name="T49" fmla="*/ 80 h 104"/>
                  <a:gd name="T50" fmla="*/ 9 w 55"/>
                  <a:gd name="T51" fmla="*/ 73 h 104"/>
                  <a:gd name="T52" fmla="*/ 2 w 55"/>
                  <a:gd name="T53" fmla="*/ 73 h 104"/>
                  <a:gd name="T54" fmla="*/ 5 w 55"/>
                  <a:gd name="T55" fmla="*/ 70 h 104"/>
                  <a:gd name="T56" fmla="*/ 0 w 55"/>
                  <a:gd name="T57" fmla="*/ 70 h 104"/>
                  <a:gd name="T58" fmla="*/ 2 w 55"/>
                  <a:gd name="T59" fmla="*/ 59 h 104"/>
                  <a:gd name="T60" fmla="*/ 2 w 55"/>
                  <a:gd name="T61" fmla="*/ 55 h 104"/>
                  <a:gd name="T62" fmla="*/ 14 w 55"/>
                  <a:gd name="T63" fmla="*/ 30 h 104"/>
                  <a:gd name="T64" fmla="*/ 12 w 55"/>
                  <a:gd name="T65" fmla="*/ 0 h 104"/>
                  <a:gd name="T66" fmla="*/ 12 w 55"/>
                  <a:gd name="T6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5" h="104">
                    <a:moveTo>
                      <a:pt x="12" y="0"/>
                    </a:moveTo>
                    <a:lnTo>
                      <a:pt x="14" y="4"/>
                    </a:lnTo>
                    <a:lnTo>
                      <a:pt x="25" y="0"/>
                    </a:lnTo>
                    <a:lnTo>
                      <a:pt x="25" y="6"/>
                    </a:lnTo>
                    <a:lnTo>
                      <a:pt x="30" y="6"/>
                    </a:lnTo>
                    <a:lnTo>
                      <a:pt x="36" y="6"/>
                    </a:lnTo>
                    <a:lnTo>
                      <a:pt x="42" y="6"/>
                    </a:lnTo>
                    <a:lnTo>
                      <a:pt x="52" y="9"/>
                    </a:lnTo>
                    <a:lnTo>
                      <a:pt x="55" y="13"/>
                    </a:lnTo>
                    <a:lnTo>
                      <a:pt x="42" y="25"/>
                    </a:lnTo>
                    <a:lnTo>
                      <a:pt x="42" y="36"/>
                    </a:lnTo>
                    <a:lnTo>
                      <a:pt x="42" y="49"/>
                    </a:lnTo>
                    <a:lnTo>
                      <a:pt x="36" y="52"/>
                    </a:lnTo>
                    <a:lnTo>
                      <a:pt x="39" y="61"/>
                    </a:lnTo>
                    <a:lnTo>
                      <a:pt x="39" y="65"/>
                    </a:lnTo>
                    <a:lnTo>
                      <a:pt x="36" y="73"/>
                    </a:lnTo>
                    <a:lnTo>
                      <a:pt x="42" y="80"/>
                    </a:lnTo>
                    <a:lnTo>
                      <a:pt x="42" y="83"/>
                    </a:lnTo>
                    <a:lnTo>
                      <a:pt x="34" y="89"/>
                    </a:lnTo>
                    <a:lnTo>
                      <a:pt x="34" y="102"/>
                    </a:lnTo>
                    <a:lnTo>
                      <a:pt x="21" y="104"/>
                    </a:lnTo>
                    <a:lnTo>
                      <a:pt x="14" y="104"/>
                    </a:lnTo>
                    <a:lnTo>
                      <a:pt x="5" y="104"/>
                    </a:lnTo>
                    <a:lnTo>
                      <a:pt x="9" y="95"/>
                    </a:lnTo>
                    <a:lnTo>
                      <a:pt x="9" y="80"/>
                    </a:lnTo>
                    <a:lnTo>
                      <a:pt x="9" y="73"/>
                    </a:lnTo>
                    <a:lnTo>
                      <a:pt x="2" y="73"/>
                    </a:lnTo>
                    <a:lnTo>
                      <a:pt x="5" y="70"/>
                    </a:lnTo>
                    <a:lnTo>
                      <a:pt x="0" y="70"/>
                    </a:lnTo>
                    <a:lnTo>
                      <a:pt x="2" y="59"/>
                    </a:lnTo>
                    <a:lnTo>
                      <a:pt x="2" y="55"/>
                    </a:lnTo>
                    <a:lnTo>
                      <a:pt x="14" y="3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593"/>
              <p:cNvSpPr>
                <a:spLocks/>
              </p:cNvSpPr>
              <p:nvPr/>
            </p:nvSpPr>
            <p:spPr bwMode="auto">
              <a:xfrm>
                <a:off x="5653088" y="3044825"/>
                <a:ext cx="19050" cy="14288"/>
              </a:xfrm>
              <a:custGeom>
                <a:avLst/>
                <a:gdLst>
                  <a:gd name="T0" fmla="*/ 0 w 12"/>
                  <a:gd name="T1" fmla="*/ 0 h 9"/>
                  <a:gd name="T2" fmla="*/ 6 w 12"/>
                  <a:gd name="T3" fmla="*/ 9 h 9"/>
                  <a:gd name="T4" fmla="*/ 12 w 12"/>
                  <a:gd name="T5" fmla="*/ 5 h 9"/>
                  <a:gd name="T6" fmla="*/ 0 w 12"/>
                  <a:gd name="T7" fmla="*/ 0 h 9"/>
                  <a:gd name="T8" fmla="*/ 0 w 1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0" y="0"/>
                    </a:moveTo>
                    <a:lnTo>
                      <a:pt x="6" y="9"/>
                    </a:lnTo>
                    <a:lnTo>
                      <a:pt x="12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594"/>
              <p:cNvSpPr>
                <a:spLocks/>
              </p:cNvSpPr>
              <p:nvPr/>
            </p:nvSpPr>
            <p:spPr bwMode="auto">
              <a:xfrm>
                <a:off x="5803900" y="3013075"/>
                <a:ext cx="6350" cy="4763"/>
              </a:xfrm>
              <a:custGeom>
                <a:avLst/>
                <a:gdLst>
                  <a:gd name="T0" fmla="*/ 4 w 4"/>
                  <a:gd name="T1" fmla="*/ 0 h 3"/>
                  <a:gd name="T2" fmla="*/ 4 w 4"/>
                  <a:gd name="T3" fmla="*/ 3 h 3"/>
                  <a:gd name="T4" fmla="*/ 0 w 4"/>
                  <a:gd name="T5" fmla="*/ 3 h 3"/>
                  <a:gd name="T6" fmla="*/ 0 w 4"/>
                  <a:gd name="T7" fmla="*/ 0 h 3"/>
                  <a:gd name="T8" fmla="*/ 4 w 4"/>
                  <a:gd name="T9" fmla="*/ 0 h 3"/>
                  <a:gd name="T10" fmla="*/ 4 w 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4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595"/>
              <p:cNvSpPr>
                <a:spLocks/>
              </p:cNvSpPr>
              <p:nvPr/>
            </p:nvSpPr>
            <p:spPr bwMode="auto">
              <a:xfrm>
                <a:off x="5873750" y="2901950"/>
                <a:ext cx="9525" cy="4763"/>
              </a:xfrm>
              <a:custGeom>
                <a:avLst/>
                <a:gdLst>
                  <a:gd name="T0" fmla="*/ 6 w 6"/>
                  <a:gd name="T1" fmla="*/ 3 h 3"/>
                  <a:gd name="T2" fmla="*/ 3 w 6"/>
                  <a:gd name="T3" fmla="*/ 3 h 3"/>
                  <a:gd name="T4" fmla="*/ 3 w 6"/>
                  <a:gd name="T5" fmla="*/ 0 h 3"/>
                  <a:gd name="T6" fmla="*/ 0 w 6"/>
                  <a:gd name="T7" fmla="*/ 0 h 3"/>
                  <a:gd name="T8" fmla="*/ 6 w 6"/>
                  <a:gd name="T9" fmla="*/ 0 h 3"/>
                  <a:gd name="T10" fmla="*/ 6 w 6"/>
                  <a:gd name="T11" fmla="*/ 3 h 3"/>
                  <a:gd name="T12" fmla="*/ 6 w 6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lnTo>
                      <a:pt x="3" y="3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596"/>
              <p:cNvSpPr>
                <a:spLocks/>
              </p:cNvSpPr>
              <p:nvPr/>
            </p:nvSpPr>
            <p:spPr bwMode="auto">
              <a:xfrm>
                <a:off x="6300788" y="2852738"/>
                <a:ext cx="88900" cy="98425"/>
              </a:xfrm>
              <a:custGeom>
                <a:avLst/>
                <a:gdLst>
                  <a:gd name="T0" fmla="*/ 0 w 56"/>
                  <a:gd name="T1" fmla="*/ 0 h 62"/>
                  <a:gd name="T2" fmla="*/ 20 w 56"/>
                  <a:gd name="T3" fmla="*/ 6 h 62"/>
                  <a:gd name="T4" fmla="*/ 29 w 56"/>
                  <a:gd name="T5" fmla="*/ 10 h 62"/>
                  <a:gd name="T6" fmla="*/ 38 w 56"/>
                  <a:gd name="T7" fmla="*/ 25 h 62"/>
                  <a:gd name="T8" fmla="*/ 43 w 56"/>
                  <a:gd name="T9" fmla="*/ 31 h 62"/>
                  <a:gd name="T10" fmla="*/ 56 w 56"/>
                  <a:gd name="T11" fmla="*/ 41 h 62"/>
                  <a:gd name="T12" fmla="*/ 35 w 56"/>
                  <a:gd name="T13" fmla="*/ 44 h 62"/>
                  <a:gd name="T14" fmla="*/ 29 w 56"/>
                  <a:gd name="T15" fmla="*/ 50 h 62"/>
                  <a:gd name="T16" fmla="*/ 26 w 56"/>
                  <a:gd name="T17" fmla="*/ 62 h 62"/>
                  <a:gd name="T18" fmla="*/ 20 w 56"/>
                  <a:gd name="T19" fmla="*/ 28 h 62"/>
                  <a:gd name="T20" fmla="*/ 0 w 56"/>
                  <a:gd name="T21" fmla="*/ 0 h 62"/>
                  <a:gd name="T22" fmla="*/ 0 w 56"/>
                  <a:gd name="T2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" h="62">
                    <a:moveTo>
                      <a:pt x="0" y="0"/>
                    </a:moveTo>
                    <a:lnTo>
                      <a:pt x="20" y="6"/>
                    </a:lnTo>
                    <a:lnTo>
                      <a:pt x="29" y="10"/>
                    </a:lnTo>
                    <a:lnTo>
                      <a:pt x="38" y="25"/>
                    </a:lnTo>
                    <a:lnTo>
                      <a:pt x="43" y="31"/>
                    </a:lnTo>
                    <a:lnTo>
                      <a:pt x="56" y="41"/>
                    </a:lnTo>
                    <a:lnTo>
                      <a:pt x="35" y="44"/>
                    </a:lnTo>
                    <a:lnTo>
                      <a:pt x="29" y="50"/>
                    </a:lnTo>
                    <a:lnTo>
                      <a:pt x="26" y="62"/>
                    </a:lnTo>
                    <a:lnTo>
                      <a:pt x="20" y="2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597"/>
              <p:cNvSpPr>
                <a:spLocks/>
              </p:cNvSpPr>
              <p:nvPr/>
            </p:nvSpPr>
            <p:spPr bwMode="auto">
              <a:xfrm>
                <a:off x="5948363" y="4416425"/>
                <a:ext cx="22225" cy="39688"/>
              </a:xfrm>
              <a:custGeom>
                <a:avLst/>
                <a:gdLst>
                  <a:gd name="T0" fmla="*/ 0 w 14"/>
                  <a:gd name="T1" fmla="*/ 13 h 25"/>
                  <a:gd name="T2" fmla="*/ 5 w 14"/>
                  <a:gd name="T3" fmla="*/ 9 h 25"/>
                  <a:gd name="T4" fmla="*/ 9 w 14"/>
                  <a:gd name="T5" fmla="*/ 4 h 25"/>
                  <a:gd name="T6" fmla="*/ 14 w 14"/>
                  <a:gd name="T7" fmla="*/ 0 h 25"/>
                  <a:gd name="T8" fmla="*/ 14 w 14"/>
                  <a:gd name="T9" fmla="*/ 4 h 25"/>
                  <a:gd name="T10" fmla="*/ 14 w 14"/>
                  <a:gd name="T11" fmla="*/ 7 h 25"/>
                  <a:gd name="T12" fmla="*/ 9 w 14"/>
                  <a:gd name="T13" fmla="*/ 13 h 25"/>
                  <a:gd name="T14" fmla="*/ 9 w 14"/>
                  <a:gd name="T15" fmla="*/ 22 h 25"/>
                  <a:gd name="T16" fmla="*/ 2 w 14"/>
                  <a:gd name="T17" fmla="*/ 25 h 25"/>
                  <a:gd name="T18" fmla="*/ 2 w 14"/>
                  <a:gd name="T19" fmla="*/ 20 h 25"/>
                  <a:gd name="T20" fmla="*/ 0 w 14"/>
                  <a:gd name="T21" fmla="*/ 13 h 25"/>
                  <a:gd name="T22" fmla="*/ 0 w 14"/>
                  <a:gd name="T23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25">
                    <a:moveTo>
                      <a:pt x="0" y="13"/>
                    </a:moveTo>
                    <a:lnTo>
                      <a:pt x="5" y="9"/>
                    </a:lnTo>
                    <a:lnTo>
                      <a:pt x="9" y="4"/>
                    </a:lnTo>
                    <a:lnTo>
                      <a:pt x="14" y="0"/>
                    </a:lnTo>
                    <a:lnTo>
                      <a:pt x="14" y="4"/>
                    </a:lnTo>
                    <a:lnTo>
                      <a:pt x="14" y="7"/>
                    </a:lnTo>
                    <a:lnTo>
                      <a:pt x="9" y="13"/>
                    </a:lnTo>
                    <a:lnTo>
                      <a:pt x="9" y="22"/>
                    </a:lnTo>
                    <a:lnTo>
                      <a:pt x="2" y="25"/>
                    </a:lnTo>
                    <a:lnTo>
                      <a:pt x="2" y="20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598"/>
              <p:cNvSpPr>
                <a:spLocks/>
              </p:cNvSpPr>
              <p:nvPr/>
            </p:nvSpPr>
            <p:spPr bwMode="auto">
              <a:xfrm>
                <a:off x="5457825" y="2500313"/>
                <a:ext cx="23813" cy="20638"/>
              </a:xfrm>
              <a:custGeom>
                <a:avLst/>
                <a:gdLst>
                  <a:gd name="T0" fmla="*/ 13 w 15"/>
                  <a:gd name="T1" fmla="*/ 13 h 13"/>
                  <a:gd name="T2" fmla="*/ 9 w 15"/>
                  <a:gd name="T3" fmla="*/ 13 h 13"/>
                  <a:gd name="T4" fmla="*/ 13 w 15"/>
                  <a:gd name="T5" fmla="*/ 13 h 13"/>
                  <a:gd name="T6" fmla="*/ 6 w 15"/>
                  <a:gd name="T7" fmla="*/ 13 h 13"/>
                  <a:gd name="T8" fmla="*/ 2 w 15"/>
                  <a:gd name="T9" fmla="*/ 6 h 13"/>
                  <a:gd name="T10" fmla="*/ 0 w 15"/>
                  <a:gd name="T11" fmla="*/ 4 h 13"/>
                  <a:gd name="T12" fmla="*/ 2 w 15"/>
                  <a:gd name="T13" fmla="*/ 0 h 13"/>
                  <a:gd name="T14" fmla="*/ 2 w 15"/>
                  <a:gd name="T15" fmla="*/ 4 h 13"/>
                  <a:gd name="T16" fmla="*/ 6 w 15"/>
                  <a:gd name="T17" fmla="*/ 0 h 13"/>
                  <a:gd name="T18" fmla="*/ 9 w 15"/>
                  <a:gd name="T19" fmla="*/ 0 h 13"/>
                  <a:gd name="T20" fmla="*/ 9 w 15"/>
                  <a:gd name="T21" fmla="*/ 9 h 13"/>
                  <a:gd name="T22" fmla="*/ 15 w 15"/>
                  <a:gd name="T23" fmla="*/ 9 h 13"/>
                  <a:gd name="T24" fmla="*/ 13 w 15"/>
                  <a:gd name="T25" fmla="*/ 13 h 13"/>
                  <a:gd name="T26" fmla="*/ 13 w 15"/>
                  <a:gd name="T2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13">
                    <a:moveTo>
                      <a:pt x="13" y="13"/>
                    </a:moveTo>
                    <a:lnTo>
                      <a:pt x="9" y="13"/>
                    </a:lnTo>
                    <a:lnTo>
                      <a:pt x="13" y="13"/>
                    </a:lnTo>
                    <a:lnTo>
                      <a:pt x="6" y="13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9" y="9"/>
                    </a:lnTo>
                    <a:lnTo>
                      <a:pt x="15" y="9"/>
                    </a:lnTo>
                    <a:lnTo>
                      <a:pt x="13" y="13"/>
                    </a:lnTo>
                    <a:lnTo>
                      <a:pt x="13" y="1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599"/>
              <p:cNvSpPr>
                <a:spLocks/>
              </p:cNvSpPr>
              <p:nvPr/>
            </p:nvSpPr>
            <p:spPr bwMode="auto">
              <a:xfrm>
                <a:off x="6015038" y="2509838"/>
                <a:ext cx="14288" cy="47625"/>
              </a:xfrm>
              <a:custGeom>
                <a:avLst/>
                <a:gdLst>
                  <a:gd name="T0" fmla="*/ 2 w 9"/>
                  <a:gd name="T1" fmla="*/ 30 h 30"/>
                  <a:gd name="T2" fmla="*/ 0 w 9"/>
                  <a:gd name="T3" fmla="*/ 19 h 30"/>
                  <a:gd name="T4" fmla="*/ 2 w 9"/>
                  <a:gd name="T5" fmla="*/ 10 h 30"/>
                  <a:gd name="T6" fmla="*/ 5 w 9"/>
                  <a:gd name="T7" fmla="*/ 0 h 30"/>
                  <a:gd name="T8" fmla="*/ 9 w 9"/>
                  <a:gd name="T9" fmla="*/ 0 h 30"/>
                  <a:gd name="T10" fmla="*/ 5 w 9"/>
                  <a:gd name="T11" fmla="*/ 16 h 30"/>
                  <a:gd name="T12" fmla="*/ 2 w 9"/>
                  <a:gd name="T13" fmla="*/ 30 h 30"/>
                  <a:gd name="T14" fmla="*/ 2 w 9"/>
                  <a:gd name="T1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30">
                    <a:moveTo>
                      <a:pt x="2" y="30"/>
                    </a:moveTo>
                    <a:lnTo>
                      <a:pt x="0" y="19"/>
                    </a:lnTo>
                    <a:lnTo>
                      <a:pt x="2" y="10"/>
                    </a:lnTo>
                    <a:lnTo>
                      <a:pt x="5" y="0"/>
                    </a:lnTo>
                    <a:lnTo>
                      <a:pt x="9" y="0"/>
                    </a:lnTo>
                    <a:lnTo>
                      <a:pt x="5" y="16"/>
                    </a:lnTo>
                    <a:lnTo>
                      <a:pt x="2" y="30"/>
                    </a:lnTo>
                    <a:lnTo>
                      <a:pt x="2" y="3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600"/>
              <p:cNvSpPr>
                <a:spLocks/>
              </p:cNvSpPr>
              <p:nvPr/>
            </p:nvSpPr>
            <p:spPr bwMode="auto">
              <a:xfrm>
                <a:off x="5837238" y="3036888"/>
                <a:ext cx="30163" cy="44450"/>
              </a:xfrm>
              <a:custGeom>
                <a:avLst/>
                <a:gdLst>
                  <a:gd name="T0" fmla="*/ 13 w 19"/>
                  <a:gd name="T1" fmla="*/ 0 h 28"/>
                  <a:gd name="T2" fmla="*/ 0 w 19"/>
                  <a:gd name="T3" fmla="*/ 5 h 28"/>
                  <a:gd name="T4" fmla="*/ 0 w 19"/>
                  <a:gd name="T5" fmla="*/ 9 h 28"/>
                  <a:gd name="T6" fmla="*/ 0 w 19"/>
                  <a:gd name="T7" fmla="*/ 14 h 28"/>
                  <a:gd name="T8" fmla="*/ 0 w 19"/>
                  <a:gd name="T9" fmla="*/ 18 h 28"/>
                  <a:gd name="T10" fmla="*/ 5 w 19"/>
                  <a:gd name="T11" fmla="*/ 18 h 28"/>
                  <a:gd name="T12" fmla="*/ 0 w 19"/>
                  <a:gd name="T13" fmla="*/ 23 h 28"/>
                  <a:gd name="T14" fmla="*/ 5 w 19"/>
                  <a:gd name="T15" fmla="*/ 23 h 28"/>
                  <a:gd name="T16" fmla="*/ 5 w 19"/>
                  <a:gd name="T17" fmla="*/ 28 h 28"/>
                  <a:gd name="T18" fmla="*/ 13 w 19"/>
                  <a:gd name="T19" fmla="*/ 28 h 28"/>
                  <a:gd name="T20" fmla="*/ 19 w 19"/>
                  <a:gd name="T21" fmla="*/ 9 h 28"/>
                  <a:gd name="T22" fmla="*/ 13 w 19"/>
                  <a:gd name="T23" fmla="*/ 5 h 28"/>
                  <a:gd name="T24" fmla="*/ 13 w 19"/>
                  <a:gd name="T25" fmla="*/ 0 h 28"/>
                  <a:gd name="T26" fmla="*/ 13 w 19"/>
                  <a:gd name="T2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28">
                    <a:moveTo>
                      <a:pt x="13" y="0"/>
                    </a:moveTo>
                    <a:lnTo>
                      <a:pt x="0" y="5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5" y="18"/>
                    </a:lnTo>
                    <a:lnTo>
                      <a:pt x="0" y="23"/>
                    </a:lnTo>
                    <a:lnTo>
                      <a:pt x="5" y="23"/>
                    </a:lnTo>
                    <a:lnTo>
                      <a:pt x="5" y="28"/>
                    </a:lnTo>
                    <a:lnTo>
                      <a:pt x="13" y="28"/>
                    </a:lnTo>
                    <a:lnTo>
                      <a:pt x="19" y="9"/>
                    </a:lnTo>
                    <a:lnTo>
                      <a:pt x="13" y="5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2266"/>
            <p:cNvGrpSpPr/>
            <p:nvPr/>
          </p:nvGrpSpPr>
          <p:grpSpPr>
            <a:xfrm>
              <a:off x="1631950" y="1063626"/>
              <a:ext cx="2121779" cy="3465572"/>
              <a:chOff x="1631950" y="1063625"/>
              <a:chExt cx="3048000" cy="4978401"/>
            </a:xfrm>
            <a:grpFill/>
          </p:grpSpPr>
          <p:sp>
            <p:nvSpPr>
              <p:cNvPr id="8" name="Freeform 601"/>
              <p:cNvSpPr>
                <a:spLocks/>
              </p:cNvSpPr>
              <p:nvPr/>
            </p:nvSpPr>
            <p:spPr bwMode="auto">
              <a:xfrm>
                <a:off x="3152775" y="3873500"/>
                <a:ext cx="68263" cy="36513"/>
              </a:xfrm>
              <a:custGeom>
                <a:avLst/>
                <a:gdLst>
                  <a:gd name="T0" fmla="*/ 0 w 43"/>
                  <a:gd name="T1" fmla="*/ 9 h 23"/>
                  <a:gd name="T2" fmla="*/ 11 w 43"/>
                  <a:gd name="T3" fmla="*/ 7 h 23"/>
                  <a:gd name="T4" fmla="*/ 13 w 43"/>
                  <a:gd name="T5" fmla="*/ 0 h 23"/>
                  <a:gd name="T6" fmla="*/ 25 w 43"/>
                  <a:gd name="T7" fmla="*/ 0 h 23"/>
                  <a:gd name="T8" fmla="*/ 37 w 43"/>
                  <a:gd name="T9" fmla="*/ 7 h 23"/>
                  <a:gd name="T10" fmla="*/ 43 w 43"/>
                  <a:gd name="T11" fmla="*/ 16 h 23"/>
                  <a:gd name="T12" fmla="*/ 34 w 43"/>
                  <a:gd name="T13" fmla="*/ 23 h 23"/>
                  <a:gd name="T14" fmla="*/ 16 w 43"/>
                  <a:gd name="T15" fmla="*/ 16 h 23"/>
                  <a:gd name="T16" fmla="*/ 0 w 43"/>
                  <a:gd name="T17" fmla="*/ 9 h 23"/>
                  <a:gd name="T18" fmla="*/ 0 w 43"/>
                  <a:gd name="T19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23">
                    <a:moveTo>
                      <a:pt x="0" y="9"/>
                    </a:moveTo>
                    <a:lnTo>
                      <a:pt x="11" y="7"/>
                    </a:lnTo>
                    <a:lnTo>
                      <a:pt x="13" y="0"/>
                    </a:lnTo>
                    <a:lnTo>
                      <a:pt x="25" y="0"/>
                    </a:lnTo>
                    <a:lnTo>
                      <a:pt x="37" y="7"/>
                    </a:lnTo>
                    <a:lnTo>
                      <a:pt x="43" y="16"/>
                    </a:lnTo>
                    <a:lnTo>
                      <a:pt x="34" y="23"/>
                    </a:lnTo>
                    <a:lnTo>
                      <a:pt x="16" y="16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02"/>
              <p:cNvSpPr>
                <a:spLocks/>
              </p:cNvSpPr>
              <p:nvPr/>
            </p:nvSpPr>
            <p:spPr bwMode="auto">
              <a:xfrm>
                <a:off x="3735388" y="4900613"/>
                <a:ext cx="436563" cy="1039813"/>
              </a:xfrm>
              <a:custGeom>
                <a:avLst/>
                <a:gdLst>
                  <a:gd name="T0" fmla="*/ 52 w 275"/>
                  <a:gd name="T1" fmla="*/ 7 h 655"/>
                  <a:gd name="T2" fmla="*/ 77 w 275"/>
                  <a:gd name="T3" fmla="*/ 7 h 655"/>
                  <a:gd name="T4" fmla="*/ 114 w 275"/>
                  <a:gd name="T5" fmla="*/ 4 h 655"/>
                  <a:gd name="T6" fmla="*/ 167 w 275"/>
                  <a:gd name="T7" fmla="*/ 43 h 655"/>
                  <a:gd name="T8" fmla="*/ 207 w 275"/>
                  <a:gd name="T9" fmla="*/ 66 h 655"/>
                  <a:gd name="T10" fmla="*/ 193 w 275"/>
                  <a:gd name="T11" fmla="*/ 102 h 655"/>
                  <a:gd name="T12" fmla="*/ 246 w 275"/>
                  <a:gd name="T13" fmla="*/ 106 h 655"/>
                  <a:gd name="T14" fmla="*/ 259 w 275"/>
                  <a:gd name="T15" fmla="*/ 63 h 655"/>
                  <a:gd name="T16" fmla="*/ 275 w 275"/>
                  <a:gd name="T17" fmla="*/ 84 h 655"/>
                  <a:gd name="T18" fmla="*/ 246 w 275"/>
                  <a:gd name="T19" fmla="*/ 125 h 655"/>
                  <a:gd name="T20" fmla="*/ 216 w 275"/>
                  <a:gd name="T21" fmla="*/ 159 h 655"/>
                  <a:gd name="T22" fmla="*/ 209 w 275"/>
                  <a:gd name="T23" fmla="*/ 191 h 655"/>
                  <a:gd name="T24" fmla="*/ 209 w 275"/>
                  <a:gd name="T25" fmla="*/ 223 h 655"/>
                  <a:gd name="T26" fmla="*/ 209 w 275"/>
                  <a:gd name="T27" fmla="*/ 254 h 655"/>
                  <a:gd name="T28" fmla="*/ 231 w 275"/>
                  <a:gd name="T29" fmla="*/ 273 h 655"/>
                  <a:gd name="T30" fmla="*/ 246 w 275"/>
                  <a:gd name="T31" fmla="*/ 296 h 655"/>
                  <a:gd name="T32" fmla="*/ 207 w 275"/>
                  <a:gd name="T33" fmla="*/ 337 h 655"/>
                  <a:gd name="T34" fmla="*/ 163 w 275"/>
                  <a:gd name="T35" fmla="*/ 350 h 655"/>
                  <a:gd name="T36" fmla="*/ 163 w 275"/>
                  <a:gd name="T37" fmla="*/ 380 h 655"/>
                  <a:gd name="T38" fmla="*/ 118 w 275"/>
                  <a:gd name="T39" fmla="*/ 382 h 655"/>
                  <a:gd name="T40" fmla="*/ 127 w 275"/>
                  <a:gd name="T41" fmla="*/ 411 h 655"/>
                  <a:gd name="T42" fmla="*/ 148 w 275"/>
                  <a:gd name="T43" fmla="*/ 423 h 655"/>
                  <a:gd name="T44" fmla="*/ 129 w 275"/>
                  <a:gd name="T45" fmla="*/ 423 h 655"/>
                  <a:gd name="T46" fmla="*/ 127 w 275"/>
                  <a:gd name="T47" fmla="*/ 439 h 655"/>
                  <a:gd name="T48" fmla="*/ 114 w 275"/>
                  <a:gd name="T49" fmla="*/ 478 h 655"/>
                  <a:gd name="T50" fmla="*/ 118 w 275"/>
                  <a:gd name="T51" fmla="*/ 524 h 655"/>
                  <a:gd name="T52" fmla="*/ 111 w 275"/>
                  <a:gd name="T53" fmla="*/ 568 h 655"/>
                  <a:gd name="T54" fmla="*/ 95 w 275"/>
                  <a:gd name="T55" fmla="*/ 614 h 655"/>
                  <a:gd name="T56" fmla="*/ 95 w 275"/>
                  <a:gd name="T57" fmla="*/ 646 h 655"/>
                  <a:gd name="T58" fmla="*/ 43 w 275"/>
                  <a:gd name="T59" fmla="*/ 633 h 655"/>
                  <a:gd name="T60" fmla="*/ 22 w 275"/>
                  <a:gd name="T61" fmla="*/ 599 h 655"/>
                  <a:gd name="T62" fmla="*/ 31 w 275"/>
                  <a:gd name="T63" fmla="*/ 555 h 655"/>
                  <a:gd name="T64" fmla="*/ 31 w 275"/>
                  <a:gd name="T65" fmla="*/ 516 h 655"/>
                  <a:gd name="T66" fmla="*/ 25 w 275"/>
                  <a:gd name="T67" fmla="*/ 475 h 655"/>
                  <a:gd name="T68" fmla="*/ 31 w 275"/>
                  <a:gd name="T69" fmla="*/ 464 h 655"/>
                  <a:gd name="T70" fmla="*/ 15 w 275"/>
                  <a:gd name="T71" fmla="*/ 439 h 655"/>
                  <a:gd name="T72" fmla="*/ 15 w 275"/>
                  <a:gd name="T73" fmla="*/ 414 h 655"/>
                  <a:gd name="T74" fmla="*/ 6 w 275"/>
                  <a:gd name="T75" fmla="*/ 343 h 655"/>
                  <a:gd name="T76" fmla="*/ 6 w 275"/>
                  <a:gd name="T77" fmla="*/ 291 h 655"/>
                  <a:gd name="T78" fmla="*/ 18 w 275"/>
                  <a:gd name="T79" fmla="*/ 244 h 655"/>
                  <a:gd name="T80" fmla="*/ 0 w 275"/>
                  <a:gd name="T81" fmla="*/ 182 h 655"/>
                  <a:gd name="T82" fmla="*/ 13 w 275"/>
                  <a:gd name="T83" fmla="*/ 118 h 655"/>
                  <a:gd name="T84" fmla="*/ 18 w 275"/>
                  <a:gd name="T85" fmla="*/ 87 h 655"/>
                  <a:gd name="T86" fmla="*/ 18 w 275"/>
                  <a:gd name="T87" fmla="*/ 56 h 655"/>
                  <a:gd name="T88" fmla="*/ 40 w 275"/>
                  <a:gd name="T89" fmla="*/ 20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75" h="655">
                    <a:moveTo>
                      <a:pt x="40" y="20"/>
                    </a:moveTo>
                    <a:lnTo>
                      <a:pt x="46" y="7"/>
                    </a:lnTo>
                    <a:lnTo>
                      <a:pt x="52" y="7"/>
                    </a:lnTo>
                    <a:lnTo>
                      <a:pt x="52" y="0"/>
                    </a:lnTo>
                    <a:lnTo>
                      <a:pt x="65" y="7"/>
                    </a:lnTo>
                    <a:lnTo>
                      <a:pt x="77" y="7"/>
                    </a:lnTo>
                    <a:lnTo>
                      <a:pt x="86" y="20"/>
                    </a:lnTo>
                    <a:lnTo>
                      <a:pt x="95" y="4"/>
                    </a:lnTo>
                    <a:lnTo>
                      <a:pt x="114" y="4"/>
                    </a:lnTo>
                    <a:lnTo>
                      <a:pt x="129" y="26"/>
                    </a:lnTo>
                    <a:lnTo>
                      <a:pt x="145" y="41"/>
                    </a:lnTo>
                    <a:lnTo>
                      <a:pt x="167" y="43"/>
                    </a:lnTo>
                    <a:lnTo>
                      <a:pt x="183" y="53"/>
                    </a:lnTo>
                    <a:lnTo>
                      <a:pt x="200" y="56"/>
                    </a:lnTo>
                    <a:lnTo>
                      <a:pt x="207" y="66"/>
                    </a:lnTo>
                    <a:lnTo>
                      <a:pt x="207" y="75"/>
                    </a:lnTo>
                    <a:lnTo>
                      <a:pt x="197" y="87"/>
                    </a:lnTo>
                    <a:lnTo>
                      <a:pt x="193" y="102"/>
                    </a:lnTo>
                    <a:lnTo>
                      <a:pt x="209" y="106"/>
                    </a:lnTo>
                    <a:lnTo>
                      <a:pt x="229" y="111"/>
                    </a:lnTo>
                    <a:lnTo>
                      <a:pt x="246" y="106"/>
                    </a:lnTo>
                    <a:lnTo>
                      <a:pt x="256" y="90"/>
                    </a:lnTo>
                    <a:lnTo>
                      <a:pt x="259" y="75"/>
                    </a:lnTo>
                    <a:lnTo>
                      <a:pt x="259" y="63"/>
                    </a:lnTo>
                    <a:lnTo>
                      <a:pt x="259" y="43"/>
                    </a:lnTo>
                    <a:lnTo>
                      <a:pt x="265" y="68"/>
                    </a:lnTo>
                    <a:lnTo>
                      <a:pt x="275" y="84"/>
                    </a:lnTo>
                    <a:lnTo>
                      <a:pt x="272" y="102"/>
                    </a:lnTo>
                    <a:lnTo>
                      <a:pt x="256" y="111"/>
                    </a:lnTo>
                    <a:lnTo>
                      <a:pt x="246" y="125"/>
                    </a:lnTo>
                    <a:lnTo>
                      <a:pt x="235" y="139"/>
                    </a:lnTo>
                    <a:lnTo>
                      <a:pt x="225" y="152"/>
                    </a:lnTo>
                    <a:lnTo>
                      <a:pt x="216" y="159"/>
                    </a:lnTo>
                    <a:lnTo>
                      <a:pt x="213" y="164"/>
                    </a:lnTo>
                    <a:lnTo>
                      <a:pt x="209" y="177"/>
                    </a:lnTo>
                    <a:lnTo>
                      <a:pt x="209" y="191"/>
                    </a:lnTo>
                    <a:lnTo>
                      <a:pt x="209" y="211"/>
                    </a:lnTo>
                    <a:lnTo>
                      <a:pt x="209" y="220"/>
                    </a:lnTo>
                    <a:lnTo>
                      <a:pt x="209" y="223"/>
                    </a:lnTo>
                    <a:lnTo>
                      <a:pt x="209" y="238"/>
                    </a:lnTo>
                    <a:lnTo>
                      <a:pt x="207" y="248"/>
                    </a:lnTo>
                    <a:lnTo>
                      <a:pt x="209" y="254"/>
                    </a:lnTo>
                    <a:lnTo>
                      <a:pt x="222" y="259"/>
                    </a:lnTo>
                    <a:lnTo>
                      <a:pt x="231" y="269"/>
                    </a:lnTo>
                    <a:lnTo>
                      <a:pt x="231" y="273"/>
                    </a:lnTo>
                    <a:lnTo>
                      <a:pt x="231" y="282"/>
                    </a:lnTo>
                    <a:lnTo>
                      <a:pt x="243" y="287"/>
                    </a:lnTo>
                    <a:lnTo>
                      <a:pt x="246" y="296"/>
                    </a:lnTo>
                    <a:lnTo>
                      <a:pt x="241" y="309"/>
                    </a:lnTo>
                    <a:lnTo>
                      <a:pt x="231" y="325"/>
                    </a:lnTo>
                    <a:lnTo>
                      <a:pt x="207" y="337"/>
                    </a:lnTo>
                    <a:lnTo>
                      <a:pt x="183" y="339"/>
                    </a:lnTo>
                    <a:lnTo>
                      <a:pt x="154" y="337"/>
                    </a:lnTo>
                    <a:lnTo>
                      <a:pt x="163" y="350"/>
                    </a:lnTo>
                    <a:lnTo>
                      <a:pt x="163" y="359"/>
                    </a:lnTo>
                    <a:lnTo>
                      <a:pt x="161" y="371"/>
                    </a:lnTo>
                    <a:lnTo>
                      <a:pt x="163" y="380"/>
                    </a:lnTo>
                    <a:lnTo>
                      <a:pt x="157" y="386"/>
                    </a:lnTo>
                    <a:lnTo>
                      <a:pt x="133" y="389"/>
                    </a:lnTo>
                    <a:lnTo>
                      <a:pt x="118" y="382"/>
                    </a:lnTo>
                    <a:lnTo>
                      <a:pt x="118" y="389"/>
                    </a:lnTo>
                    <a:lnTo>
                      <a:pt x="120" y="401"/>
                    </a:lnTo>
                    <a:lnTo>
                      <a:pt x="127" y="411"/>
                    </a:lnTo>
                    <a:lnTo>
                      <a:pt x="141" y="411"/>
                    </a:lnTo>
                    <a:lnTo>
                      <a:pt x="148" y="414"/>
                    </a:lnTo>
                    <a:lnTo>
                      <a:pt x="148" y="423"/>
                    </a:lnTo>
                    <a:lnTo>
                      <a:pt x="141" y="426"/>
                    </a:lnTo>
                    <a:lnTo>
                      <a:pt x="136" y="420"/>
                    </a:lnTo>
                    <a:lnTo>
                      <a:pt x="129" y="423"/>
                    </a:lnTo>
                    <a:lnTo>
                      <a:pt x="127" y="426"/>
                    </a:lnTo>
                    <a:lnTo>
                      <a:pt x="136" y="432"/>
                    </a:lnTo>
                    <a:lnTo>
                      <a:pt x="127" y="439"/>
                    </a:lnTo>
                    <a:lnTo>
                      <a:pt x="127" y="457"/>
                    </a:lnTo>
                    <a:lnTo>
                      <a:pt x="127" y="475"/>
                    </a:lnTo>
                    <a:lnTo>
                      <a:pt x="114" y="478"/>
                    </a:lnTo>
                    <a:lnTo>
                      <a:pt x="99" y="491"/>
                    </a:lnTo>
                    <a:lnTo>
                      <a:pt x="99" y="510"/>
                    </a:lnTo>
                    <a:lnTo>
                      <a:pt x="118" y="524"/>
                    </a:lnTo>
                    <a:lnTo>
                      <a:pt x="133" y="528"/>
                    </a:lnTo>
                    <a:lnTo>
                      <a:pt x="127" y="550"/>
                    </a:lnTo>
                    <a:lnTo>
                      <a:pt x="111" y="568"/>
                    </a:lnTo>
                    <a:lnTo>
                      <a:pt x="111" y="583"/>
                    </a:lnTo>
                    <a:lnTo>
                      <a:pt x="99" y="602"/>
                    </a:lnTo>
                    <a:lnTo>
                      <a:pt x="95" y="614"/>
                    </a:lnTo>
                    <a:lnTo>
                      <a:pt x="99" y="633"/>
                    </a:lnTo>
                    <a:lnTo>
                      <a:pt x="111" y="655"/>
                    </a:lnTo>
                    <a:lnTo>
                      <a:pt x="95" y="646"/>
                    </a:lnTo>
                    <a:lnTo>
                      <a:pt x="74" y="646"/>
                    </a:lnTo>
                    <a:lnTo>
                      <a:pt x="59" y="646"/>
                    </a:lnTo>
                    <a:lnTo>
                      <a:pt x="43" y="633"/>
                    </a:lnTo>
                    <a:lnTo>
                      <a:pt x="40" y="612"/>
                    </a:lnTo>
                    <a:lnTo>
                      <a:pt x="31" y="614"/>
                    </a:lnTo>
                    <a:lnTo>
                      <a:pt x="22" y="599"/>
                    </a:lnTo>
                    <a:lnTo>
                      <a:pt x="15" y="580"/>
                    </a:lnTo>
                    <a:lnTo>
                      <a:pt x="29" y="571"/>
                    </a:lnTo>
                    <a:lnTo>
                      <a:pt x="31" y="555"/>
                    </a:lnTo>
                    <a:lnTo>
                      <a:pt x="25" y="544"/>
                    </a:lnTo>
                    <a:lnTo>
                      <a:pt x="29" y="530"/>
                    </a:lnTo>
                    <a:lnTo>
                      <a:pt x="31" y="516"/>
                    </a:lnTo>
                    <a:lnTo>
                      <a:pt x="29" y="500"/>
                    </a:lnTo>
                    <a:lnTo>
                      <a:pt x="29" y="487"/>
                    </a:lnTo>
                    <a:lnTo>
                      <a:pt x="25" y="475"/>
                    </a:lnTo>
                    <a:lnTo>
                      <a:pt x="18" y="473"/>
                    </a:lnTo>
                    <a:lnTo>
                      <a:pt x="31" y="473"/>
                    </a:lnTo>
                    <a:lnTo>
                      <a:pt x="31" y="464"/>
                    </a:lnTo>
                    <a:lnTo>
                      <a:pt x="22" y="464"/>
                    </a:lnTo>
                    <a:lnTo>
                      <a:pt x="18" y="448"/>
                    </a:lnTo>
                    <a:lnTo>
                      <a:pt x="15" y="439"/>
                    </a:lnTo>
                    <a:lnTo>
                      <a:pt x="9" y="432"/>
                    </a:lnTo>
                    <a:lnTo>
                      <a:pt x="9" y="411"/>
                    </a:lnTo>
                    <a:lnTo>
                      <a:pt x="15" y="414"/>
                    </a:lnTo>
                    <a:lnTo>
                      <a:pt x="6" y="389"/>
                    </a:lnTo>
                    <a:lnTo>
                      <a:pt x="2" y="368"/>
                    </a:lnTo>
                    <a:lnTo>
                      <a:pt x="6" y="343"/>
                    </a:lnTo>
                    <a:lnTo>
                      <a:pt x="15" y="339"/>
                    </a:lnTo>
                    <a:lnTo>
                      <a:pt x="2" y="316"/>
                    </a:lnTo>
                    <a:lnTo>
                      <a:pt x="6" y="291"/>
                    </a:lnTo>
                    <a:lnTo>
                      <a:pt x="13" y="284"/>
                    </a:lnTo>
                    <a:lnTo>
                      <a:pt x="9" y="263"/>
                    </a:lnTo>
                    <a:lnTo>
                      <a:pt x="18" y="244"/>
                    </a:lnTo>
                    <a:lnTo>
                      <a:pt x="9" y="220"/>
                    </a:lnTo>
                    <a:lnTo>
                      <a:pt x="6" y="200"/>
                    </a:lnTo>
                    <a:lnTo>
                      <a:pt x="0" y="182"/>
                    </a:lnTo>
                    <a:lnTo>
                      <a:pt x="6" y="164"/>
                    </a:lnTo>
                    <a:lnTo>
                      <a:pt x="6" y="136"/>
                    </a:lnTo>
                    <a:lnTo>
                      <a:pt x="13" y="118"/>
                    </a:lnTo>
                    <a:lnTo>
                      <a:pt x="18" y="102"/>
                    </a:lnTo>
                    <a:lnTo>
                      <a:pt x="29" y="100"/>
                    </a:lnTo>
                    <a:lnTo>
                      <a:pt x="18" y="87"/>
                    </a:lnTo>
                    <a:lnTo>
                      <a:pt x="25" y="81"/>
                    </a:lnTo>
                    <a:lnTo>
                      <a:pt x="18" y="66"/>
                    </a:lnTo>
                    <a:lnTo>
                      <a:pt x="18" y="56"/>
                    </a:lnTo>
                    <a:lnTo>
                      <a:pt x="22" y="50"/>
                    </a:lnTo>
                    <a:lnTo>
                      <a:pt x="40" y="43"/>
                    </a:lnTo>
                    <a:lnTo>
                      <a:pt x="40" y="2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603"/>
              <p:cNvSpPr>
                <a:spLocks/>
              </p:cNvSpPr>
              <p:nvPr/>
            </p:nvSpPr>
            <p:spPr bwMode="auto">
              <a:xfrm>
                <a:off x="3735388" y="4900613"/>
                <a:ext cx="436563" cy="1039813"/>
              </a:xfrm>
              <a:custGeom>
                <a:avLst/>
                <a:gdLst>
                  <a:gd name="T0" fmla="*/ 52 w 275"/>
                  <a:gd name="T1" fmla="*/ 7 h 655"/>
                  <a:gd name="T2" fmla="*/ 77 w 275"/>
                  <a:gd name="T3" fmla="*/ 7 h 655"/>
                  <a:gd name="T4" fmla="*/ 114 w 275"/>
                  <a:gd name="T5" fmla="*/ 4 h 655"/>
                  <a:gd name="T6" fmla="*/ 167 w 275"/>
                  <a:gd name="T7" fmla="*/ 43 h 655"/>
                  <a:gd name="T8" fmla="*/ 207 w 275"/>
                  <a:gd name="T9" fmla="*/ 66 h 655"/>
                  <a:gd name="T10" fmla="*/ 193 w 275"/>
                  <a:gd name="T11" fmla="*/ 102 h 655"/>
                  <a:gd name="T12" fmla="*/ 246 w 275"/>
                  <a:gd name="T13" fmla="*/ 106 h 655"/>
                  <a:gd name="T14" fmla="*/ 259 w 275"/>
                  <a:gd name="T15" fmla="*/ 63 h 655"/>
                  <a:gd name="T16" fmla="*/ 275 w 275"/>
                  <a:gd name="T17" fmla="*/ 84 h 655"/>
                  <a:gd name="T18" fmla="*/ 246 w 275"/>
                  <a:gd name="T19" fmla="*/ 125 h 655"/>
                  <a:gd name="T20" fmla="*/ 216 w 275"/>
                  <a:gd name="T21" fmla="*/ 159 h 655"/>
                  <a:gd name="T22" fmla="*/ 209 w 275"/>
                  <a:gd name="T23" fmla="*/ 191 h 655"/>
                  <a:gd name="T24" fmla="*/ 209 w 275"/>
                  <a:gd name="T25" fmla="*/ 223 h 655"/>
                  <a:gd name="T26" fmla="*/ 209 w 275"/>
                  <a:gd name="T27" fmla="*/ 254 h 655"/>
                  <a:gd name="T28" fmla="*/ 231 w 275"/>
                  <a:gd name="T29" fmla="*/ 273 h 655"/>
                  <a:gd name="T30" fmla="*/ 246 w 275"/>
                  <a:gd name="T31" fmla="*/ 296 h 655"/>
                  <a:gd name="T32" fmla="*/ 207 w 275"/>
                  <a:gd name="T33" fmla="*/ 337 h 655"/>
                  <a:gd name="T34" fmla="*/ 163 w 275"/>
                  <a:gd name="T35" fmla="*/ 350 h 655"/>
                  <a:gd name="T36" fmla="*/ 163 w 275"/>
                  <a:gd name="T37" fmla="*/ 380 h 655"/>
                  <a:gd name="T38" fmla="*/ 118 w 275"/>
                  <a:gd name="T39" fmla="*/ 382 h 655"/>
                  <a:gd name="T40" fmla="*/ 127 w 275"/>
                  <a:gd name="T41" fmla="*/ 411 h 655"/>
                  <a:gd name="T42" fmla="*/ 148 w 275"/>
                  <a:gd name="T43" fmla="*/ 423 h 655"/>
                  <a:gd name="T44" fmla="*/ 129 w 275"/>
                  <a:gd name="T45" fmla="*/ 423 h 655"/>
                  <a:gd name="T46" fmla="*/ 127 w 275"/>
                  <a:gd name="T47" fmla="*/ 439 h 655"/>
                  <a:gd name="T48" fmla="*/ 114 w 275"/>
                  <a:gd name="T49" fmla="*/ 478 h 655"/>
                  <a:gd name="T50" fmla="*/ 118 w 275"/>
                  <a:gd name="T51" fmla="*/ 524 h 655"/>
                  <a:gd name="T52" fmla="*/ 111 w 275"/>
                  <a:gd name="T53" fmla="*/ 568 h 655"/>
                  <a:gd name="T54" fmla="*/ 95 w 275"/>
                  <a:gd name="T55" fmla="*/ 614 h 655"/>
                  <a:gd name="T56" fmla="*/ 95 w 275"/>
                  <a:gd name="T57" fmla="*/ 646 h 655"/>
                  <a:gd name="T58" fmla="*/ 43 w 275"/>
                  <a:gd name="T59" fmla="*/ 633 h 655"/>
                  <a:gd name="T60" fmla="*/ 22 w 275"/>
                  <a:gd name="T61" fmla="*/ 599 h 655"/>
                  <a:gd name="T62" fmla="*/ 31 w 275"/>
                  <a:gd name="T63" fmla="*/ 555 h 655"/>
                  <a:gd name="T64" fmla="*/ 31 w 275"/>
                  <a:gd name="T65" fmla="*/ 516 h 655"/>
                  <a:gd name="T66" fmla="*/ 25 w 275"/>
                  <a:gd name="T67" fmla="*/ 475 h 655"/>
                  <a:gd name="T68" fmla="*/ 31 w 275"/>
                  <a:gd name="T69" fmla="*/ 464 h 655"/>
                  <a:gd name="T70" fmla="*/ 15 w 275"/>
                  <a:gd name="T71" fmla="*/ 439 h 655"/>
                  <a:gd name="T72" fmla="*/ 15 w 275"/>
                  <a:gd name="T73" fmla="*/ 414 h 655"/>
                  <a:gd name="T74" fmla="*/ 6 w 275"/>
                  <a:gd name="T75" fmla="*/ 343 h 655"/>
                  <a:gd name="T76" fmla="*/ 6 w 275"/>
                  <a:gd name="T77" fmla="*/ 291 h 655"/>
                  <a:gd name="T78" fmla="*/ 18 w 275"/>
                  <a:gd name="T79" fmla="*/ 244 h 655"/>
                  <a:gd name="T80" fmla="*/ 0 w 275"/>
                  <a:gd name="T81" fmla="*/ 182 h 655"/>
                  <a:gd name="T82" fmla="*/ 13 w 275"/>
                  <a:gd name="T83" fmla="*/ 118 h 655"/>
                  <a:gd name="T84" fmla="*/ 18 w 275"/>
                  <a:gd name="T85" fmla="*/ 87 h 655"/>
                  <a:gd name="T86" fmla="*/ 18 w 275"/>
                  <a:gd name="T87" fmla="*/ 56 h 655"/>
                  <a:gd name="T88" fmla="*/ 40 w 275"/>
                  <a:gd name="T89" fmla="*/ 20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75" h="655">
                    <a:moveTo>
                      <a:pt x="40" y="20"/>
                    </a:moveTo>
                    <a:lnTo>
                      <a:pt x="46" y="7"/>
                    </a:lnTo>
                    <a:lnTo>
                      <a:pt x="52" y="7"/>
                    </a:lnTo>
                    <a:lnTo>
                      <a:pt x="52" y="0"/>
                    </a:lnTo>
                    <a:lnTo>
                      <a:pt x="65" y="7"/>
                    </a:lnTo>
                    <a:lnTo>
                      <a:pt x="77" y="7"/>
                    </a:lnTo>
                    <a:lnTo>
                      <a:pt x="86" y="20"/>
                    </a:lnTo>
                    <a:lnTo>
                      <a:pt x="95" y="4"/>
                    </a:lnTo>
                    <a:lnTo>
                      <a:pt x="114" y="4"/>
                    </a:lnTo>
                    <a:lnTo>
                      <a:pt x="129" y="26"/>
                    </a:lnTo>
                    <a:lnTo>
                      <a:pt x="145" y="41"/>
                    </a:lnTo>
                    <a:lnTo>
                      <a:pt x="167" y="43"/>
                    </a:lnTo>
                    <a:lnTo>
                      <a:pt x="183" y="53"/>
                    </a:lnTo>
                    <a:lnTo>
                      <a:pt x="200" y="56"/>
                    </a:lnTo>
                    <a:lnTo>
                      <a:pt x="207" y="66"/>
                    </a:lnTo>
                    <a:lnTo>
                      <a:pt x="207" y="75"/>
                    </a:lnTo>
                    <a:lnTo>
                      <a:pt x="197" y="87"/>
                    </a:lnTo>
                    <a:lnTo>
                      <a:pt x="193" y="102"/>
                    </a:lnTo>
                    <a:lnTo>
                      <a:pt x="209" y="106"/>
                    </a:lnTo>
                    <a:lnTo>
                      <a:pt x="229" y="111"/>
                    </a:lnTo>
                    <a:lnTo>
                      <a:pt x="246" y="106"/>
                    </a:lnTo>
                    <a:lnTo>
                      <a:pt x="256" y="90"/>
                    </a:lnTo>
                    <a:lnTo>
                      <a:pt x="259" y="75"/>
                    </a:lnTo>
                    <a:lnTo>
                      <a:pt x="259" y="63"/>
                    </a:lnTo>
                    <a:lnTo>
                      <a:pt x="259" y="43"/>
                    </a:lnTo>
                    <a:lnTo>
                      <a:pt x="265" y="68"/>
                    </a:lnTo>
                    <a:lnTo>
                      <a:pt x="275" y="84"/>
                    </a:lnTo>
                    <a:lnTo>
                      <a:pt x="272" y="102"/>
                    </a:lnTo>
                    <a:lnTo>
                      <a:pt x="256" y="111"/>
                    </a:lnTo>
                    <a:lnTo>
                      <a:pt x="246" y="125"/>
                    </a:lnTo>
                    <a:lnTo>
                      <a:pt x="235" y="139"/>
                    </a:lnTo>
                    <a:lnTo>
                      <a:pt x="225" y="152"/>
                    </a:lnTo>
                    <a:lnTo>
                      <a:pt x="216" y="159"/>
                    </a:lnTo>
                    <a:lnTo>
                      <a:pt x="213" y="164"/>
                    </a:lnTo>
                    <a:lnTo>
                      <a:pt x="209" y="177"/>
                    </a:lnTo>
                    <a:lnTo>
                      <a:pt x="209" y="191"/>
                    </a:lnTo>
                    <a:lnTo>
                      <a:pt x="209" y="211"/>
                    </a:lnTo>
                    <a:lnTo>
                      <a:pt x="209" y="220"/>
                    </a:lnTo>
                    <a:lnTo>
                      <a:pt x="209" y="223"/>
                    </a:lnTo>
                    <a:lnTo>
                      <a:pt x="209" y="238"/>
                    </a:lnTo>
                    <a:lnTo>
                      <a:pt x="207" y="248"/>
                    </a:lnTo>
                    <a:lnTo>
                      <a:pt x="209" y="254"/>
                    </a:lnTo>
                    <a:lnTo>
                      <a:pt x="222" y="259"/>
                    </a:lnTo>
                    <a:lnTo>
                      <a:pt x="231" y="269"/>
                    </a:lnTo>
                    <a:lnTo>
                      <a:pt x="231" y="273"/>
                    </a:lnTo>
                    <a:lnTo>
                      <a:pt x="231" y="282"/>
                    </a:lnTo>
                    <a:lnTo>
                      <a:pt x="243" y="287"/>
                    </a:lnTo>
                    <a:lnTo>
                      <a:pt x="246" y="296"/>
                    </a:lnTo>
                    <a:lnTo>
                      <a:pt x="241" y="309"/>
                    </a:lnTo>
                    <a:lnTo>
                      <a:pt x="231" y="325"/>
                    </a:lnTo>
                    <a:lnTo>
                      <a:pt x="207" y="337"/>
                    </a:lnTo>
                    <a:lnTo>
                      <a:pt x="183" y="339"/>
                    </a:lnTo>
                    <a:lnTo>
                      <a:pt x="154" y="337"/>
                    </a:lnTo>
                    <a:lnTo>
                      <a:pt x="163" y="350"/>
                    </a:lnTo>
                    <a:lnTo>
                      <a:pt x="163" y="359"/>
                    </a:lnTo>
                    <a:lnTo>
                      <a:pt x="161" y="371"/>
                    </a:lnTo>
                    <a:lnTo>
                      <a:pt x="163" y="380"/>
                    </a:lnTo>
                    <a:lnTo>
                      <a:pt x="157" y="386"/>
                    </a:lnTo>
                    <a:lnTo>
                      <a:pt x="133" y="389"/>
                    </a:lnTo>
                    <a:lnTo>
                      <a:pt x="118" y="382"/>
                    </a:lnTo>
                    <a:lnTo>
                      <a:pt x="118" y="389"/>
                    </a:lnTo>
                    <a:lnTo>
                      <a:pt x="120" y="401"/>
                    </a:lnTo>
                    <a:lnTo>
                      <a:pt x="127" y="411"/>
                    </a:lnTo>
                    <a:lnTo>
                      <a:pt x="141" y="411"/>
                    </a:lnTo>
                    <a:lnTo>
                      <a:pt x="148" y="414"/>
                    </a:lnTo>
                    <a:lnTo>
                      <a:pt x="148" y="423"/>
                    </a:lnTo>
                    <a:lnTo>
                      <a:pt x="141" y="426"/>
                    </a:lnTo>
                    <a:lnTo>
                      <a:pt x="136" y="420"/>
                    </a:lnTo>
                    <a:lnTo>
                      <a:pt x="129" y="423"/>
                    </a:lnTo>
                    <a:lnTo>
                      <a:pt x="127" y="426"/>
                    </a:lnTo>
                    <a:lnTo>
                      <a:pt x="136" y="432"/>
                    </a:lnTo>
                    <a:lnTo>
                      <a:pt x="127" y="439"/>
                    </a:lnTo>
                    <a:lnTo>
                      <a:pt x="127" y="457"/>
                    </a:lnTo>
                    <a:lnTo>
                      <a:pt x="127" y="475"/>
                    </a:lnTo>
                    <a:lnTo>
                      <a:pt x="114" y="478"/>
                    </a:lnTo>
                    <a:lnTo>
                      <a:pt x="99" y="491"/>
                    </a:lnTo>
                    <a:lnTo>
                      <a:pt x="99" y="510"/>
                    </a:lnTo>
                    <a:lnTo>
                      <a:pt x="118" y="524"/>
                    </a:lnTo>
                    <a:lnTo>
                      <a:pt x="133" y="528"/>
                    </a:lnTo>
                    <a:lnTo>
                      <a:pt x="127" y="550"/>
                    </a:lnTo>
                    <a:lnTo>
                      <a:pt x="111" y="568"/>
                    </a:lnTo>
                    <a:lnTo>
                      <a:pt x="111" y="583"/>
                    </a:lnTo>
                    <a:lnTo>
                      <a:pt x="99" y="602"/>
                    </a:lnTo>
                    <a:lnTo>
                      <a:pt x="95" y="614"/>
                    </a:lnTo>
                    <a:lnTo>
                      <a:pt x="99" y="633"/>
                    </a:lnTo>
                    <a:lnTo>
                      <a:pt x="111" y="655"/>
                    </a:lnTo>
                    <a:lnTo>
                      <a:pt x="95" y="646"/>
                    </a:lnTo>
                    <a:lnTo>
                      <a:pt x="74" y="646"/>
                    </a:lnTo>
                    <a:lnTo>
                      <a:pt x="59" y="646"/>
                    </a:lnTo>
                    <a:lnTo>
                      <a:pt x="43" y="633"/>
                    </a:lnTo>
                    <a:lnTo>
                      <a:pt x="40" y="612"/>
                    </a:lnTo>
                    <a:lnTo>
                      <a:pt x="31" y="614"/>
                    </a:lnTo>
                    <a:lnTo>
                      <a:pt x="22" y="599"/>
                    </a:lnTo>
                    <a:lnTo>
                      <a:pt x="15" y="580"/>
                    </a:lnTo>
                    <a:lnTo>
                      <a:pt x="29" y="571"/>
                    </a:lnTo>
                    <a:lnTo>
                      <a:pt x="31" y="555"/>
                    </a:lnTo>
                    <a:lnTo>
                      <a:pt x="25" y="544"/>
                    </a:lnTo>
                    <a:lnTo>
                      <a:pt x="29" y="530"/>
                    </a:lnTo>
                    <a:lnTo>
                      <a:pt x="31" y="516"/>
                    </a:lnTo>
                    <a:lnTo>
                      <a:pt x="29" y="500"/>
                    </a:lnTo>
                    <a:lnTo>
                      <a:pt x="29" y="487"/>
                    </a:lnTo>
                    <a:lnTo>
                      <a:pt x="25" y="475"/>
                    </a:lnTo>
                    <a:lnTo>
                      <a:pt x="18" y="473"/>
                    </a:lnTo>
                    <a:lnTo>
                      <a:pt x="31" y="473"/>
                    </a:lnTo>
                    <a:lnTo>
                      <a:pt x="31" y="464"/>
                    </a:lnTo>
                    <a:lnTo>
                      <a:pt x="22" y="464"/>
                    </a:lnTo>
                    <a:lnTo>
                      <a:pt x="18" y="448"/>
                    </a:lnTo>
                    <a:lnTo>
                      <a:pt x="15" y="439"/>
                    </a:lnTo>
                    <a:lnTo>
                      <a:pt x="9" y="432"/>
                    </a:lnTo>
                    <a:lnTo>
                      <a:pt x="9" y="411"/>
                    </a:lnTo>
                    <a:lnTo>
                      <a:pt x="15" y="414"/>
                    </a:lnTo>
                    <a:lnTo>
                      <a:pt x="6" y="389"/>
                    </a:lnTo>
                    <a:lnTo>
                      <a:pt x="2" y="368"/>
                    </a:lnTo>
                    <a:lnTo>
                      <a:pt x="6" y="343"/>
                    </a:lnTo>
                    <a:lnTo>
                      <a:pt x="15" y="339"/>
                    </a:lnTo>
                    <a:lnTo>
                      <a:pt x="2" y="316"/>
                    </a:lnTo>
                    <a:lnTo>
                      <a:pt x="6" y="291"/>
                    </a:lnTo>
                    <a:lnTo>
                      <a:pt x="13" y="284"/>
                    </a:lnTo>
                    <a:lnTo>
                      <a:pt x="9" y="263"/>
                    </a:lnTo>
                    <a:lnTo>
                      <a:pt x="18" y="244"/>
                    </a:lnTo>
                    <a:lnTo>
                      <a:pt x="9" y="220"/>
                    </a:lnTo>
                    <a:lnTo>
                      <a:pt x="6" y="200"/>
                    </a:lnTo>
                    <a:lnTo>
                      <a:pt x="0" y="182"/>
                    </a:lnTo>
                    <a:lnTo>
                      <a:pt x="6" y="164"/>
                    </a:lnTo>
                    <a:lnTo>
                      <a:pt x="6" y="136"/>
                    </a:lnTo>
                    <a:lnTo>
                      <a:pt x="13" y="118"/>
                    </a:lnTo>
                    <a:lnTo>
                      <a:pt x="18" y="102"/>
                    </a:lnTo>
                    <a:lnTo>
                      <a:pt x="29" y="100"/>
                    </a:lnTo>
                    <a:lnTo>
                      <a:pt x="18" y="87"/>
                    </a:lnTo>
                    <a:lnTo>
                      <a:pt x="25" y="81"/>
                    </a:lnTo>
                    <a:lnTo>
                      <a:pt x="18" y="66"/>
                    </a:lnTo>
                    <a:lnTo>
                      <a:pt x="18" y="56"/>
                    </a:lnTo>
                    <a:lnTo>
                      <a:pt x="22" y="50"/>
                    </a:lnTo>
                    <a:lnTo>
                      <a:pt x="40" y="43"/>
                    </a:lnTo>
                    <a:lnTo>
                      <a:pt x="40" y="20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04"/>
              <p:cNvSpPr>
                <a:spLocks/>
              </p:cNvSpPr>
              <p:nvPr/>
            </p:nvSpPr>
            <p:spPr bwMode="auto">
              <a:xfrm>
                <a:off x="3911600" y="5948363"/>
                <a:ext cx="107950" cy="93663"/>
              </a:xfrm>
              <a:custGeom>
                <a:avLst/>
                <a:gdLst>
                  <a:gd name="T0" fmla="*/ 13 w 68"/>
                  <a:gd name="T1" fmla="*/ 56 h 59"/>
                  <a:gd name="T2" fmla="*/ 7 w 68"/>
                  <a:gd name="T3" fmla="*/ 28 h 59"/>
                  <a:gd name="T4" fmla="*/ 0 w 68"/>
                  <a:gd name="T5" fmla="*/ 0 h 59"/>
                  <a:gd name="T6" fmla="*/ 9 w 68"/>
                  <a:gd name="T7" fmla="*/ 11 h 59"/>
                  <a:gd name="T8" fmla="*/ 16 w 68"/>
                  <a:gd name="T9" fmla="*/ 18 h 59"/>
                  <a:gd name="T10" fmla="*/ 34 w 68"/>
                  <a:gd name="T11" fmla="*/ 34 h 59"/>
                  <a:gd name="T12" fmla="*/ 52 w 68"/>
                  <a:gd name="T13" fmla="*/ 47 h 59"/>
                  <a:gd name="T14" fmla="*/ 68 w 68"/>
                  <a:gd name="T15" fmla="*/ 50 h 59"/>
                  <a:gd name="T16" fmla="*/ 50 w 68"/>
                  <a:gd name="T17" fmla="*/ 59 h 59"/>
                  <a:gd name="T18" fmla="*/ 29 w 68"/>
                  <a:gd name="T19" fmla="*/ 56 h 59"/>
                  <a:gd name="T20" fmla="*/ 13 w 68"/>
                  <a:gd name="T21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59">
                    <a:moveTo>
                      <a:pt x="13" y="56"/>
                    </a:moveTo>
                    <a:lnTo>
                      <a:pt x="7" y="28"/>
                    </a:lnTo>
                    <a:lnTo>
                      <a:pt x="0" y="0"/>
                    </a:lnTo>
                    <a:lnTo>
                      <a:pt x="9" y="11"/>
                    </a:lnTo>
                    <a:lnTo>
                      <a:pt x="16" y="18"/>
                    </a:lnTo>
                    <a:lnTo>
                      <a:pt x="34" y="34"/>
                    </a:lnTo>
                    <a:lnTo>
                      <a:pt x="52" y="47"/>
                    </a:lnTo>
                    <a:lnTo>
                      <a:pt x="68" y="50"/>
                    </a:lnTo>
                    <a:lnTo>
                      <a:pt x="50" y="59"/>
                    </a:lnTo>
                    <a:lnTo>
                      <a:pt x="29" y="56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05"/>
              <p:cNvSpPr>
                <a:spLocks/>
              </p:cNvSpPr>
              <p:nvPr/>
            </p:nvSpPr>
            <p:spPr bwMode="auto">
              <a:xfrm>
                <a:off x="3911600" y="5948363"/>
                <a:ext cx="107950" cy="93663"/>
              </a:xfrm>
              <a:custGeom>
                <a:avLst/>
                <a:gdLst>
                  <a:gd name="T0" fmla="*/ 13 w 68"/>
                  <a:gd name="T1" fmla="*/ 56 h 59"/>
                  <a:gd name="T2" fmla="*/ 7 w 68"/>
                  <a:gd name="T3" fmla="*/ 28 h 59"/>
                  <a:gd name="T4" fmla="*/ 0 w 68"/>
                  <a:gd name="T5" fmla="*/ 0 h 59"/>
                  <a:gd name="T6" fmla="*/ 9 w 68"/>
                  <a:gd name="T7" fmla="*/ 11 h 59"/>
                  <a:gd name="T8" fmla="*/ 16 w 68"/>
                  <a:gd name="T9" fmla="*/ 18 h 59"/>
                  <a:gd name="T10" fmla="*/ 34 w 68"/>
                  <a:gd name="T11" fmla="*/ 34 h 59"/>
                  <a:gd name="T12" fmla="*/ 52 w 68"/>
                  <a:gd name="T13" fmla="*/ 47 h 59"/>
                  <a:gd name="T14" fmla="*/ 68 w 68"/>
                  <a:gd name="T15" fmla="*/ 50 h 59"/>
                  <a:gd name="T16" fmla="*/ 50 w 68"/>
                  <a:gd name="T17" fmla="*/ 59 h 59"/>
                  <a:gd name="T18" fmla="*/ 29 w 68"/>
                  <a:gd name="T19" fmla="*/ 56 h 59"/>
                  <a:gd name="T20" fmla="*/ 13 w 68"/>
                  <a:gd name="T21" fmla="*/ 5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59">
                    <a:moveTo>
                      <a:pt x="13" y="56"/>
                    </a:moveTo>
                    <a:lnTo>
                      <a:pt x="7" y="28"/>
                    </a:lnTo>
                    <a:lnTo>
                      <a:pt x="0" y="0"/>
                    </a:lnTo>
                    <a:lnTo>
                      <a:pt x="9" y="11"/>
                    </a:lnTo>
                    <a:lnTo>
                      <a:pt x="16" y="18"/>
                    </a:lnTo>
                    <a:lnTo>
                      <a:pt x="34" y="34"/>
                    </a:lnTo>
                    <a:lnTo>
                      <a:pt x="52" y="47"/>
                    </a:lnTo>
                    <a:lnTo>
                      <a:pt x="68" y="50"/>
                    </a:lnTo>
                    <a:lnTo>
                      <a:pt x="50" y="59"/>
                    </a:lnTo>
                    <a:lnTo>
                      <a:pt x="29" y="56"/>
                    </a:lnTo>
                    <a:lnTo>
                      <a:pt x="13" y="56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606"/>
              <p:cNvSpPr>
                <a:spLocks/>
              </p:cNvSpPr>
              <p:nvPr/>
            </p:nvSpPr>
            <p:spPr bwMode="auto">
              <a:xfrm>
                <a:off x="3525838" y="3503613"/>
                <a:ext cx="20638" cy="34925"/>
              </a:xfrm>
              <a:custGeom>
                <a:avLst/>
                <a:gdLst>
                  <a:gd name="T0" fmla="*/ 9 w 13"/>
                  <a:gd name="T1" fmla="*/ 22 h 22"/>
                  <a:gd name="T2" fmla="*/ 6 w 13"/>
                  <a:gd name="T3" fmla="*/ 19 h 22"/>
                  <a:gd name="T4" fmla="*/ 6 w 13"/>
                  <a:gd name="T5" fmla="*/ 16 h 22"/>
                  <a:gd name="T6" fmla="*/ 6 w 13"/>
                  <a:gd name="T7" fmla="*/ 7 h 22"/>
                  <a:gd name="T8" fmla="*/ 0 w 13"/>
                  <a:gd name="T9" fmla="*/ 3 h 22"/>
                  <a:gd name="T10" fmla="*/ 0 w 13"/>
                  <a:gd name="T11" fmla="*/ 0 h 22"/>
                  <a:gd name="T12" fmla="*/ 6 w 13"/>
                  <a:gd name="T13" fmla="*/ 0 h 22"/>
                  <a:gd name="T14" fmla="*/ 13 w 13"/>
                  <a:gd name="T15" fmla="*/ 12 h 22"/>
                  <a:gd name="T16" fmla="*/ 9 w 13"/>
                  <a:gd name="T17" fmla="*/ 22 h 22"/>
                  <a:gd name="T18" fmla="*/ 9 w 13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22">
                    <a:moveTo>
                      <a:pt x="9" y="22"/>
                    </a:moveTo>
                    <a:lnTo>
                      <a:pt x="6" y="19"/>
                    </a:lnTo>
                    <a:lnTo>
                      <a:pt x="6" y="16"/>
                    </a:lnTo>
                    <a:lnTo>
                      <a:pt x="6" y="7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3" y="12"/>
                    </a:lnTo>
                    <a:lnTo>
                      <a:pt x="9" y="22"/>
                    </a:lnTo>
                    <a:lnTo>
                      <a:pt x="9" y="2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607"/>
              <p:cNvSpPr>
                <a:spLocks/>
              </p:cNvSpPr>
              <p:nvPr/>
            </p:nvSpPr>
            <p:spPr bwMode="auto">
              <a:xfrm>
                <a:off x="3500438" y="3557588"/>
                <a:ext cx="20638" cy="23813"/>
              </a:xfrm>
              <a:custGeom>
                <a:avLst/>
                <a:gdLst>
                  <a:gd name="T0" fmla="*/ 6 w 13"/>
                  <a:gd name="T1" fmla="*/ 15 h 15"/>
                  <a:gd name="T2" fmla="*/ 0 w 13"/>
                  <a:gd name="T3" fmla="*/ 11 h 15"/>
                  <a:gd name="T4" fmla="*/ 2 w 13"/>
                  <a:gd name="T5" fmla="*/ 8 h 15"/>
                  <a:gd name="T6" fmla="*/ 6 w 13"/>
                  <a:gd name="T7" fmla="*/ 0 h 15"/>
                  <a:gd name="T8" fmla="*/ 9 w 13"/>
                  <a:gd name="T9" fmla="*/ 0 h 15"/>
                  <a:gd name="T10" fmla="*/ 13 w 13"/>
                  <a:gd name="T11" fmla="*/ 11 h 15"/>
                  <a:gd name="T12" fmla="*/ 6 w 13"/>
                  <a:gd name="T13" fmla="*/ 15 h 15"/>
                  <a:gd name="T14" fmla="*/ 6 w 13"/>
                  <a:gd name="T1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5">
                    <a:moveTo>
                      <a:pt x="6" y="15"/>
                    </a:moveTo>
                    <a:lnTo>
                      <a:pt x="0" y="11"/>
                    </a:lnTo>
                    <a:lnTo>
                      <a:pt x="2" y="8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3" y="11"/>
                    </a:lnTo>
                    <a:lnTo>
                      <a:pt x="6" y="15"/>
                    </a:lnTo>
                    <a:lnTo>
                      <a:pt x="6" y="1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08"/>
              <p:cNvSpPr>
                <a:spLocks/>
              </p:cNvSpPr>
              <p:nvPr/>
            </p:nvSpPr>
            <p:spPr bwMode="auto">
              <a:xfrm>
                <a:off x="3546475" y="3548063"/>
                <a:ext cx="17463" cy="26988"/>
              </a:xfrm>
              <a:custGeom>
                <a:avLst/>
                <a:gdLst>
                  <a:gd name="T0" fmla="*/ 11 w 11"/>
                  <a:gd name="T1" fmla="*/ 17 h 17"/>
                  <a:gd name="T2" fmla="*/ 5 w 11"/>
                  <a:gd name="T3" fmla="*/ 14 h 17"/>
                  <a:gd name="T4" fmla="*/ 9 w 11"/>
                  <a:gd name="T5" fmla="*/ 8 h 17"/>
                  <a:gd name="T6" fmla="*/ 0 w 11"/>
                  <a:gd name="T7" fmla="*/ 4 h 17"/>
                  <a:gd name="T8" fmla="*/ 2 w 11"/>
                  <a:gd name="T9" fmla="*/ 0 h 17"/>
                  <a:gd name="T10" fmla="*/ 11 w 11"/>
                  <a:gd name="T11" fmla="*/ 6 h 17"/>
                  <a:gd name="T12" fmla="*/ 11 w 11"/>
                  <a:gd name="T13" fmla="*/ 17 h 17"/>
                  <a:gd name="T14" fmla="*/ 11 w 11"/>
                  <a:gd name="T1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7">
                    <a:moveTo>
                      <a:pt x="11" y="17"/>
                    </a:moveTo>
                    <a:lnTo>
                      <a:pt x="5" y="14"/>
                    </a:lnTo>
                    <a:lnTo>
                      <a:pt x="9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11" y="6"/>
                    </a:lnTo>
                    <a:lnTo>
                      <a:pt x="11" y="17"/>
                    </a:lnTo>
                    <a:lnTo>
                      <a:pt x="11" y="1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609"/>
              <p:cNvSpPr>
                <a:spLocks/>
              </p:cNvSpPr>
              <p:nvPr/>
            </p:nvSpPr>
            <p:spPr bwMode="auto">
              <a:xfrm>
                <a:off x="3495675" y="3508375"/>
                <a:ext cx="25400" cy="9525"/>
              </a:xfrm>
              <a:custGeom>
                <a:avLst/>
                <a:gdLst>
                  <a:gd name="T0" fmla="*/ 3 w 16"/>
                  <a:gd name="T1" fmla="*/ 6 h 6"/>
                  <a:gd name="T2" fmla="*/ 0 w 16"/>
                  <a:gd name="T3" fmla="*/ 4 h 6"/>
                  <a:gd name="T4" fmla="*/ 3 w 16"/>
                  <a:gd name="T5" fmla="*/ 4 h 6"/>
                  <a:gd name="T6" fmla="*/ 12 w 16"/>
                  <a:gd name="T7" fmla="*/ 0 h 6"/>
                  <a:gd name="T8" fmla="*/ 16 w 16"/>
                  <a:gd name="T9" fmla="*/ 4 h 6"/>
                  <a:gd name="T10" fmla="*/ 3 w 16"/>
                  <a:gd name="T11" fmla="*/ 6 h 6"/>
                  <a:gd name="T12" fmla="*/ 3 w 16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6">
                    <a:moveTo>
                      <a:pt x="3" y="6"/>
                    </a:moveTo>
                    <a:lnTo>
                      <a:pt x="0" y="4"/>
                    </a:lnTo>
                    <a:lnTo>
                      <a:pt x="3" y="4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3" y="6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610"/>
              <p:cNvSpPr>
                <a:spLocks/>
              </p:cNvSpPr>
              <p:nvPr/>
            </p:nvSpPr>
            <p:spPr bwMode="auto">
              <a:xfrm>
                <a:off x="3617913" y="3678238"/>
                <a:ext cx="19050" cy="11113"/>
              </a:xfrm>
              <a:custGeom>
                <a:avLst/>
                <a:gdLst>
                  <a:gd name="T0" fmla="*/ 3 w 12"/>
                  <a:gd name="T1" fmla="*/ 7 h 7"/>
                  <a:gd name="T2" fmla="*/ 0 w 12"/>
                  <a:gd name="T3" fmla="*/ 7 h 7"/>
                  <a:gd name="T4" fmla="*/ 7 w 12"/>
                  <a:gd name="T5" fmla="*/ 0 h 7"/>
                  <a:gd name="T6" fmla="*/ 12 w 12"/>
                  <a:gd name="T7" fmla="*/ 0 h 7"/>
                  <a:gd name="T8" fmla="*/ 10 w 12"/>
                  <a:gd name="T9" fmla="*/ 7 h 7"/>
                  <a:gd name="T10" fmla="*/ 3 w 12"/>
                  <a:gd name="T11" fmla="*/ 7 h 7"/>
                  <a:gd name="T12" fmla="*/ 3 w 12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7">
                    <a:moveTo>
                      <a:pt x="3" y="7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0" y="7"/>
                    </a:lnTo>
                    <a:lnTo>
                      <a:pt x="3" y="7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611"/>
              <p:cNvSpPr>
                <a:spLocks/>
              </p:cNvSpPr>
              <p:nvPr/>
            </p:nvSpPr>
            <p:spPr bwMode="auto">
              <a:xfrm>
                <a:off x="3573463" y="3570288"/>
                <a:ext cx="15875" cy="25400"/>
              </a:xfrm>
              <a:custGeom>
                <a:avLst/>
                <a:gdLst>
                  <a:gd name="T0" fmla="*/ 4 w 10"/>
                  <a:gd name="T1" fmla="*/ 16 h 16"/>
                  <a:gd name="T2" fmla="*/ 4 w 10"/>
                  <a:gd name="T3" fmla="*/ 9 h 16"/>
                  <a:gd name="T4" fmla="*/ 0 w 10"/>
                  <a:gd name="T5" fmla="*/ 3 h 16"/>
                  <a:gd name="T6" fmla="*/ 0 w 10"/>
                  <a:gd name="T7" fmla="*/ 0 h 16"/>
                  <a:gd name="T8" fmla="*/ 10 w 10"/>
                  <a:gd name="T9" fmla="*/ 13 h 16"/>
                  <a:gd name="T10" fmla="*/ 4 w 10"/>
                  <a:gd name="T11" fmla="*/ 16 h 16"/>
                  <a:gd name="T12" fmla="*/ 4 w 10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6">
                    <a:moveTo>
                      <a:pt x="4" y="16"/>
                    </a:moveTo>
                    <a:lnTo>
                      <a:pt x="4" y="9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0" y="13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612"/>
              <p:cNvSpPr>
                <a:spLocks/>
              </p:cNvSpPr>
              <p:nvPr/>
            </p:nvSpPr>
            <p:spPr bwMode="auto">
              <a:xfrm>
                <a:off x="3579813" y="3609975"/>
                <a:ext cx="14288" cy="25400"/>
              </a:xfrm>
              <a:custGeom>
                <a:avLst/>
                <a:gdLst>
                  <a:gd name="T0" fmla="*/ 6 w 9"/>
                  <a:gd name="T1" fmla="*/ 16 h 16"/>
                  <a:gd name="T2" fmla="*/ 0 w 9"/>
                  <a:gd name="T3" fmla="*/ 0 h 16"/>
                  <a:gd name="T4" fmla="*/ 2 w 9"/>
                  <a:gd name="T5" fmla="*/ 0 h 16"/>
                  <a:gd name="T6" fmla="*/ 9 w 9"/>
                  <a:gd name="T7" fmla="*/ 13 h 16"/>
                  <a:gd name="T8" fmla="*/ 6 w 9"/>
                  <a:gd name="T9" fmla="*/ 16 h 16"/>
                  <a:gd name="T10" fmla="*/ 6 w 9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6">
                    <a:moveTo>
                      <a:pt x="6" y="16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9" y="13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13"/>
              <p:cNvSpPr>
                <a:spLocks/>
              </p:cNvSpPr>
              <p:nvPr/>
            </p:nvSpPr>
            <p:spPr bwMode="auto">
              <a:xfrm>
                <a:off x="3514725" y="3590925"/>
                <a:ext cx="11113" cy="14288"/>
              </a:xfrm>
              <a:custGeom>
                <a:avLst/>
                <a:gdLst>
                  <a:gd name="T0" fmla="*/ 4 w 7"/>
                  <a:gd name="T1" fmla="*/ 9 h 9"/>
                  <a:gd name="T2" fmla="*/ 0 w 7"/>
                  <a:gd name="T3" fmla="*/ 3 h 9"/>
                  <a:gd name="T4" fmla="*/ 4 w 7"/>
                  <a:gd name="T5" fmla="*/ 0 h 9"/>
                  <a:gd name="T6" fmla="*/ 7 w 7"/>
                  <a:gd name="T7" fmla="*/ 5 h 9"/>
                  <a:gd name="T8" fmla="*/ 4 w 7"/>
                  <a:gd name="T9" fmla="*/ 9 h 9"/>
                  <a:gd name="T10" fmla="*/ 4 w 7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9">
                    <a:moveTo>
                      <a:pt x="4" y="9"/>
                    </a:moveTo>
                    <a:lnTo>
                      <a:pt x="0" y="3"/>
                    </a:lnTo>
                    <a:lnTo>
                      <a:pt x="4" y="0"/>
                    </a:lnTo>
                    <a:lnTo>
                      <a:pt x="7" y="5"/>
                    </a:lnTo>
                    <a:lnTo>
                      <a:pt x="4" y="9"/>
                    </a:lnTo>
                    <a:lnTo>
                      <a:pt x="4" y="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14"/>
              <p:cNvSpPr>
                <a:spLocks/>
              </p:cNvSpPr>
              <p:nvPr/>
            </p:nvSpPr>
            <p:spPr bwMode="auto">
              <a:xfrm>
                <a:off x="3636963" y="3643313"/>
                <a:ext cx="11113" cy="6350"/>
              </a:xfrm>
              <a:custGeom>
                <a:avLst/>
                <a:gdLst>
                  <a:gd name="T0" fmla="*/ 7 w 7"/>
                  <a:gd name="T1" fmla="*/ 4 h 4"/>
                  <a:gd name="T2" fmla="*/ 0 w 7"/>
                  <a:gd name="T3" fmla="*/ 0 h 4"/>
                  <a:gd name="T4" fmla="*/ 7 w 7"/>
                  <a:gd name="T5" fmla="*/ 0 h 4"/>
                  <a:gd name="T6" fmla="*/ 7 w 7"/>
                  <a:gd name="T7" fmla="*/ 4 h 4"/>
                  <a:gd name="T8" fmla="*/ 7 w 7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7" y="4"/>
                    </a:moveTo>
                    <a:lnTo>
                      <a:pt x="0" y="0"/>
                    </a:lnTo>
                    <a:lnTo>
                      <a:pt x="7" y="0"/>
                    </a:lnTo>
                    <a:lnTo>
                      <a:pt x="7" y="4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615"/>
              <p:cNvSpPr>
                <a:spLocks/>
              </p:cNvSpPr>
              <p:nvPr/>
            </p:nvSpPr>
            <p:spPr bwMode="auto">
              <a:xfrm>
                <a:off x="3979863" y="3917950"/>
                <a:ext cx="14288" cy="15875"/>
              </a:xfrm>
              <a:custGeom>
                <a:avLst/>
                <a:gdLst>
                  <a:gd name="T0" fmla="*/ 7 w 9"/>
                  <a:gd name="T1" fmla="*/ 10 h 10"/>
                  <a:gd name="T2" fmla="*/ 0 w 9"/>
                  <a:gd name="T3" fmla="*/ 0 h 10"/>
                  <a:gd name="T4" fmla="*/ 7 w 9"/>
                  <a:gd name="T5" fmla="*/ 0 h 10"/>
                  <a:gd name="T6" fmla="*/ 9 w 9"/>
                  <a:gd name="T7" fmla="*/ 6 h 10"/>
                  <a:gd name="T8" fmla="*/ 7 w 9"/>
                  <a:gd name="T9" fmla="*/ 10 h 10"/>
                  <a:gd name="T10" fmla="*/ 7 w 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7" y="10"/>
                    </a:moveTo>
                    <a:lnTo>
                      <a:pt x="0" y="0"/>
                    </a:lnTo>
                    <a:lnTo>
                      <a:pt x="7" y="0"/>
                    </a:lnTo>
                    <a:lnTo>
                      <a:pt x="9" y="6"/>
                    </a:lnTo>
                    <a:lnTo>
                      <a:pt x="7" y="10"/>
                    </a:lnTo>
                    <a:lnTo>
                      <a:pt x="7" y="1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616"/>
              <p:cNvSpPr>
                <a:spLocks/>
              </p:cNvSpPr>
              <p:nvPr/>
            </p:nvSpPr>
            <p:spPr bwMode="auto">
              <a:xfrm>
                <a:off x="3182938" y="3757613"/>
                <a:ext cx="34925" cy="73025"/>
              </a:xfrm>
              <a:custGeom>
                <a:avLst/>
                <a:gdLst>
                  <a:gd name="T0" fmla="*/ 6 w 22"/>
                  <a:gd name="T1" fmla="*/ 12 h 46"/>
                  <a:gd name="T2" fmla="*/ 13 w 22"/>
                  <a:gd name="T3" fmla="*/ 3 h 46"/>
                  <a:gd name="T4" fmla="*/ 18 w 22"/>
                  <a:gd name="T5" fmla="*/ 0 h 46"/>
                  <a:gd name="T6" fmla="*/ 22 w 22"/>
                  <a:gd name="T7" fmla="*/ 3 h 46"/>
                  <a:gd name="T8" fmla="*/ 18 w 22"/>
                  <a:gd name="T9" fmla="*/ 18 h 46"/>
                  <a:gd name="T10" fmla="*/ 15 w 22"/>
                  <a:gd name="T11" fmla="*/ 33 h 46"/>
                  <a:gd name="T12" fmla="*/ 9 w 22"/>
                  <a:gd name="T13" fmla="*/ 39 h 46"/>
                  <a:gd name="T14" fmla="*/ 6 w 22"/>
                  <a:gd name="T15" fmla="*/ 46 h 46"/>
                  <a:gd name="T16" fmla="*/ 0 w 22"/>
                  <a:gd name="T17" fmla="*/ 43 h 46"/>
                  <a:gd name="T18" fmla="*/ 6 w 22"/>
                  <a:gd name="T19" fmla="*/ 12 h 46"/>
                  <a:gd name="T20" fmla="*/ 6 w 22"/>
                  <a:gd name="T21" fmla="*/ 1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46">
                    <a:moveTo>
                      <a:pt x="6" y="12"/>
                    </a:moveTo>
                    <a:lnTo>
                      <a:pt x="13" y="3"/>
                    </a:lnTo>
                    <a:lnTo>
                      <a:pt x="18" y="0"/>
                    </a:lnTo>
                    <a:lnTo>
                      <a:pt x="22" y="3"/>
                    </a:lnTo>
                    <a:lnTo>
                      <a:pt x="18" y="18"/>
                    </a:lnTo>
                    <a:lnTo>
                      <a:pt x="15" y="33"/>
                    </a:lnTo>
                    <a:lnTo>
                      <a:pt x="9" y="39"/>
                    </a:lnTo>
                    <a:lnTo>
                      <a:pt x="6" y="46"/>
                    </a:lnTo>
                    <a:lnTo>
                      <a:pt x="0" y="43"/>
                    </a:lnTo>
                    <a:lnTo>
                      <a:pt x="6" y="12"/>
                    </a:lnTo>
                    <a:lnTo>
                      <a:pt x="6" y="1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617"/>
              <p:cNvSpPr>
                <a:spLocks/>
              </p:cNvSpPr>
              <p:nvPr/>
            </p:nvSpPr>
            <p:spPr bwMode="auto">
              <a:xfrm>
                <a:off x="3711575" y="4559300"/>
                <a:ext cx="330200" cy="373063"/>
              </a:xfrm>
              <a:custGeom>
                <a:avLst/>
                <a:gdLst>
                  <a:gd name="T0" fmla="*/ 7 w 208"/>
                  <a:gd name="T1" fmla="*/ 99 h 235"/>
                  <a:gd name="T2" fmla="*/ 8 w 208"/>
                  <a:gd name="T3" fmla="*/ 80 h 235"/>
                  <a:gd name="T4" fmla="*/ 8 w 208"/>
                  <a:gd name="T5" fmla="*/ 67 h 235"/>
                  <a:gd name="T6" fmla="*/ 15 w 208"/>
                  <a:gd name="T7" fmla="*/ 44 h 235"/>
                  <a:gd name="T8" fmla="*/ 0 w 208"/>
                  <a:gd name="T9" fmla="*/ 15 h 235"/>
                  <a:gd name="T10" fmla="*/ 17 w 208"/>
                  <a:gd name="T11" fmla="*/ 21 h 235"/>
                  <a:gd name="T12" fmla="*/ 28 w 208"/>
                  <a:gd name="T13" fmla="*/ 12 h 235"/>
                  <a:gd name="T14" fmla="*/ 53 w 208"/>
                  <a:gd name="T15" fmla="*/ 0 h 235"/>
                  <a:gd name="T16" fmla="*/ 71 w 208"/>
                  <a:gd name="T17" fmla="*/ 0 h 235"/>
                  <a:gd name="T18" fmla="*/ 74 w 208"/>
                  <a:gd name="T19" fmla="*/ 21 h 235"/>
                  <a:gd name="T20" fmla="*/ 80 w 208"/>
                  <a:gd name="T21" fmla="*/ 37 h 235"/>
                  <a:gd name="T22" fmla="*/ 96 w 208"/>
                  <a:gd name="T23" fmla="*/ 46 h 235"/>
                  <a:gd name="T24" fmla="*/ 129 w 208"/>
                  <a:gd name="T25" fmla="*/ 58 h 235"/>
                  <a:gd name="T26" fmla="*/ 156 w 208"/>
                  <a:gd name="T27" fmla="*/ 71 h 235"/>
                  <a:gd name="T28" fmla="*/ 160 w 208"/>
                  <a:gd name="T29" fmla="*/ 92 h 235"/>
                  <a:gd name="T30" fmla="*/ 163 w 208"/>
                  <a:gd name="T31" fmla="*/ 114 h 235"/>
                  <a:gd name="T32" fmla="*/ 201 w 208"/>
                  <a:gd name="T33" fmla="*/ 114 h 235"/>
                  <a:gd name="T34" fmla="*/ 208 w 208"/>
                  <a:gd name="T35" fmla="*/ 142 h 235"/>
                  <a:gd name="T36" fmla="*/ 208 w 208"/>
                  <a:gd name="T37" fmla="*/ 163 h 235"/>
                  <a:gd name="T38" fmla="*/ 206 w 208"/>
                  <a:gd name="T39" fmla="*/ 189 h 235"/>
                  <a:gd name="T40" fmla="*/ 191 w 208"/>
                  <a:gd name="T41" fmla="*/ 173 h 235"/>
                  <a:gd name="T42" fmla="*/ 142 w 208"/>
                  <a:gd name="T43" fmla="*/ 173 h 235"/>
                  <a:gd name="T44" fmla="*/ 142 w 208"/>
                  <a:gd name="T45" fmla="*/ 182 h 235"/>
                  <a:gd name="T46" fmla="*/ 133 w 208"/>
                  <a:gd name="T47" fmla="*/ 192 h 235"/>
                  <a:gd name="T48" fmla="*/ 135 w 208"/>
                  <a:gd name="T49" fmla="*/ 203 h 235"/>
                  <a:gd name="T50" fmla="*/ 129 w 208"/>
                  <a:gd name="T51" fmla="*/ 219 h 235"/>
                  <a:gd name="T52" fmla="*/ 110 w 208"/>
                  <a:gd name="T53" fmla="*/ 219 h 235"/>
                  <a:gd name="T54" fmla="*/ 101 w 208"/>
                  <a:gd name="T55" fmla="*/ 235 h 235"/>
                  <a:gd name="T56" fmla="*/ 92 w 208"/>
                  <a:gd name="T57" fmla="*/ 222 h 235"/>
                  <a:gd name="T58" fmla="*/ 80 w 208"/>
                  <a:gd name="T59" fmla="*/ 222 h 235"/>
                  <a:gd name="T60" fmla="*/ 67 w 208"/>
                  <a:gd name="T61" fmla="*/ 215 h 235"/>
                  <a:gd name="T62" fmla="*/ 67 w 208"/>
                  <a:gd name="T63" fmla="*/ 222 h 235"/>
                  <a:gd name="T64" fmla="*/ 61 w 208"/>
                  <a:gd name="T65" fmla="*/ 222 h 235"/>
                  <a:gd name="T66" fmla="*/ 55 w 208"/>
                  <a:gd name="T67" fmla="*/ 235 h 235"/>
                  <a:gd name="T68" fmla="*/ 46 w 208"/>
                  <a:gd name="T69" fmla="*/ 235 h 235"/>
                  <a:gd name="T70" fmla="*/ 37 w 208"/>
                  <a:gd name="T71" fmla="*/ 215 h 235"/>
                  <a:gd name="T72" fmla="*/ 30 w 208"/>
                  <a:gd name="T73" fmla="*/ 198 h 235"/>
                  <a:gd name="T74" fmla="*/ 24 w 208"/>
                  <a:gd name="T75" fmla="*/ 169 h 235"/>
                  <a:gd name="T76" fmla="*/ 15 w 208"/>
                  <a:gd name="T77" fmla="*/ 154 h 235"/>
                  <a:gd name="T78" fmla="*/ 7 w 208"/>
                  <a:gd name="T79" fmla="*/ 139 h 235"/>
                  <a:gd name="T80" fmla="*/ 8 w 208"/>
                  <a:gd name="T81" fmla="*/ 126 h 235"/>
                  <a:gd name="T82" fmla="*/ 12 w 208"/>
                  <a:gd name="T83" fmla="*/ 117 h 235"/>
                  <a:gd name="T84" fmla="*/ 15 w 208"/>
                  <a:gd name="T85" fmla="*/ 120 h 235"/>
                  <a:gd name="T86" fmla="*/ 21 w 208"/>
                  <a:gd name="T87" fmla="*/ 110 h 235"/>
                  <a:gd name="T88" fmla="*/ 7 w 208"/>
                  <a:gd name="T89" fmla="*/ 9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8" h="235">
                    <a:moveTo>
                      <a:pt x="7" y="99"/>
                    </a:moveTo>
                    <a:lnTo>
                      <a:pt x="8" y="80"/>
                    </a:lnTo>
                    <a:lnTo>
                      <a:pt x="8" y="67"/>
                    </a:lnTo>
                    <a:lnTo>
                      <a:pt x="15" y="44"/>
                    </a:lnTo>
                    <a:lnTo>
                      <a:pt x="0" y="15"/>
                    </a:lnTo>
                    <a:lnTo>
                      <a:pt x="17" y="21"/>
                    </a:lnTo>
                    <a:lnTo>
                      <a:pt x="28" y="12"/>
                    </a:lnTo>
                    <a:lnTo>
                      <a:pt x="53" y="0"/>
                    </a:lnTo>
                    <a:lnTo>
                      <a:pt x="71" y="0"/>
                    </a:lnTo>
                    <a:lnTo>
                      <a:pt x="74" y="21"/>
                    </a:lnTo>
                    <a:lnTo>
                      <a:pt x="80" y="37"/>
                    </a:lnTo>
                    <a:lnTo>
                      <a:pt x="96" y="46"/>
                    </a:lnTo>
                    <a:lnTo>
                      <a:pt x="129" y="58"/>
                    </a:lnTo>
                    <a:lnTo>
                      <a:pt x="156" y="71"/>
                    </a:lnTo>
                    <a:lnTo>
                      <a:pt x="160" y="92"/>
                    </a:lnTo>
                    <a:lnTo>
                      <a:pt x="163" y="114"/>
                    </a:lnTo>
                    <a:lnTo>
                      <a:pt x="201" y="114"/>
                    </a:lnTo>
                    <a:lnTo>
                      <a:pt x="208" y="142"/>
                    </a:lnTo>
                    <a:lnTo>
                      <a:pt x="208" y="163"/>
                    </a:lnTo>
                    <a:lnTo>
                      <a:pt x="206" y="189"/>
                    </a:lnTo>
                    <a:lnTo>
                      <a:pt x="191" y="173"/>
                    </a:lnTo>
                    <a:lnTo>
                      <a:pt x="142" y="173"/>
                    </a:lnTo>
                    <a:lnTo>
                      <a:pt x="142" y="182"/>
                    </a:lnTo>
                    <a:lnTo>
                      <a:pt x="133" y="192"/>
                    </a:lnTo>
                    <a:lnTo>
                      <a:pt x="135" y="203"/>
                    </a:lnTo>
                    <a:lnTo>
                      <a:pt x="129" y="219"/>
                    </a:lnTo>
                    <a:lnTo>
                      <a:pt x="110" y="219"/>
                    </a:lnTo>
                    <a:lnTo>
                      <a:pt x="101" y="235"/>
                    </a:lnTo>
                    <a:lnTo>
                      <a:pt x="92" y="222"/>
                    </a:lnTo>
                    <a:lnTo>
                      <a:pt x="80" y="222"/>
                    </a:lnTo>
                    <a:lnTo>
                      <a:pt x="67" y="215"/>
                    </a:lnTo>
                    <a:lnTo>
                      <a:pt x="67" y="222"/>
                    </a:lnTo>
                    <a:lnTo>
                      <a:pt x="61" y="222"/>
                    </a:lnTo>
                    <a:lnTo>
                      <a:pt x="55" y="235"/>
                    </a:lnTo>
                    <a:lnTo>
                      <a:pt x="46" y="235"/>
                    </a:lnTo>
                    <a:lnTo>
                      <a:pt x="37" y="215"/>
                    </a:lnTo>
                    <a:lnTo>
                      <a:pt x="30" y="198"/>
                    </a:lnTo>
                    <a:lnTo>
                      <a:pt x="24" y="169"/>
                    </a:lnTo>
                    <a:lnTo>
                      <a:pt x="15" y="154"/>
                    </a:lnTo>
                    <a:lnTo>
                      <a:pt x="7" y="139"/>
                    </a:lnTo>
                    <a:lnTo>
                      <a:pt x="8" y="126"/>
                    </a:lnTo>
                    <a:lnTo>
                      <a:pt x="12" y="117"/>
                    </a:lnTo>
                    <a:lnTo>
                      <a:pt x="15" y="120"/>
                    </a:lnTo>
                    <a:lnTo>
                      <a:pt x="21" y="110"/>
                    </a:lnTo>
                    <a:lnTo>
                      <a:pt x="7" y="9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618"/>
              <p:cNvSpPr>
                <a:spLocks/>
              </p:cNvSpPr>
              <p:nvPr/>
            </p:nvSpPr>
            <p:spPr bwMode="auto">
              <a:xfrm>
                <a:off x="3711575" y="4559300"/>
                <a:ext cx="330200" cy="373063"/>
              </a:xfrm>
              <a:custGeom>
                <a:avLst/>
                <a:gdLst>
                  <a:gd name="T0" fmla="*/ 7 w 208"/>
                  <a:gd name="T1" fmla="*/ 99 h 235"/>
                  <a:gd name="T2" fmla="*/ 8 w 208"/>
                  <a:gd name="T3" fmla="*/ 80 h 235"/>
                  <a:gd name="T4" fmla="*/ 8 w 208"/>
                  <a:gd name="T5" fmla="*/ 67 h 235"/>
                  <a:gd name="T6" fmla="*/ 15 w 208"/>
                  <a:gd name="T7" fmla="*/ 44 h 235"/>
                  <a:gd name="T8" fmla="*/ 0 w 208"/>
                  <a:gd name="T9" fmla="*/ 15 h 235"/>
                  <a:gd name="T10" fmla="*/ 17 w 208"/>
                  <a:gd name="T11" fmla="*/ 21 h 235"/>
                  <a:gd name="T12" fmla="*/ 28 w 208"/>
                  <a:gd name="T13" fmla="*/ 12 h 235"/>
                  <a:gd name="T14" fmla="*/ 53 w 208"/>
                  <a:gd name="T15" fmla="*/ 0 h 235"/>
                  <a:gd name="T16" fmla="*/ 71 w 208"/>
                  <a:gd name="T17" fmla="*/ 0 h 235"/>
                  <a:gd name="T18" fmla="*/ 74 w 208"/>
                  <a:gd name="T19" fmla="*/ 21 h 235"/>
                  <a:gd name="T20" fmla="*/ 80 w 208"/>
                  <a:gd name="T21" fmla="*/ 37 h 235"/>
                  <a:gd name="T22" fmla="*/ 96 w 208"/>
                  <a:gd name="T23" fmla="*/ 46 h 235"/>
                  <a:gd name="T24" fmla="*/ 129 w 208"/>
                  <a:gd name="T25" fmla="*/ 58 h 235"/>
                  <a:gd name="T26" fmla="*/ 156 w 208"/>
                  <a:gd name="T27" fmla="*/ 71 h 235"/>
                  <a:gd name="T28" fmla="*/ 160 w 208"/>
                  <a:gd name="T29" fmla="*/ 92 h 235"/>
                  <a:gd name="T30" fmla="*/ 163 w 208"/>
                  <a:gd name="T31" fmla="*/ 114 h 235"/>
                  <a:gd name="T32" fmla="*/ 201 w 208"/>
                  <a:gd name="T33" fmla="*/ 114 h 235"/>
                  <a:gd name="T34" fmla="*/ 208 w 208"/>
                  <a:gd name="T35" fmla="*/ 142 h 235"/>
                  <a:gd name="T36" fmla="*/ 208 w 208"/>
                  <a:gd name="T37" fmla="*/ 163 h 235"/>
                  <a:gd name="T38" fmla="*/ 206 w 208"/>
                  <a:gd name="T39" fmla="*/ 189 h 235"/>
                  <a:gd name="T40" fmla="*/ 191 w 208"/>
                  <a:gd name="T41" fmla="*/ 173 h 235"/>
                  <a:gd name="T42" fmla="*/ 142 w 208"/>
                  <a:gd name="T43" fmla="*/ 173 h 235"/>
                  <a:gd name="T44" fmla="*/ 142 w 208"/>
                  <a:gd name="T45" fmla="*/ 182 h 235"/>
                  <a:gd name="T46" fmla="*/ 133 w 208"/>
                  <a:gd name="T47" fmla="*/ 192 h 235"/>
                  <a:gd name="T48" fmla="*/ 135 w 208"/>
                  <a:gd name="T49" fmla="*/ 203 h 235"/>
                  <a:gd name="T50" fmla="*/ 129 w 208"/>
                  <a:gd name="T51" fmla="*/ 219 h 235"/>
                  <a:gd name="T52" fmla="*/ 110 w 208"/>
                  <a:gd name="T53" fmla="*/ 219 h 235"/>
                  <a:gd name="T54" fmla="*/ 101 w 208"/>
                  <a:gd name="T55" fmla="*/ 235 h 235"/>
                  <a:gd name="T56" fmla="*/ 92 w 208"/>
                  <a:gd name="T57" fmla="*/ 222 h 235"/>
                  <a:gd name="T58" fmla="*/ 80 w 208"/>
                  <a:gd name="T59" fmla="*/ 222 h 235"/>
                  <a:gd name="T60" fmla="*/ 67 w 208"/>
                  <a:gd name="T61" fmla="*/ 215 h 235"/>
                  <a:gd name="T62" fmla="*/ 67 w 208"/>
                  <a:gd name="T63" fmla="*/ 222 h 235"/>
                  <a:gd name="T64" fmla="*/ 61 w 208"/>
                  <a:gd name="T65" fmla="*/ 222 h 235"/>
                  <a:gd name="T66" fmla="*/ 55 w 208"/>
                  <a:gd name="T67" fmla="*/ 235 h 235"/>
                  <a:gd name="T68" fmla="*/ 46 w 208"/>
                  <a:gd name="T69" fmla="*/ 235 h 235"/>
                  <a:gd name="T70" fmla="*/ 37 w 208"/>
                  <a:gd name="T71" fmla="*/ 215 h 235"/>
                  <a:gd name="T72" fmla="*/ 30 w 208"/>
                  <a:gd name="T73" fmla="*/ 198 h 235"/>
                  <a:gd name="T74" fmla="*/ 24 w 208"/>
                  <a:gd name="T75" fmla="*/ 169 h 235"/>
                  <a:gd name="T76" fmla="*/ 15 w 208"/>
                  <a:gd name="T77" fmla="*/ 154 h 235"/>
                  <a:gd name="T78" fmla="*/ 7 w 208"/>
                  <a:gd name="T79" fmla="*/ 139 h 235"/>
                  <a:gd name="T80" fmla="*/ 8 w 208"/>
                  <a:gd name="T81" fmla="*/ 126 h 235"/>
                  <a:gd name="T82" fmla="*/ 12 w 208"/>
                  <a:gd name="T83" fmla="*/ 117 h 235"/>
                  <a:gd name="T84" fmla="*/ 15 w 208"/>
                  <a:gd name="T85" fmla="*/ 120 h 235"/>
                  <a:gd name="T86" fmla="*/ 21 w 208"/>
                  <a:gd name="T87" fmla="*/ 110 h 235"/>
                  <a:gd name="T88" fmla="*/ 7 w 208"/>
                  <a:gd name="T89" fmla="*/ 9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8" h="235">
                    <a:moveTo>
                      <a:pt x="7" y="99"/>
                    </a:moveTo>
                    <a:lnTo>
                      <a:pt x="8" y="80"/>
                    </a:lnTo>
                    <a:lnTo>
                      <a:pt x="8" y="67"/>
                    </a:lnTo>
                    <a:lnTo>
                      <a:pt x="15" y="44"/>
                    </a:lnTo>
                    <a:lnTo>
                      <a:pt x="0" y="15"/>
                    </a:lnTo>
                    <a:lnTo>
                      <a:pt x="17" y="21"/>
                    </a:lnTo>
                    <a:lnTo>
                      <a:pt x="28" y="12"/>
                    </a:lnTo>
                    <a:lnTo>
                      <a:pt x="53" y="0"/>
                    </a:lnTo>
                    <a:lnTo>
                      <a:pt x="71" y="0"/>
                    </a:lnTo>
                    <a:lnTo>
                      <a:pt x="74" y="21"/>
                    </a:lnTo>
                    <a:lnTo>
                      <a:pt x="80" y="37"/>
                    </a:lnTo>
                    <a:lnTo>
                      <a:pt x="96" y="46"/>
                    </a:lnTo>
                    <a:lnTo>
                      <a:pt x="129" y="58"/>
                    </a:lnTo>
                    <a:lnTo>
                      <a:pt x="156" y="71"/>
                    </a:lnTo>
                    <a:lnTo>
                      <a:pt x="160" y="92"/>
                    </a:lnTo>
                    <a:lnTo>
                      <a:pt x="163" y="114"/>
                    </a:lnTo>
                    <a:lnTo>
                      <a:pt x="201" y="114"/>
                    </a:lnTo>
                    <a:lnTo>
                      <a:pt x="208" y="142"/>
                    </a:lnTo>
                    <a:lnTo>
                      <a:pt x="208" y="163"/>
                    </a:lnTo>
                    <a:lnTo>
                      <a:pt x="206" y="189"/>
                    </a:lnTo>
                    <a:lnTo>
                      <a:pt x="191" y="173"/>
                    </a:lnTo>
                    <a:lnTo>
                      <a:pt x="142" y="173"/>
                    </a:lnTo>
                    <a:lnTo>
                      <a:pt x="142" y="182"/>
                    </a:lnTo>
                    <a:lnTo>
                      <a:pt x="133" y="192"/>
                    </a:lnTo>
                    <a:lnTo>
                      <a:pt x="135" y="203"/>
                    </a:lnTo>
                    <a:lnTo>
                      <a:pt x="129" y="219"/>
                    </a:lnTo>
                    <a:lnTo>
                      <a:pt x="110" y="219"/>
                    </a:lnTo>
                    <a:lnTo>
                      <a:pt x="101" y="235"/>
                    </a:lnTo>
                    <a:lnTo>
                      <a:pt x="92" y="222"/>
                    </a:lnTo>
                    <a:lnTo>
                      <a:pt x="80" y="222"/>
                    </a:lnTo>
                    <a:lnTo>
                      <a:pt x="67" y="215"/>
                    </a:lnTo>
                    <a:lnTo>
                      <a:pt x="67" y="222"/>
                    </a:lnTo>
                    <a:lnTo>
                      <a:pt x="61" y="222"/>
                    </a:lnTo>
                    <a:lnTo>
                      <a:pt x="55" y="235"/>
                    </a:lnTo>
                    <a:lnTo>
                      <a:pt x="46" y="235"/>
                    </a:lnTo>
                    <a:lnTo>
                      <a:pt x="37" y="215"/>
                    </a:lnTo>
                    <a:lnTo>
                      <a:pt x="30" y="198"/>
                    </a:lnTo>
                    <a:lnTo>
                      <a:pt x="24" y="169"/>
                    </a:lnTo>
                    <a:lnTo>
                      <a:pt x="15" y="154"/>
                    </a:lnTo>
                    <a:lnTo>
                      <a:pt x="7" y="139"/>
                    </a:lnTo>
                    <a:lnTo>
                      <a:pt x="8" y="126"/>
                    </a:lnTo>
                    <a:lnTo>
                      <a:pt x="12" y="117"/>
                    </a:lnTo>
                    <a:lnTo>
                      <a:pt x="15" y="120"/>
                    </a:lnTo>
                    <a:lnTo>
                      <a:pt x="21" y="110"/>
                    </a:lnTo>
                    <a:lnTo>
                      <a:pt x="7" y="99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619"/>
              <p:cNvSpPr>
                <a:spLocks/>
              </p:cNvSpPr>
              <p:nvPr/>
            </p:nvSpPr>
            <p:spPr bwMode="auto">
              <a:xfrm>
                <a:off x="3589338" y="4138613"/>
                <a:ext cx="1069975" cy="1125538"/>
              </a:xfrm>
              <a:custGeom>
                <a:avLst/>
                <a:gdLst>
                  <a:gd name="T0" fmla="*/ 364 w 674"/>
                  <a:gd name="T1" fmla="*/ 56 h 709"/>
                  <a:gd name="T2" fmla="*/ 385 w 674"/>
                  <a:gd name="T3" fmla="*/ 19 h 709"/>
                  <a:gd name="T4" fmla="*/ 412 w 674"/>
                  <a:gd name="T5" fmla="*/ 65 h 709"/>
                  <a:gd name="T6" fmla="*/ 381 w 674"/>
                  <a:gd name="T7" fmla="*/ 106 h 709"/>
                  <a:gd name="T8" fmla="*/ 403 w 674"/>
                  <a:gd name="T9" fmla="*/ 99 h 709"/>
                  <a:gd name="T10" fmla="*/ 403 w 674"/>
                  <a:gd name="T11" fmla="*/ 125 h 709"/>
                  <a:gd name="T12" fmla="*/ 471 w 674"/>
                  <a:gd name="T13" fmla="*/ 111 h 709"/>
                  <a:gd name="T14" fmla="*/ 508 w 674"/>
                  <a:gd name="T15" fmla="*/ 145 h 709"/>
                  <a:gd name="T16" fmla="*/ 579 w 674"/>
                  <a:gd name="T17" fmla="*/ 145 h 709"/>
                  <a:gd name="T18" fmla="*/ 660 w 674"/>
                  <a:gd name="T19" fmla="*/ 184 h 709"/>
                  <a:gd name="T20" fmla="*/ 669 w 674"/>
                  <a:gd name="T21" fmla="*/ 252 h 709"/>
                  <a:gd name="T22" fmla="*/ 628 w 674"/>
                  <a:gd name="T23" fmla="*/ 311 h 709"/>
                  <a:gd name="T24" fmla="*/ 607 w 674"/>
                  <a:gd name="T25" fmla="*/ 348 h 709"/>
                  <a:gd name="T26" fmla="*/ 598 w 674"/>
                  <a:gd name="T27" fmla="*/ 419 h 709"/>
                  <a:gd name="T28" fmla="*/ 576 w 674"/>
                  <a:gd name="T29" fmla="*/ 484 h 709"/>
                  <a:gd name="T30" fmla="*/ 521 w 674"/>
                  <a:gd name="T31" fmla="*/ 506 h 709"/>
                  <a:gd name="T32" fmla="*/ 460 w 674"/>
                  <a:gd name="T33" fmla="*/ 548 h 709"/>
                  <a:gd name="T34" fmla="*/ 450 w 674"/>
                  <a:gd name="T35" fmla="*/ 614 h 709"/>
                  <a:gd name="T36" fmla="*/ 419 w 674"/>
                  <a:gd name="T37" fmla="*/ 662 h 709"/>
                  <a:gd name="T38" fmla="*/ 385 w 674"/>
                  <a:gd name="T39" fmla="*/ 709 h 709"/>
                  <a:gd name="T40" fmla="*/ 367 w 674"/>
                  <a:gd name="T41" fmla="*/ 669 h 709"/>
                  <a:gd name="T42" fmla="*/ 317 w 674"/>
                  <a:gd name="T43" fmla="*/ 639 h 709"/>
                  <a:gd name="T44" fmla="*/ 327 w 674"/>
                  <a:gd name="T45" fmla="*/ 619 h 709"/>
                  <a:gd name="T46" fmla="*/ 364 w 674"/>
                  <a:gd name="T47" fmla="*/ 582 h 709"/>
                  <a:gd name="T48" fmla="*/ 351 w 674"/>
                  <a:gd name="T49" fmla="*/ 523 h 709"/>
                  <a:gd name="T50" fmla="*/ 327 w 674"/>
                  <a:gd name="T51" fmla="*/ 491 h 709"/>
                  <a:gd name="T52" fmla="*/ 285 w 674"/>
                  <a:gd name="T53" fmla="*/ 428 h 709"/>
                  <a:gd name="T54" fmla="*/ 240 w 674"/>
                  <a:gd name="T55" fmla="*/ 379 h 709"/>
                  <a:gd name="T56" fmla="*/ 206 w 674"/>
                  <a:gd name="T57" fmla="*/ 323 h 709"/>
                  <a:gd name="T58" fmla="*/ 151 w 674"/>
                  <a:gd name="T59" fmla="*/ 286 h 709"/>
                  <a:gd name="T60" fmla="*/ 105 w 674"/>
                  <a:gd name="T61" fmla="*/ 277 h 709"/>
                  <a:gd name="T62" fmla="*/ 68 w 674"/>
                  <a:gd name="T63" fmla="*/ 284 h 709"/>
                  <a:gd name="T64" fmla="*/ 52 w 674"/>
                  <a:gd name="T65" fmla="*/ 265 h 709"/>
                  <a:gd name="T66" fmla="*/ 12 w 674"/>
                  <a:gd name="T67" fmla="*/ 247 h 709"/>
                  <a:gd name="T68" fmla="*/ 12 w 674"/>
                  <a:gd name="T69" fmla="*/ 204 h 709"/>
                  <a:gd name="T70" fmla="*/ 49 w 674"/>
                  <a:gd name="T71" fmla="*/ 163 h 709"/>
                  <a:gd name="T72" fmla="*/ 77 w 674"/>
                  <a:gd name="T73" fmla="*/ 111 h 709"/>
                  <a:gd name="T74" fmla="*/ 68 w 674"/>
                  <a:gd name="T75" fmla="*/ 79 h 709"/>
                  <a:gd name="T76" fmla="*/ 68 w 674"/>
                  <a:gd name="T77" fmla="*/ 72 h 709"/>
                  <a:gd name="T78" fmla="*/ 94 w 674"/>
                  <a:gd name="T79" fmla="*/ 62 h 709"/>
                  <a:gd name="T80" fmla="*/ 114 w 674"/>
                  <a:gd name="T81" fmla="*/ 68 h 709"/>
                  <a:gd name="T82" fmla="*/ 141 w 674"/>
                  <a:gd name="T83" fmla="*/ 77 h 709"/>
                  <a:gd name="T84" fmla="*/ 182 w 674"/>
                  <a:gd name="T85" fmla="*/ 49 h 709"/>
                  <a:gd name="T86" fmla="*/ 157 w 674"/>
                  <a:gd name="T87" fmla="*/ 19 h 709"/>
                  <a:gd name="T88" fmla="*/ 196 w 674"/>
                  <a:gd name="T89" fmla="*/ 19 h 709"/>
                  <a:gd name="T90" fmla="*/ 237 w 674"/>
                  <a:gd name="T91" fmla="*/ 0 h 709"/>
                  <a:gd name="T92" fmla="*/ 240 w 674"/>
                  <a:gd name="T93" fmla="*/ 43 h 709"/>
                  <a:gd name="T94" fmla="*/ 283 w 674"/>
                  <a:gd name="T95" fmla="*/ 62 h 709"/>
                  <a:gd name="T96" fmla="*/ 308 w 674"/>
                  <a:gd name="T97" fmla="*/ 4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74" h="709">
                    <a:moveTo>
                      <a:pt x="333" y="52"/>
                    </a:moveTo>
                    <a:lnTo>
                      <a:pt x="344" y="59"/>
                    </a:lnTo>
                    <a:lnTo>
                      <a:pt x="364" y="56"/>
                    </a:lnTo>
                    <a:lnTo>
                      <a:pt x="376" y="40"/>
                    </a:lnTo>
                    <a:lnTo>
                      <a:pt x="385" y="22"/>
                    </a:lnTo>
                    <a:lnTo>
                      <a:pt x="385" y="19"/>
                    </a:lnTo>
                    <a:lnTo>
                      <a:pt x="394" y="24"/>
                    </a:lnTo>
                    <a:lnTo>
                      <a:pt x="401" y="59"/>
                    </a:lnTo>
                    <a:lnTo>
                      <a:pt x="412" y="65"/>
                    </a:lnTo>
                    <a:lnTo>
                      <a:pt x="412" y="77"/>
                    </a:lnTo>
                    <a:lnTo>
                      <a:pt x="394" y="90"/>
                    </a:lnTo>
                    <a:lnTo>
                      <a:pt x="381" y="106"/>
                    </a:lnTo>
                    <a:lnTo>
                      <a:pt x="369" y="120"/>
                    </a:lnTo>
                    <a:lnTo>
                      <a:pt x="391" y="115"/>
                    </a:lnTo>
                    <a:lnTo>
                      <a:pt x="403" y="99"/>
                    </a:lnTo>
                    <a:lnTo>
                      <a:pt x="440" y="99"/>
                    </a:lnTo>
                    <a:lnTo>
                      <a:pt x="431" y="120"/>
                    </a:lnTo>
                    <a:lnTo>
                      <a:pt x="403" y="125"/>
                    </a:lnTo>
                    <a:lnTo>
                      <a:pt x="425" y="129"/>
                    </a:lnTo>
                    <a:lnTo>
                      <a:pt x="450" y="106"/>
                    </a:lnTo>
                    <a:lnTo>
                      <a:pt x="471" y="111"/>
                    </a:lnTo>
                    <a:lnTo>
                      <a:pt x="492" y="117"/>
                    </a:lnTo>
                    <a:lnTo>
                      <a:pt x="508" y="129"/>
                    </a:lnTo>
                    <a:lnTo>
                      <a:pt x="508" y="145"/>
                    </a:lnTo>
                    <a:lnTo>
                      <a:pt x="526" y="136"/>
                    </a:lnTo>
                    <a:lnTo>
                      <a:pt x="555" y="145"/>
                    </a:lnTo>
                    <a:lnTo>
                      <a:pt x="579" y="145"/>
                    </a:lnTo>
                    <a:lnTo>
                      <a:pt x="610" y="161"/>
                    </a:lnTo>
                    <a:lnTo>
                      <a:pt x="631" y="179"/>
                    </a:lnTo>
                    <a:lnTo>
                      <a:pt x="660" y="184"/>
                    </a:lnTo>
                    <a:lnTo>
                      <a:pt x="669" y="197"/>
                    </a:lnTo>
                    <a:lnTo>
                      <a:pt x="674" y="220"/>
                    </a:lnTo>
                    <a:lnTo>
                      <a:pt x="669" y="252"/>
                    </a:lnTo>
                    <a:lnTo>
                      <a:pt x="656" y="268"/>
                    </a:lnTo>
                    <a:lnTo>
                      <a:pt x="640" y="286"/>
                    </a:lnTo>
                    <a:lnTo>
                      <a:pt x="628" y="311"/>
                    </a:lnTo>
                    <a:lnTo>
                      <a:pt x="617" y="315"/>
                    </a:lnTo>
                    <a:lnTo>
                      <a:pt x="607" y="330"/>
                    </a:lnTo>
                    <a:lnTo>
                      <a:pt x="607" y="348"/>
                    </a:lnTo>
                    <a:lnTo>
                      <a:pt x="610" y="373"/>
                    </a:lnTo>
                    <a:lnTo>
                      <a:pt x="607" y="404"/>
                    </a:lnTo>
                    <a:lnTo>
                      <a:pt x="598" y="419"/>
                    </a:lnTo>
                    <a:lnTo>
                      <a:pt x="598" y="438"/>
                    </a:lnTo>
                    <a:lnTo>
                      <a:pt x="579" y="468"/>
                    </a:lnTo>
                    <a:lnTo>
                      <a:pt x="576" y="484"/>
                    </a:lnTo>
                    <a:lnTo>
                      <a:pt x="564" y="502"/>
                    </a:lnTo>
                    <a:lnTo>
                      <a:pt x="549" y="502"/>
                    </a:lnTo>
                    <a:lnTo>
                      <a:pt x="521" y="506"/>
                    </a:lnTo>
                    <a:lnTo>
                      <a:pt x="496" y="521"/>
                    </a:lnTo>
                    <a:lnTo>
                      <a:pt x="475" y="533"/>
                    </a:lnTo>
                    <a:lnTo>
                      <a:pt x="460" y="548"/>
                    </a:lnTo>
                    <a:lnTo>
                      <a:pt x="453" y="576"/>
                    </a:lnTo>
                    <a:lnTo>
                      <a:pt x="456" y="598"/>
                    </a:lnTo>
                    <a:lnTo>
                      <a:pt x="450" y="614"/>
                    </a:lnTo>
                    <a:lnTo>
                      <a:pt x="433" y="632"/>
                    </a:lnTo>
                    <a:lnTo>
                      <a:pt x="428" y="648"/>
                    </a:lnTo>
                    <a:lnTo>
                      <a:pt x="419" y="662"/>
                    </a:lnTo>
                    <a:lnTo>
                      <a:pt x="407" y="678"/>
                    </a:lnTo>
                    <a:lnTo>
                      <a:pt x="401" y="691"/>
                    </a:lnTo>
                    <a:lnTo>
                      <a:pt x="385" y="709"/>
                    </a:lnTo>
                    <a:lnTo>
                      <a:pt x="381" y="696"/>
                    </a:lnTo>
                    <a:lnTo>
                      <a:pt x="385" y="687"/>
                    </a:lnTo>
                    <a:lnTo>
                      <a:pt x="367" y="669"/>
                    </a:lnTo>
                    <a:lnTo>
                      <a:pt x="348" y="657"/>
                    </a:lnTo>
                    <a:lnTo>
                      <a:pt x="338" y="657"/>
                    </a:lnTo>
                    <a:lnTo>
                      <a:pt x="317" y="639"/>
                    </a:lnTo>
                    <a:lnTo>
                      <a:pt x="308" y="639"/>
                    </a:lnTo>
                    <a:lnTo>
                      <a:pt x="317" y="632"/>
                    </a:lnTo>
                    <a:lnTo>
                      <a:pt x="327" y="619"/>
                    </a:lnTo>
                    <a:lnTo>
                      <a:pt x="338" y="605"/>
                    </a:lnTo>
                    <a:lnTo>
                      <a:pt x="348" y="591"/>
                    </a:lnTo>
                    <a:lnTo>
                      <a:pt x="364" y="582"/>
                    </a:lnTo>
                    <a:lnTo>
                      <a:pt x="367" y="564"/>
                    </a:lnTo>
                    <a:lnTo>
                      <a:pt x="357" y="548"/>
                    </a:lnTo>
                    <a:lnTo>
                      <a:pt x="351" y="523"/>
                    </a:lnTo>
                    <a:lnTo>
                      <a:pt x="344" y="517"/>
                    </a:lnTo>
                    <a:lnTo>
                      <a:pt x="342" y="521"/>
                    </a:lnTo>
                    <a:lnTo>
                      <a:pt x="327" y="491"/>
                    </a:lnTo>
                    <a:lnTo>
                      <a:pt x="289" y="487"/>
                    </a:lnTo>
                    <a:lnTo>
                      <a:pt x="283" y="454"/>
                    </a:lnTo>
                    <a:lnTo>
                      <a:pt x="285" y="428"/>
                    </a:lnTo>
                    <a:lnTo>
                      <a:pt x="285" y="407"/>
                    </a:lnTo>
                    <a:lnTo>
                      <a:pt x="278" y="379"/>
                    </a:lnTo>
                    <a:lnTo>
                      <a:pt x="240" y="379"/>
                    </a:lnTo>
                    <a:lnTo>
                      <a:pt x="237" y="357"/>
                    </a:lnTo>
                    <a:lnTo>
                      <a:pt x="233" y="336"/>
                    </a:lnTo>
                    <a:lnTo>
                      <a:pt x="206" y="323"/>
                    </a:lnTo>
                    <a:lnTo>
                      <a:pt x="173" y="311"/>
                    </a:lnTo>
                    <a:lnTo>
                      <a:pt x="157" y="302"/>
                    </a:lnTo>
                    <a:lnTo>
                      <a:pt x="151" y="286"/>
                    </a:lnTo>
                    <a:lnTo>
                      <a:pt x="148" y="265"/>
                    </a:lnTo>
                    <a:lnTo>
                      <a:pt x="130" y="265"/>
                    </a:lnTo>
                    <a:lnTo>
                      <a:pt x="105" y="277"/>
                    </a:lnTo>
                    <a:lnTo>
                      <a:pt x="94" y="286"/>
                    </a:lnTo>
                    <a:lnTo>
                      <a:pt x="77" y="280"/>
                    </a:lnTo>
                    <a:lnTo>
                      <a:pt x="68" y="284"/>
                    </a:lnTo>
                    <a:lnTo>
                      <a:pt x="59" y="284"/>
                    </a:lnTo>
                    <a:lnTo>
                      <a:pt x="59" y="256"/>
                    </a:lnTo>
                    <a:lnTo>
                      <a:pt x="52" y="265"/>
                    </a:lnTo>
                    <a:lnTo>
                      <a:pt x="34" y="265"/>
                    </a:lnTo>
                    <a:lnTo>
                      <a:pt x="21" y="256"/>
                    </a:lnTo>
                    <a:lnTo>
                      <a:pt x="12" y="247"/>
                    </a:lnTo>
                    <a:lnTo>
                      <a:pt x="3" y="231"/>
                    </a:lnTo>
                    <a:lnTo>
                      <a:pt x="0" y="209"/>
                    </a:lnTo>
                    <a:lnTo>
                      <a:pt x="12" y="204"/>
                    </a:lnTo>
                    <a:lnTo>
                      <a:pt x="12" y="188"/>
                    </a:lnTo>
                    <a:lnTo>
                      <a:pt x="21" y="175"/>
                    </a:lnTo>
                    <a:lnTo>
                      <a:pt x="49" y="163"/>
                    </a:lnTo>
                    <a:lnTo>
                      <a:pt x="64" y="163"/>
                    </a:lnTo>
                    <a:lnTo>
                      <a:pt x="68" y="163"/>
                    </a:lnTo>
                    <a:lnTo>
                      <a:pt x="77" y="111"/>
                    </a:lnTo>
                    <a:lnTo>
                      <a:pt x="73" y="99"/>
                    </a:lnTo>
                    <a:lnTo>
                      <a:pt x="64" y="90"/>
                    </a:lnTo>
                    <a:lnTo>
                      <a:pt x="68" y="79"/>
                    </a:lnTo>
                    <a:lnTo>
                      <a:pt x="77" y="79"/>
                    </a:lnTo>
                    <a:lnTo>
                      <a:pt x="77" y="74"/>
                    </a:lnTo>
                    <a:lnTo>
                      <a:pt x="68" y="72"/>
                    </a:lnTo>
                    <a:lnTo>
                      <a:pt x="68" y="62"/>
                    </a:lnTo>
                    <a:lnTo>
                      <a:pt x="73" y="62"/>
                    </a:lnTo>
                    <a:lnTo>
                      <a:pt x="94" y="62"/>
                    </a:lnTo>
                    <a:lnTo>
                      <a:pt x="98" y="56"/>
                    </a:lnTo>
                    <a:lnTo>
                      <a:pt x="110" y="56"/>
                    </a:lnTo>
                    <a:lnTo>
                      <a:pt x="114" y="68"/>
                    </a:lnTo>
                    <a:lnTo>
                      <a:pt x="121" y="72"/>
                    </a:lnTo>
                    <a:lnTo>
                      <a:pt x="130" y="77"/>
                    </a:lnTo>
                    <a:lnTo>
                      <a:pt x="141" y="77"/>
                    </a:lnTo>
                    <a:lnTo>
                      <a:pt x="166" y="65"/>
                    </a:lnTo>
                    <a:lnTo>
                      <a:pt x="182" y="56"/>
                    </a:lnTo>
                    <a:lnTo>
                      <a:pt x="182" y="49"/>
                    </a:lnTo>
                    <a:lnTo>
                      <a:pt x="166" y="47"/>
                    </a:lnTo>
                    <a:lnTo>
                      <a:pt x="166" y="27"/>
                    </a:lnTo>
                    <a:lnTo>
                      <a:pt x="157" y="19"/>
                    </a:lnTo>
                    <a:lnTo>
                      <a:pt x="169" y="22"/>
                    </a:lnTo>
                    <a:lnTo>
                      <a:pt x="191" y="27"/>
                    </a:lnTo>
                    <a:lnTo>
                      <a:pt x="196" y="19"/>
                    </a:lnTo>
                    <a:lnTo>
                      <a:pt x="216" y="15"/>
                    </a:lnTo>
                    <a:lnTo>
                      <a:pt x="228" y="4"/>
                    </a:lnTo>
                    <a:lnTo>
                      <a:pt x="237" y="0"/>
                    </a:lnTo>
                    <a:lnTo>
                      <a:pt x="240" y="13"/>
                    </a:lnTo>
                    <a:lnTo>
                      <a:pt x="246" y="22"/>
                    </a:lnTo>
                    <a:lnTo>
                      <a:pt x="240" y="43"/>
                    </a:lnTo>
                    <a:lnTo>
                      <a:pt x="244" y="62"/>
                    </a:lnTo>
                    <a:lnTo>
                      <a:pt x="264" y="68"/>
                    </a:lnTo>
                    <a:lnTo>
                      <a:pt x="283" y="62"/>
                    </a:lnTo>
                    <a:lnTo>
                      <a:pt x="299" y="59"/>
                    </a:lnTo>
                    <a:lnTo>
                      <a:pt x="308" y="62"/>
                    </a:lnTo>
                    <a:lnTo>
                      <a:pt x="308" y="49"/>
                    </a:lnTo>
                    <a:lnTo>
                      <a:pt x="327" y="47"/>
                    </a:lnTo>
                    <a:lnTo>
                      <a:pt x="333" y="5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620"/>
              <p:cNvSpPr>
                <a:spLocks/>
              </p:cNvSpPr>
              <p:nvPr/>
            </p:nvSpPr>
            <p:spPr bwMode="auto">
              <a:xfrm>
                <a:off x="3589338" y="4138613"/>
                <a:ext cx="1069975" cy="1125538"/>
              </a:xfrm>
              <a:custGeom>
                <a:avLst/>
                <a:gdLst>
                  <a:gd name="T0" fmla="*/ 364 w 674"/>
                  <a:gd name="T1" fmla="*/ 56 h 709"/>
                  <a:gd name="T2" fmla="*/ 385 w 674"/>
                  <a:gd name="T3" fmla="*/ 19 h 709"/>
                  <a:gd name="T4" fmla="*/ 412 w 674"/>
                  <a:gd name="T5" fmla="*/ 65 h 709"/>
                  <a:gd name="T6" fmla="*/ 381 w 674"/>
                  <a:gd name="T7" fmla="*/ 106 h 709"/>
                  <a:gd name="T8" fmla="*/ 403 w 674"/>
                  <a:gd name="T9" fmla="*/ 99 h 709"/>
                  <a:gd name="T10" fmla="*/ 403 w 674"/>
                  <a:gd name="T11" fmla="*/ 125 h 709"/>
                  <a:gd name="T12" fmla="*/ 471 w 674"/>
                  <a:gd name="T13" fmla="*/ 111 h 709"/>
                  <a:gd name="T14" fmla="*/ 508 w 674"/>
                  <a:gd name="T15" fmla="*/ 145 h 709"/>
                  <a:gd name="T16" fmla="*/ 579 w 674"/>
                  <a:gd name="T17" fmla="*/ 145 h 709"/>
                  <a:gd name="T18" fmla="*/ 660 w 674"/>
                  <a:gd name="T19" fmla="*/ 184 h 709"/>
                  <a:gd name="T20" fmla="*/ 669 w 674"/>
                  <a:gd name="T21" fmla="*/ 252 h 709"/>
                  <a:gd name="T22" fmla="*/ 628 w 674"/>
                  <a:gd name="T23" fmla="*/ 311 h 709"/>
                  <a:gd name="T24" fmla="*/ 607 w 674"/>
                  <a:gd name="T25" fmla="*/ 348 h 709"/>
                  <a:gd name="T26" fmla="*/ 598 w 674"/>
                  <a:gd name="T27" fmla="*/ 419 h 709"/>
                  <a:gd name="T28" fmla="*/ 576 w 674"/>
                  <a:gd name="T29" fmla="*/ 484 h 709"/>
                  <a:gd name="T30" fmla="*/ 521 w 674"/>
                  <a:gd name="T31" fmla="*/ 506 h 709"/>
                  <a:gd name="T32" fmla="*/ 460 w 674"/>
                  <a:gd name="T33" fmla="*/ 548 h 709"/>
                  <a:gd name="T34" fmla="*/ 450 w 674"/>
                  <a:gd name="T35" fmla="*/ 614 h 709"/>
                  <a:gd name="T36" fmla="*/ 419 w 674"/>
                  <a:gd name="T37" fmla="*/ 662 h 709"/>
                  <a:gd name="T38" fmla="*/ 385 w 674"/>
                  <a:gd name="T39" fmla="*/ 709 h 709"/>
                  <a:gd name="T40" fmla="*/ 367 w 674"/>
                  <a:gd name="T41" fmla="*/ 669 h 709"/>
                  <a:gd name="T42" fmla="*/ 317 w 674"/>
                  <a:gd name="T43" fmla="*/ 639 h 709"/>
                  <a:gd name="T44" fmla="*/ 327 w 674"/>
                  <a:gd name="T45" fmla="*/ 619 h 709"/>
                  <a:gd name="T46" fmla="*/ 364 w 674"/>
                  <a:gd name="T47" fmla="*/ 582 h 709"/>
                  <a:gd name="T48" fmla="*/ 351 w 674"/>
                  <a:gd name="T49" fmla="*/ 523 h 709"/>
                  <a:gd name="T50" fmla="*/ 327 w 674"/>
                  <a:gd name="T51" fmla="*/ 491 h 709"/>
                  <a:gd name="T52" fmla="*/ 285 w 674"/>
                  <a:gd name="T53" fmla="*/ 428 h 709"/>
                  <a:gd name="T54" fmla="*/ 240 w 674"/>
                  <a:gd name="T55" fmla="*/ 379 h 709"/>
                  <a:gd name="T56" fmla="*/ 206 w 674"/>
                  <a:gd name="T57" fmla="*/ 323 h 709"/>
                  <a:gd name="T58" fmla="*/ 151 w 674"/>
                  <a:gd name="T59" fmla="*/ 286 h 709"/>
                  <a:gd name="T60" fmla="*/ 105 w 674"/>
                  <a:gd name="T61" fmla="*/ 277 h 709"/>
                  <a:gd name="T62" fmla="*/ 68 w 674"/>
                  <a:gd name="T63" fmla="*/ 284 h 709"/>
                  <a:gd name="T64" fmla="*/ 52 w 674"/>
                  <a:gd name="T65" fmla="*/ 265 h 709"/>
                  <a:gd name="T66" fmla="*/ 12 w 674"/>
                  <a:gd name="T67" fmla="*/ 247 h 709"/>
                  <a:gd name="T68" fmla="*/ 12 w 674"/>
                  <a:gd name="T69" fmla="*/ 204 h 709"/>
                  <a:gd name="T70" fmla="*/ 49 w 674"/>
                  <a:gd name="T71" fmla="*/ 163 h 709"/>
                  <a:gd name="T72" fmla="*/ 77 w 674"/>
                  <a:gd name="T73" fmla="*/ 111 h 709"/>
                  <a:gd name="T74" fmla="*/ 68 w 674"/>
                  <a:gd name="T75" fmla="*/ 79 h 709"/>
                  <a:gd name="T76" fmla="*/ 68 w 674"/>
                  <a:gd name="T77" fmla="*/ 72 h 709"/>
                  <a:gd name="T78" fmla="*/ 94 w 674"/>
                  <a:gd name="T79" fmla="*/ 62 h 709"/>
                  <a:gd name="T80" fmla="*/ 114 w 674"/>
                  <a:gd name="T81" fmla="*/ 68 h 709"/>
                  <a:gd name="T82" fmla="*/ 141 w 674"/>
                  <a:gd name="T83" fmla="*/ 77 h 709"/>
                  <a:gd name="T84" fmla="*/ 182 w 674"/>
                  <a:gd name="T85" fmla="*/ 49 h 709"/>
                  <a:gd name="T86" fmla="*/ 157 w 674"/>
                  <a:gd name="T87" fmla="*/ 19 h 709"/>
                  <a:gd name="T88" fmla="*/ 196 w 674"/>
                  <a:gd name="T89" fmla="*/ 19 h 709"/>
                  <a:gd name="T90" fmla="*/ 237 w 674"/>
                  <a:gd name="T91" fmla="*/ 0 h 709"/>
                  <a:gd name="T92" fmla="*/ 240 w 674"/>
                  <a:gd name="T93" fmla="*/ 43 h 709"/>
                  <a:gd name="T94" fmla="*/ 283 w 674"/>
                  <a:gd name="T95" fmla="*/ 62 h 709"/>
                  <a:gd name="T96" fmla="*/ 308 w 674"/>
                  <a:gd name="T97" fmla="*/ 4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74" h="709">
                    <a:moveTo>
                      <a:pt x="333" y="52"/>
                    </a:moveTo>
                    <a:lnTo>
                      <a:pt x="344" y="59"/>
                    </a:lnTo>
                    <a:lnTo>
                      <a:pt x="364" y="56"/>
                    </a:lnTo>
                    <a:lnTo>
                      <a:pt x="376" y="40"/>
                    </a:lnTo>
                    <a:lnTo>
                      <a:pt x="385" y="22"/>
                    </a:lnTo>
                    <a:lnTo>
                      <a:pt x="385" y="19"/>
                    </a:lnTo>
                    <a:lnTo>
                      <a:pt x="394" y="24"/>
                    </a:lnTo>
                    <a:lnTo>
                      <a:pt x="401" y="59"/>
                    </a:lnTo>
                    <a:lnTo>
                      <a:pt x="412" y="65"/>
                    </a:lnTo>
                    <a:lnTo>
                      <a:pt x="412" y="77"/>
                    </a:lnTo>
                    <a:lnTo>
                      <a:pt x="394" y="90"/>
                    </a:lnTo>
                    <a:lnTo>
                      <a:pt x="381" y="106"/>
                    </a:lnTo>
                    <a:lnTo>
                      <a:pt x="369" y="120"/>
                    </a:lnTo>
                    <a:lnTo>
                      <a:pt x="391" y="115"/>
                    </a:lnTo>
                    <a:lnTo>
                      <a:pt x="403" y="99"/>
                    </a:lnTo>
                    <a:lnTo>
                      <a:pt x="440" y="99"/>
                    </a:lnTo>
                    <a:lnTo>
                      <a:pt x="431" y="120"/>
                    </a:lnTo>
                    <a:lnTo>
                      <a:pt x="403" y="125"/>
                    </a:lnTo>
                    <a:lnTo>
                      <a:pt x="425" y="129"/>
                    </a:lnTo>
                    <a:lnTo>
                      <a:pt x="450" y="106"/>
                    </a:lnTo>
                    <a:lnTo>
                      <a:pt x="471" y="111"/>
                    </a:lnTo>
                    <a:lnTo>
                      <a:pt x="492" y="117"/>
                    </a:lnTo>
                    <a:lnTo>
                      <a:pt x="508" y="129"/>
                    </a:lnTo>
                    <a:lnTo>
                      <a:pt x="508" y="145"/>
                    </a:lnTo>
                    <a:lnTo>
                      <a:pt x="526" y="136"/>
                    </a:lnTo>
                    <a:lnTo>
                      <a:pt x="555" y="145"/>
                    </a:lnTo>
                    <a:lnTo>
                      <a:pt x="579" y="145"/>
                    </a:lnTo>
                    <a:lnTo>
                      <a:pt x="610" y="161"/>
                    </a:lnTo>
                    <a:lnTo>
                      <a:pt x="631" y="179"/>
                    </a:lnTo>
                    <a:lnTo>
                      <a:pt x="660" y="184"/>
                    </a:lnTo>
                    <a:lnTo>
                      <a:pt x="669" y="197"/>
                    </a:lnTo>
                    <a:lnTo>
                      <a:pt x="674" y="220"/>
                    </a:lnTo>
                    <a:lnTo>
                      <a:pt x="669" y="252"/>
                    </a:lnTo>
                    <a:lnTo>
                      <a:pt x="656" y="268"/>
                    </a:lnTo>
                    <a:lnTo>
                      <a:pt x="640" y="286"/>
                    </a:lnTo>
                    <a:lnTo>
                      <a:pt x="628" y="311"/>
                    </a:lnTo>
                    <a:lnTo>
                      <a:pt x="617" y="315"/>
                    </a:lnTo>
                    <a:lnTo>
                      <a:pt x="607" y="330"/>
                    </a:lnTo>
                    <a:lnTo>
                      <a:pt x="607" y="348"/>
                    </a:lnTo>
                    <a:lnTo>
                      <a:pt x="610" y="373"/>
                    </a:lnTo>
                    <a:lnTo>
                      <a:pt x="607" y="404"/>
                    </a:lnTo>
                    <a:lnTo>
                      <a:pt x="598" y="419"/>
                    </a:lnTo>
                    <a:lnTo>
                      <a:pt x="598" y="438"/>
                    </a:lnTo>
                    <a:lnTo>
                      <a:pt x="579" y="468"/>
                    </a:lnTo>
                    <a:lnTo>
                      <a:pt x="576" y="484"/>
                    </a:lnTo>
                    <a:lnTo>
                      <a:pt x="564" y="502"/>
                    </a:lnTo>
                    <a:lnTo>
                      <a:pt x="549" y="502"/>
                    </a:lnTo>
                    <a:lnTo>
                      <a:pt x="521" y="506"/>
                    </a:lnTo>
                    <a:lnTo>
                      <a:pt x="496" y="521"/>
                    </a:lnTo>
                    <a:lnTo>
                      <a:pt x="475" y="533"/>
                    </a:lnTo>
                    <a:lnTo>
                      <a:pt x="460" y="548"/>
                    </a:lnTo>
                    <a:lnTo>
                      <a:pt x="453" y="576"/>
                    </a:lnTo>
                    <a:lnTo>
                      <a:pt x="456" y="598"/>
                    </a:lnTo>
                    <a:lnTo>
                      <a:pt x="450" y="614"/>
                    </a:lnTo>
                    <a:lnTo>
                      <a:pt x="433" y="632"/>
                    </a:lnTo>
                    <a:lnTo>
                      <a:pt x="428" y="648"/>
                    </a:lnTo>
                    <a:lnTo>
                      <a:pt x="419" y="662"/>
                    </a:lnTo>
                    <a:lnTo>
                      <a:pt x="407" y="678"/>
                    </a:lnTo>
                    <a:lnTo>
                      <a:pt x="401" y="691"/>
                    </a:lnTo>
                    <a:lnTo>
                      <a:pt x="385" y="709"/>
                    </a:lnTo>
                    <a:lnTo>
                      <a:pt x="381" y="696"/>
                    </a:lnTo>
                    <a:lnTo>
                      <a:pt x="385" y="687"/>
                    </a:lnTo>
                    <a:lnTo>
                      <a:pt x="367" y="669"/>
                    </a:lnTo>
                    <a:lnTo>
                      <a:pt x="348" y="657"/>
                    </a:lnTo>
                    <a:lnTo>
                      <a:pt x="338" y="657"/>
                    </a:lnTo>
                    <a:lnTo>
                      <a:pt x="317" y="639"/>
                    </a:lnTo>
                    <a:lnTo>
                      <a:pt x="308" y="639"/>
                    </a:lnTo>
                    <a:lnTo>
                      <a:pt x="317" y="632"/>
                    </a:lnTo>
                    <a:lnTo>
                      <a:pt x="327" y="619"/>
                    </a:lnTo>
                    <a:lnTo>
                      <a:pt x="338" y="605"/>
                    </a:lnTo>
                    <a:lnTo>
                      <a:pt x="348" y="591"/>
                    </a:lnTo>
                    <a:lnTo>
                      <a:pt x="364" y="582"/>
                    </a:lnTo>
                    <a:lnTo>
                      <a:pt x="367" y="564"/>
                    </a:lnTo>
                    <a:lnTo>
                      <a:pt x="357" y="548"/>
                    </a:lnTo>
                    <a:lnTo>
                      <a:pt x="351" y="523"/>
                    </a:lnTo>
                    <a:lnTo>
                      <a:pt x="344" y="517"/>
                    </a:lnTo>
                    <a:lnTo>
                      <a:pt x="342" y="521"/>
                    </a:lnTo>
                    <a:lnTo>
                      <a:pt x="327" y="491"/>
                    </a:lnTo>
                    <a:lnTo>
                      <a:pt x="289" y="487"/>
                    </a:lnTo>
                    <a:lnTo>
                      <a:pt x="283" y="454"/>
                    </a:lnTo>
                    <a:lnTo>
                      <a:pt x="285" y="428"/>
                    </a:lnTo>
                    <a:lnTo>
                      <a:pt x="285" y="407"/>
                    </a:lnTo>
                    <a:lnTo>
                      <a:pt x="278" y="379"/>
                    </a:lnTo>
                    <a:lnTo>
                      <a:pt x="240" y="379"/>
                    </a:lnTo>
                    <a:lnTo>
                      <a:pt x="237" y="357"/>
                    </a:lnTo>
                    <a:lnTo>
                      <a:pt x="233" y="336"/>
                    </a:lnTo>
                    <a:lnTo>
                      <a:pt x="206" y="323"/>
                    </a:lnTo>
                    <a:lnTo>
                      <a:pt x="173" y="311"/>
                    </a:lnTo>
                    <a:lnTo>
                      <a:pt x="157" y="302"/>
                    </a:lnTo>
                    <a:lnTo>
                      <a:pt x="151" y="286"/>
                    </a:lnTo>
                    <a:lnTo>
                      <a:pt x="148" y="265"/>
                    </a:lnTo>
                    <a:lnTo>
                      <a:pt x="130" y="265"/>
                    </a:lnTo>
                    <a:lnTo>
                      <a:pt x="105" y="277"/>
                    </a:lnTo>
                    <a:lnTo>
                      <a:pt x="94" y="286"/>
                    </a:lnTo>
                    <a:lnTo>
                      <a:pt x="77" y="280"/>
                    </a:lnTo>
                    <a:lnTo>
                      <a:pt x="68" y="284"/>
                    </a:lnTo>
                    <a:lnTo>
                      <a:pt x="59" y="284"/>
                    </a:lnTo>
                    <a:lnTo>
                      <a:pt x="59" y="256"/>
                    </a:lnTo>
                    <a:lnTo>
                      <a:pt x="52" y="265"/>
                    </a:lnTo>
                    <a:lnTo>
                      <a:pt x="34" y="265"/>
                    </a:lnTo>
                    <a:lnTo>
                      <a:pt x="21" y="256"/>
                    </a:lnTo>
                    <a:lnTo>
                      <a:pt x="12" y="247"/>
                    </a:lnTo>
                    <a:lnTo>
                      <a:pt x="3" y="231"/>
                    </a:lnTo>
                    <a:lnTo>
                      <a:pt x="0" y="209"/>
                    </a:lnTo>
                    <a:lnTo>
                      <a:pt x="12" y="204"/>
                    </a:lnTo>
                    <a:lnTo>
                      <a:pt x="12" y="188"/>
                    </a:lnTo>
                    <a:lnTo>
                      <a:pt x="21" y="175"/>
                    </a:lnTo>
                    <a:lnTo>
                      <a:pt x="49" y="163"/>
                    </a:lnTo>
                    <a:lnTo>
                      <a:pt x="64" y="163"/>
                    </a:lnTo>
                    <a:lnTo>
                      <a:pt x="68" y="163"/>
                    </a:lnTo>
                    <a:lnTo>
                      <a:pt x="77" y="111"/>
                    </a:lnTo>
                    <a:lnTo>
                      <a:pt x="73" y="99"/>
                    </a:lnTo>
                    <a:lnTo>
                      <a:pt x="64" y="90"/>
                    </a:lnTo>
                    <a:lnTo>
                      <a:pt x="68" y="79"/>
                    </a:lnTo>
                    <a:lnTo>
                      <a:pt x="77" y="79"/>
                    </a:lnTo>
                    <a:lnTo>
                      <a:pt x="77" y="74"/>
                    </a:lnTo>
                    <a:lnTo>
                      <a:pt x="68" y="72"/>
                    </a:lnTo>
                    <a:lnTo>
                      <a:pt x="68" y="62"/>
                    </a:lnTo>
                    <a:lnTo>
                      <a:pt x="73" y="62"/>
                    </a:lnTo>
                    <a:lnTo>
                      <a:pt x="94" y="62"/>
                    </a:lnTo>
                    <a:lnTo>
                      <a:pt x="98" y="56"/>
                    </a:lnTo>
                    <a:lnTo>
                      <a:pt x="110" y="56"/>
                    </a:lnTo>
                    <a:lnTo>
                      <a:pt x="114" y="68"/>
                    </a:lnTo>
                    <a:lnTo>
                      <a:pt x="121" y="72"/>
                    </a:lnTo>
                    <a:lnTo>
                      <a:pt x="130" y="77"/>
                    </a:lnTo>
                    <a:lnTo>
                      <a:pt x="141" y="77"/>
                    </a:lnTo>
                    <a:lnTo>
                      <a:pt x="166" y="65"/>
                    </a:lnTo>
                    <a:lnTo>
                      <a:pt x="182" y="56"/>
                    </a:lnTo>
                    <a:lnTo>
                      <a:pt x="182" y="49"/>
                    </a:lnTo>
                    <a:lnTo>
                      <a:pt x="166" y="47"/>
                    </a:lnTo>
                    <a:lnTo>
                      <a:pt x="166" y="27"/>
                    </a:lnTo>
                    <a:lnTo>
                      <a:pt x="157" y="19"/>
                    </a:lnTo>
                    <a:lnTo>
                      <a:pt x="169" y="22"/>
                    </a:lnTo>
                    <a:lnTo>
                      <a:pt x="191" y="27"/>
                    </a:lnTo>
                    <a:lnTo>
                      <a:pt x="196" y="19"/>
                    </a:lnTo>
                    <a:lnTo>
                      <a:pt x="216" y="15"/>
                    </a:lnTo>
                    <a:lnTo>
                      <a:pt x="228" y="4"/>
                    </a:lnTo>
                    <a:lnTo>
                      <a:pt x="237" y="0"/>
                    </a:lnTo>
                    <a:lnTo>
                      <a:pt x="240" y="13"/>
                    </a:lnTo>
                    <a:lnTo>
                      <a:pt x="246" y="22"/>
                    </a:lnTo>
                    <a:lnTo>
                      <a:pt x="240" y="43"/>
                    </a:lnTo>
                    <a:lnTo>
                      <a:pt x="244" y="62"/>
                    </a:lnTo>
                    <a:lnTo>
                      <a:pt x="264" y="68"/>
                    </a:lnTo>
                    <a:lnTo>
                      <a:pt x="283" y="62"/>
                    </a:lnTo>
                    <a:lnTo>
                      <a:pt x="299" y="59"/>
                    </a:lnTo>
                    <a:lnTo>
                      <a:pt x="308" y="62"/>
                    </a:lnTo>
                    <a:lnTo>
                      <a:pt x="308" y="49"/>
                    </a:lnTo>
                    <a:lnTo>
                      <a:pt x="327" y="47"/>
                    </a:lnTo>
                    <a:lnTo>
                      <a:pt x="333" y="52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621"/>
              <p:cNvSpPr>
                <a:spLocks/>
              </p:cNvSpPr>
              <p:nvPr/>
            </p:nvSpPr>
            <p:spPr bwMode="auto">
              <a:xfrm>
                <a:off x="3676650" y="4779963"/>
                <a:ext cx="234950" cy="1222375"/>
              </a:xfrm>
              <a:custGeom>
                <a:avLst/>
                <a:gdLst>
                  <a:gd name="T0" fmla="*/ 29 w 148"/>
                  <a:gd name="T1" fmla="*/ 0 h 770"/>
                  <a:gd name="T2" fmla="*/ 52 w 148"/>
                  <a:gd name="T3" fmla="*/ 59 h 770"/>
                  <a:gd name="T4" fmla="*/ 77 w 148"/>
                  <a:gd name="T5" fmla="*/ 96 h 770"/>
                  <a:gd name="T6" fmla="*/ 55 w 148"/>
                  <a:gd name="T7" fmla="*/ 132 h 770"/>
                  <a:gd name="T8" fmla="*/ 55 w 148"/>
                  <a:gd name="T9" fmla="*/ 163 h 770"/>
                  <a:gd name="T10" fmla="*/ 50 w 148"/>
                  <a:gd name="T11" fmla="*/ 194 h 770"/>
                  <a:gd name="T12" fmla="*/ 37 w 148"/>
                  <a:gd name="T13" fmla="*/ 258 h 770"/>
                  <a:gd name="T14" fmla="*/ 55 w 148"/>
                  <a:gd name="T15" fmla="*/ 320 h 770"/>
                  <a:gd name="T16" fmla="*/ 43 w 148"/>
                  <a:gd name="T17" fmla="*/ 367 h 770"/>
                  <a:gd name="T18" fmla="*/ 43 w 148"/>
                  <a:gd name="T19" fmla="*/ 419 h 770"/>
                  <a:gd name="T20" fmla="*/ 52 w 148"/>
                  <a:gd name="T21" fmla="*/ 490 h 770"/>
                  <a:gd name="T22" fmla="*/ 52 w 148"/>
                  <a:gd name="T23" fmla="*/ 515 h 770"/>
                  <a:gd name="T24" fmla="*/ 68 w 148"/>
                  <a:gd name="T25" fmla="*/ 540 h 770"/>
                  <a:gd name="T26" fmla="*/ 62 w 148"/>
                  <a:gd name="T27" fmla="*/ 551 h 770"/>
                  <a:gd name="T28" fmla="*/ 68 w 148"/>
                  <a:gd name="T29" fmla="*/ 592 h 770"/>
                  <a:gd name="T30" fmla="*/ 68 w 148"/>
                  <a:gd name="T31" fmla="*/ 631 h 770"/>
                  <a:gd name="T32" fmla="*/ 59 w 148"/>
                  <a:gd name="T33" fmla="*/ 675 h 770"/>
                  <a:gd name="T34" fmla="*/ 80 w 148"/>
                  <a:gd name="T35" fmla="*/ 709 h 770"/>
                  <a:gd name="T36" fmla="*/ 132 w 148"/>
                  <a:gd name="T37" fmla="*/ 722 h 770"/>
                  <a:gd name="T38" fmla="*/ 123 w 148"/>
                  <a:gd name="T39" fmla="*/ 740 h 770"/>
                  <a:gd name="T40" fmla="*/ 114 w 148"/>
                  <a:gd name="T41" fmla="*/ 770 h 770"/>
                  <a:gd name="T42" fmla="*/ 102 w 148"/>
                  <a:gd name="T43" fmla="*/ 754 h 770"/>
                  <a:gd name="T44" fmla="*/ 86 w 148"/>
                  <a:gd name="T45" fmla="*/ 740 h 770"/>
                  <a:gd name="T46" fmla="*/ 93 w 148"/>
                  <a:gd name="T47" fmla="*/ 761 h 770"/>
                  <a:gd name="T48" fmla="*/ 75 w 148"/>
                  <a:gd name="T49" fmla="*/ 749 h 770"/>
                  <a:gd name="T50" fmla="*/ 72 w 148"/>
                  <a:gd name="T51" fmla="*/ 731 h 770"/>
                  <a:gd name="T52" fmla="*/ 75 w 148"/>
                  <a:gd name="T53" fmla="*/ 718 h 770"/>
                  <a:gd name="T54" fmla="*/ 52 w 148"/>
                  <a:gd name="T55" fmla="*/ 699 h 770"/>
                  <a:gd name="T56" fmla="*/ 46 w 148"/>
                  <a:gd name="T57" fmla="*/ 678 h 770"/>
                  <a:gd name="T58" fmla="*/ 43 w 148"/>
                  <a:gd name="T59" fmla="*/ 663 h 770"/>
                  <a:gd name="T60" fmla="*/ 52 w 148"/>
                  <a:gd name="T61" fmla="*/ 635 h 770"/>
                  <a:gd name="T62" fmla="*/ 34 w 148"/>
                  <a:gd name="T63" fmla="*/ 606 h 770"/>
                  <a:gd name="T64" fmla="*/ 13 w 148"/>
                  <a:gd name="T65" fmla="*/ 579 h 770"/>
                  <a:gd name="T66" fmla="*/ 39 w 148"/>
                  <a:gd name="T67" fmla="*/ 583 h 770"/>
                  <a:gd name="T68" fmla="*/ 43 w 148"/>
                  <a:gd name="T69" fmla="*/ 542 h 770"/>
                  <a:gd name="T70" fmla="*/ 34 w 148"/>
                  <a:gd name="T71" fmla="*/ 502 h 770"/>
                  <a:gd name="T72" fmla="*/ 13 w 148"/>
                  <a:gd name="T73" fmla="*/ 477 h 770"/>
                  <a:gd name="T74" fmla="*/ 9 w 148"/>
                  <a:gd name="T75" fmla="*/ 419 h 770"/>
                  <a:gd name="T76" fmla="*/ 13 w 148"/>
                  <a:gd name="T77" fmla="*/ 351 h 770"/>
                  <a:gd name="T78" fmla="*/ 22 w 148"/>
                  <a:gd name="T79" fmla="*/ 290 h 770"/>
                  <a:gd name="T80" fmla="*/ 13 w 148"/>
                  <a:gd name="T81" fmla="*/ 219 h 770"/>
                  <a:gd name="T82" fmla="*/ 22 w 148"/>
                  <a:gd name="T83" fmla="*/ 139 h 770"/>
                  <a:gd name="T84" fmla="*/ 22 w 148"/>
                  <a:gd name="T85" fmla="*/ 80 h 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8" h="770">
                    <a:moveTo>
                      <a:pt x="16" y="15"/>
                    </a:moveTo>
                    <a:lnTo>
                      <a:pt x="22" y="9"/>
                    </a:lnTo>
                    <a:lnTo>
                      <a:pt x="29" y="0"/>
                    </a:lnTo>
                    <a:lnTo>
                      <a:pt x="37" y="15"/>
                    </a:lnTo>
                    <a:lnTo>
                      <a:pt x="46" y="30"/>
                    </a:lnTo>
                    <a:lnTo>
                      <a:pt x="52" y="59"/>
                    </a:lnTo>
                    <a:lnTo>
                      <a:pt x="59" y="76"/>
                    </a:lnTo>
                    <a:lnTo>
                      <a:pt x="68" y="96"/>
                    </a:lnTo>
                    <a:lnTo>
                      <a:pt x="77" y="96"/>
                    </a:lnTo>
                    <a:lnTo>
                      <a:pt x="77" y="119"/>
                    </a:lnTo>
                    <a:lnTo>
                      <a:pt x="59" y="126"/>
                    </a:lnTo>
                    <a:lnTo>
                      <a:pt x="55" y="132"/>
                    </a:lnTo>
                    <a:lnTo>
                      <a:pt x="55" y="142"/>
                    </a:lnTo>
                    <a:lnTo>
                      <a:pt x="62" y="157"/>
                    </a:lnTo>
                    <a:lnTo>
                      <a:pt x="55" y="163"/>
                    </a:lnTo>
                    <a:lnTo>
                      <a:pt x="66" y="176"/>
                    </a:lnTo>
                    <a:lnTo>
                      <a:pt x="55" y="178"/>
                    </a:lnTo>
                    <a:lnTo>
                      <a:pt x="50" y="194"/>
                    </a:lnTo>
                    <a:lnTo>
                      <a:pt x="43" y="212"/>
                    </a:lnTo>
                    <a:lnTo>
                      <a:pt x="43" y="240"/>
                    </a:lnTo>
                    <a:lnTo>
                      <a:pt x="37" y="258"/>
                    </a:lnTo>
                    <a:lnTo>
                      <a:pt x="43" y="276"/>
                    </a:lnTo>
                    <a:lnTo>
                      <a:pt x="46" y="296"/>
                    </a:lnTo>
                    <a:lnTo>
                      <a:pt x="55" y="320"/>
                    </a:lnTo>
                    <a:lnTo>
                      <a:pt x="46" y="339"/>
                    </a:lnTo>
                    <a:lnTo>
                      <a:pt x="50" y="360"/>
                    </a:lnTo>
                    <a:lnTo>
                      <a:pt x="43" y="367"/>
                    </a:lnTo>
                    <a:lnTo>
                      <a:pt x="39" y="392"/>
                    </a:lnTo>
                    <a:lnTo>
                      <a:pt x="52" y="415"/>
                    </a:lnTo>
                    <a:lnTo>
                      <a:pt x="43" y="419"/>
                    </a:lnTo>
                    <a:lnTo>
                      <a:pt x="39" y="444"/>
                    </a:lnTo>
                    <a:lnTo>
                      <a:pt x="43" y="465"/>
                    </a:lnTo>
                    <a:lnTo>
                      <a:pt x="52" y="490"/>
                    </a:lnTo>
                    <a:lnTo>
                      <a:pt x="46" y="487"/>
                    </a:lnTo>
                    <a:lnTo>
                      <a:pt x="46" y="508"/>
                    </a:lnTo>
                    <a:lnTo>
                      <a:pt x="52" y="515"/>
                    </a:lnTo>
                    <a:lnTo>
                      <a:pt x="55" y="524"/>
                    </a:lnTo>
                    <a:lnTo>
                      <a:pt x="59" y="540"/>
                    </a:lnTo>
                    <a:lnTo>
                      <a:pt x="68" y="540"/>
                    </a:lnTo>
                    <a:lnTo>
                      <a:pt x="68" y="549"/>
                    </a:lnTo>
                    <a:lnTo>
                      <a:pt x="55" y="549"/>
                    </a:lnTo>
                    <a:lnTo>
                      <a:pt x="62" y="551"/>
                    </a:lnTo>
                    <a:lnTo>
                      <a:pt x="66" y="563"/>
                    </a:lnTo>
                    <a:lnTo>
                      <a:pt x="66" y="576"/>
                    </a:lnTo>
                    <a:lnTo>
                      <a:pt x="68" y="592"/>
                    </a:lnTo>
                    <a:lnTo>
                      <a:pt x="66" y="606"/>
                    </a:lnTo>
                    <a:lnTo>
                      <a:pt x="62" y="620"/>
                    </a:lnTo>
                    <a:lnTo>
                      <a:pt x="68" y="631"/>
                    </a:lnTo>
                    <a:lnTo>
                      <a:pt x="66" y="647"/>
                    </a:lnTo>
                    <a:lnTo>
                      <a:pt x="52" y="656"/>
                    </a:lnTo>
                    <a:lnTo>
                      <a:pt x="59" y="675"/>
                    </a:lnTo>
                    <a:lnTo>
                      <a:pt x="68" y="690"/>
                    </a:lnTo>
                    <a:lnTo>
                      <a:pt x="77" y="688"/>
                    </a:lnTo>
                    <a:lnTo>
                      <a:pt x="80" y="709"/>
                    </a:lnTo>
                    <a:lnTo>
                      <a:pt x="96" y="722"/>
                    </a:lnTo>
                    <a:lnTo>
                      <a:pt x="111" y="722"/>
                    </a:lnTo>
                    <a:lnTo>
                      <a:pt x="132" y="722"/>
                    </a:lnTo>
                    <a:lnTo>
                      <a:pt x="148" y="731"/>
                    </a:lnTo>
                    <a:lnTo>
                      <a:pt x="132" y="731"/>
                    </a:lnTo>
                    <a:lnTo>
                      <a:pt x="123" y="740"/>
                    </a:lnTo>
                    <a:lnTo>
                      <a:pt x="120" y="749"/>
                    </a:lnTo>
                    <a:lnTo>
                      <a:pt x="120" y="768"/>
                    </a:lnTo>
                    <a:lnTo>
                      <a:pt x="114" y="770"/>
                    </a:lnTo>
                    <a:lnTo>
                      <a:pt x="102" y="768"/>
                    </a:lnTo>
                    <a:lnTo>
                      <a:pt x="98" y="761"/>
                    </a:lnTo>
                    <a:lnTo>
                      <a:pt x="102" y="754"/>
                    </a:lnTo>
                    <a:lnTo>
                      <a:pt x="111" y="749"/>
                    </a:lnTo>
                    <a:lnTo>
                      <a:pt x="102" y="736"/>
                    </a:lnTo>
                    <a:lnTo>
                      <a:pt x="86" y="740"/>
                    </a:lnTo>
                    <a:lnTo>
                      <a:pt x="98" y="749"/>
                    </a:lnTo>
                    <a:lnTo>
                      <a:pt x="93" y="758"/>
                    </a:lnTo>
                    <a:lnTo>
                      <a:pt x="93" y="761"/>
                    </a:lnTo>
                    <a:lnTo>
                      <a:pt x="83" y="754"/>
                    </a:lnTo>
                    <a:lnTo>
                      <a:pt x="86" y="752"/>
                    </a:lnTo>
                    <a:lnTo>
                      <a:pt x="75" y="749"/>
                    </a:lnTo>
                    <a:lnTo>
                      <a:pt x="77" y="736"/>
                    </a:lnTo>
                    <a:lnTo>
                      <a:pt x="72" y="743"/>
                    </a:lnTo>
                    <a:lnTo>
                      <a:pt x="72" y="731"/>
                    </a:lnTo>
                    <a:lnTo>
                      <a:pt x="83" y="733"/>
                    </a:lnTo>
                    <a:lnTo>
                      <a:pt x="83" y="722"/>
                    </a:lnTo>
                    <a:lnTo>
                      <a:pt x="75" y="718"/>
                    </a:lnTo>
                    <a:lnTo>
                      <a:pt x="72" y="724"/>
                    </a:lnTo>
                    <a:lnTo>
                      <a:pt x="62" y="715"/>
                    </a:lnTo>
                    <a:lnTo>
                      <a:pt x="52" y="699"/>
                    </a:lnTo>
                    <a:lnTo>
                      <a:pt x="52" y="693"/>
                    </a:lnTo>
                    <a:lnTo>
                      <a:pt x="43" y="681"/>
                    </a:lnTo>
                    <a:lnTo>
                      <a:pt x="46" y="678"/>
                    </a:lnTo>
                    <a:lnTo>
                      <a:pt x="43" y="668"/>
                    </a:lnTo>
                    <a:lnTo>
                      <a:pt x="52" y="668"/>
                    </a:lnTo>
                    <a:lnTo>
                      <a:pt x="43" y="663"/>
                    </a:lnTo>
                    <a:lnTo>
                      <a:pt x="37" y="644"/>
                    </a:lnTo>
                    <a:lnTo>
                      <a:pt x="37" y="635"/>
                    </a:lnTo>
                    <a:lnTo>
                      <a:pt x="52" y="635"/>
                    </a:lnTo>
                    <a:lnTo>
                      <a:pt x="43" y="620"/>
                    </a:lnTo>
                    <a:lnTo>
                      <a:pt x="29" y="620"/>
                    </a:lnTo>
                    <a:lnTo>
                      <a:pt x="34" y="606"/>
                    </a:lnTo>
                    <a:lnTo>
                      <a:pt x="16" y="599"/>
                    </a:lnTo>
                    <a:lnTo>
                      <a:pt x="7" y="600"/>
                    </a:lnTo>
                    <a:lnTo>
                      <a:pt x="13" y="579"/>
                    </a:lnTo>
                    <a:lnTo>
                      <a:pt x="25" y="579"/>
                    </a:lnTo>
                    <a:lnTo>
                      <a:pt x="34" y="599"/>
                    </a:lnTo>
                    <a:lnTo>
                      <a:pt x="39" y="583"/>
                    </a:lnTo>
                    <a:lnTo>
                      <a:pt x="34" y="558"/>
                    </a:lnTo>
                    <a:lnTo>
                      <a:pt x="37" y="558"/>
                    </a:lnTo>
                    <a:lnTo>
                      <a:pt x="43" y="542"/>
                    </a:lnTo>
                    <a:lnTo>
                      <a:pt x="34" y="536"/>
                    </a:lnTo>
                    <a:lnTo>
                      <a:pt x="34" y="524"/>
                    </a:lnTo>
                    <a:lnTo>
                      <a:pt x="34" y="502"/>
                    </a:lnTo>
                    <a:lnTo>
                      <a:pt x="34" y="481"/>
                    </a:lnTo>
                    <a:lnTo>
                      <a:pt x="22" y="481"/>
                    </a:lnTo>
                    <a:lnTo>
                      <a:pt x="13" y="477"/>
                    </a:lnTo>
                    <a:lnTo>
                      <a:pt x="9" y="458"/>
                    </a:lnTo>
                    <a:lnTo>
                      <a:pt x="16" y="441"/>
                    </a:lnTo>
                    <a:lnTo>
                      <a:pt x="9" y="419"/>
                    </a:lnTo>
                    <a:lnTo>
                      <a:pt x="0" y="388"/>
                    </a:lnTo>
                    <a:lnTo>
                      <a:pt x="9" y="376"/>
                    </a:lnTo>
                    <a:lnTo>
                      <a:pt x="13" y="351"/>
                    </a:lnTo>
                    <a:lnTo>
                      <a:pt x="22" y="320"/>
                    </a:lnTo>
                    <a:lnTo>
                      <a:pt x="22" y="299"/>
                    </a:lnTo>
                    <a:lnTo>
                      <a:pt x="22" y="290"/>
                    </a:lnTo>
                    <a:lnTo>
                      <a:pt x="16" y="261"/>
                    </a:lnTo>
                    <a:lnTo>
                      <a:pt x="16" y="244"/>
                    </a:lnTo>
                    <a:lnTo>
                      <a:pt x="13" y="219"/>
                    </a:lnTo>
                    <a:lnTo>
                      <a:pt x="18" y="187"/>
                    </a:lnTo>
                    <a:lnTo>
                      <a:pt x="22" y="163"/>
                    </a:lnTo>
                    <a:lnTo>
                      <a:pt x="22" y="139"/>
                    </a:lnTo>
                    <a:lnTo>
                      <a:pt x="18" y="110"/>
                    </a:lnTo>
                    <a:lnTo>
                      <a:pt x="22" y="102"/>
                    </a:lnTo>
                    <a:lnTo>
                      <a:pt x="22" y="80"/>
                    </a:lnTo>
                    <a:lnTo>
                      <a:pt x="22" y="46"/>
                    </a:lnTo>
                    <a:lnTo>
                      <a:pt x="16" y="1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622"/>
              <p:cNvSpPr>
                <a:spLocks/>
              </p:cNvSpPr>
              <p:nvPr/>
            </p:nvSpPr>
            <p:spPr bwMode="auto">
              <a:xfrm>
                <a:off x="3676650" y="4779963"/>
                <a:ext cx="234950" cy="1222375"/>
              </a:xfrm>
              <a:custGeom>
                <a:avLst/>
                <a:gdLst>
                  <a:gd name="T0" fmla="*/ 29 w 148"/>
                  <a:gd name="T1" fmla="*/ 0 h 770"/>
                  <a:gd name="T2" fmla="*/ 52 w 148"/>
                  <a:gd name="T3" fmla="*/ 59 h 770"/>
                  <a:gd name="T4" fmla="*/ 77 w 148"/>
                  <a:gd name="T5" fmla="*/ 96 h 770"/>
                  <a:gd name="T6" fmla="*/ 55 w 148"/>
                  <a:gd name="T7" fmla="*/ 132 h 770"/>
                  <a:gd name="T8" fmla="*/ 55 w 148"/>
                  <a:gd name="T9" fmla="*/ 163 h 770"/>
                  <a:gd name="T10" fmla="*/ 50 w 148"/>
                  <a:gd name="T11" fmla="*/ 194 h 770"/>
                  <a:gd name="T12" fmla="*/ 37 w 148"/>
                  <a:gd name="T13" fmla="*/ 258 h 770"/>
                  <a:gd name="T14" fmla="*/ 55 w 148"/>
                  <a:gd name="T15" fmla="*/ 320 h 770"/>
                  <a:gd name="T16" fmla="*/ 43 w 148"/>
                  <a:gd name="T17" fmla="*/ 367 h 770"/>
                  <a:gd name="T18" fmla="*/ 43 w 148"/>
                  <a:gd name="T19" fmla="*/ 419 h 770"/>
                  <a:gd name="T20" fmla="*/ 52 w 148"/>
                  <a:gd name="T21" fmla="*/ 490 h 770"/>
                  <a:gd name="T22" fmla="*/ 52 w 148"/>
                  <a:gd name="T23" fmla="*/ 515 h 770"/>
                  <a:gd name="T24" fmla="*/ 68 w 148"/>
                  <a:gd name="T25" fmla="*/ 540 h 770"/>
                  <a:gd name="T26" fmla="*/ 62 w 148"/>
                  <a:gd name="T27" fmla="*/ 551 h 770"/>
                  <a:gd name="T28" fmla="*/ 68 w 148"/>
                  <a:gd name="T29" fmla="*/ 592 h 770"/>
                  <a:gd name="T30" fmla="*/ 68 w 148"/>
                  <a:gd name="T31" fmla="*/ 631 h 770"/>
                  <a:gd name="T32" fmla="*/ 59 w 148"/>
                  <a:gd name="T33" fmla="*/ 675 h 770"/>
                  <a:gd name="T34" fmla="*/ 80 w 148"/>
                  <a:gd name="T35" fmla="*/ 709 h 770"/>
                  <a:gd name="T36" fmla="*/ 132 w 148"/>
                  <a:gd name="T37" fmla="*/ 722 h 770"/>
                  <a:gd name="T38" fmla="*/ 123 w 148"/>
                  <a:gd name="T39" fmla="*/ 740 h 770"/>
                  <a:gd name="T40" fmla="*/ 114 w 148"/>
                  <a:gd name="T41" fmla="*/ 770 h 770"/>
                  <a:gd name="T42" fmla="*/ 102 w 148"/>
                  <a:gd name="T43" fmla="*/ 754 h 770"/>
                  <a:gd name="T44" fmla="*/ 86 w 148"/>
                  <a:gd name="T45" fmla="*/ 740 h 770"/>
                  <a:gd name="T46" fmla="*/ 93 w 148"/>
                  <a:gd name="T47" fmla="*/ 761 h 770"/>
                  <a:gd name="T48" fmla="*/ 75 w 148"/>
                  <a:gd name="T49" fmla="*/ 749 h 770"/>
                  <a:gd name="T50" fmla="*/ 72 w 148"/>
                  <a:gd name="T51" fmla="*/ 731 h 770"/>
                  <a:gd name="T52" fmla="*/ 75 w 148"/>
                  <a:gd name="T53" fmla="*/ 718 h 770"/>
                  <a:gd name="T54" fmla="*/ 52 w 148"/>
                  <a:gd name="T55" fmla="*/ 699 h 770"/>
                  <a:gd name="T56" fmla="*/ 46 w 148"/>
                  <a:gd name="T57" fmla="*/ 678 h 770"/>
                  <a:gd name="T58" fmla="*/ 43 w 148"/>
                  <a:gd name="T59" fmla="*/ 663 h 770"/>
                  <a:gd name="T60" fmla="*/ 52 w 148"/>
                  <a:gd name="T61" fmla="*/ 635 h 770"/>
                  <a:gd name="T62" fmla="*/ 34 w 148"/>
                  <a:gd name="T63" fmla="*/ 606 h 770"/>
                  <a:gd name="T64" fmla="*/ 13 w 148"/>
                  <a:gd name="T65" fmla="*/ 579 h 770"/>
                  <a:gd name="T66" fmla="*/ 39 w 148"/>
                  <a:gd name="T67" fmla="*/ 583 h 770"/>
                  <a:gd name="T68" fmla="*/ 43 w 148"/>
                  <a:gd name="T69" fmla="*/ 542 h 770"/>
                  <a:gd name="T70" fmla="*/ 34 w 148"/>
                  <a:gd name="T71" fmla="*/ 502 h 770"/>
                  <a:gd name="T72" fmla="*/ 13 w 148"/>
                  <a:gd name="T73" fmla="*/ 477 h 770"/>
                  <a:gd name="T74" fmla="*/ 9 w 148"/>
                  <a:gd name="T75" fmla="*/ 419 h 770"/>
                  <a:gd name="T76" fmla="*/ 13 w 148"/>
                  <a:gd name="T77" fmla="*/ 351 h 770"/>
                  <a:gd name="T78" fmla="*/ 22 w 148"/>
                  <a:gd name="T79" fmla="*/ 290 h 770"/>
                  <a:gd name="T80" fmla="*/ 13 w 148"/>
                  <a:gd name="T81" fmla="*/ 219 h 770"/>
                  <a:gd name="T82" fmla="*/ 22 w 148"/>
                  <a:gd name="T83" fmla="*/ 139 h 770"/>
                  <a:gd name="T84" fmla="*/ 22 w 148"/>
                  <a:gd name="T85" fmla="*/ 80 h 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8" h="770">
                    <a:moveTo>
                      <a:pt x="16" y="15"/>
                    </a:moveTo>
                    <a:lnTo>
                      <a:pt x="22" y="9"/>
                    </a:lnTo>
                    <a:lnTo>
                      <a:pt x="29" y="0"/>
                    </a:lnTo>
                    <a:lnTo>
                      <a:pt x="37" y="15"/>
                    </a:lnTo>
                    <a:lnTo>
                      <a:pt x="46" y="30"/>
                    </a:lnTo>
                    <a:lnTo>
                      <a:pt x="52" y="59"/>
                    </a:lnTo>
                    <a:lnTo>
                      <a:pt x="59" y="76"/>
                    </a:lnTo>
                    <a:lnTo>
                      <a:pt x="68" y="96"/>
                    </a:lnTo>
                    <a:lnTo>
                      <a:pt x="77" y="96"/>
                    </a:lnTo>
                    <a:lnTo>
                      <a:pt x="77" y="119"/>
                    </a:lnTo>
                    <a:lnTo>
                      <a:pt x="59" y="126"/>
                    </a:lnTo>
                    <a:lnTo>
                      <a:pt x="55" y="132"/>
                    </a:lnTo>
                    <a:lnTo>
                      <a:pt x="55" y="142"/>
                    </a:lnTo>
                    <a:lnTo>
                      <a:pt x="62" y="157"/>
                    </a:lnTo>
                    <a:lnTo>
                      <a:pt x="55" y="163"/>
                    </a:lnTo>
                    <a:lnTo>
                      <a:pt x="66" y="176"/>
                    </a:lnTo>
                    <a:lnTo>
                      <a:pt x="55" y="178"/>
                    </a:lnTo>
                    <a:lnTo>
                      <a:pt x="50" y="194"/>
                    </a:lnTo>
                    <a:lnTo>
                      <a:pt x="43" y="212"/>
                    </a:lnTo>
                    <a:lnTo>
                      <a:pt x="43" y="240"/>
                    </a:lnTo>
                    <a:lnTo>
                      <a:pt x="37" y="258"/>
                    </a:lnTo>
                    <a:lnTo>
                      <a:pt x="43" y="276"/>
                    </a:lnTo>
                    <a:lnTo>
                      <a:pt x="46" y="296"/>
                    </a:lnTo>
                    <a:lnTo>
                      <a:pt x="55" y="320"/>
                    </a:lnTo>
                    <a:lnTo>
                      <a:pt x="46" y="339"/>
                    </a:lnTo>
                    <a:lnTo>
                      <a:pt x="50" y="360"/>
                    </a:lnTo>
                    <a:lnTo>
                      <a:pt x="43" y="367"/>
                    </a:lnTo>
                    <a:lnTo>
                      <a:pt x="39" y="392"/>
                    </a:lnTo>
                    <a:lnTo>
                      <a:pt x="52" y="415"/>
                    </a:lnTo>
                    <a:lnTo>
                      <a:pt x="43" y="419"/>
                    </a:lnTo>
                    <a:lnTo>
                      <a:pt x="39" y="444"/>
                    </a:lnTo>
                    <a:lnTo>
                      <a:pt x="43" y="465"/>
                    </a:lnTo>
                    <a:lnTo>
                      <a:pt x="52" y="490"/>
                    </a:lnTo>
                    <a:lnTo>
                      <a:pt x="46" y="487"/>
                    </a:lnTo>
                    <a:lnTo>
                      <a:pt x="46" y="508"/>
                    </a:lnTo>
                    <a:lnTo>
                      <a:pt x="52" y="515"/>
                    </a:lnTo>
                    <a:lnTo>
                      <a:pt x="55" y="524"/>
                    </a:lnTo>
                    <a:lnTo>
                      <a:pt x="59" y="540"/>
                    </a:lnTo>
                    <a:lnTo>
                      <a:pt x="68" y="540"/>
                    </a:lnTo>
                    <a:lnTo>
                      <a:pt x="68" y="549"/>
                    </a:lnTo>
                    <a:lnTo>
                      <a:pt x="55" y="549"/>
                    </a:lnTo>
                    <a:lnTo>
                      <a:pt x="62" y="551"/>
                    </a:lnTo>
                    <a:lnTo>
                      <a:pt x="66" y="563"/>
                    </a:lnTo>
                    <a:lnTo>
                      <a:pt x="66" y="576"/>
                    </a:lnTo>
                    <a:lnTo>
                      <a:pt x="68" y="592"/>
                    </a:lnTo>
                    <a:lnTo>
                      <a:pt x="66" y="606"/>
                    </a:lnTo>
                    <a:lnTo>
                      <a:pt x="62" y="620"/>
                    </a:lnTo>
                    <a:lnTo>
                      <a:pt x="68" y="631"/>
                    </a:lnTo>
                    <a:lnTo>
                      <a:pt x="66" y="647"/>
                    </a:lnTo>
                    <a:lnTo>
                      <a:pt x="52" y="656"/>
                    </a:lnTo>
                    <a:lnTo>
                      <a:pt x="59" y="675"/>
                    </a:lnTo>
                    <a:lnTo>
                      <a:pt x="68" y="690"/>
                    </a:lnTo>
                    <a:lnTo>
                      <a:pt x="77" y="688"/>
                    </a:lnTo>
                    <a:lnTo>
                      <a:pt x="80" y="709"/>
                    </a:lnTo>
                    <a:lnTo>
                      <a:pt x="96" y="722"/>
                    </a:lnTo>
                    <a:lnTo>
                      <a:pt x="111" y="722"/>
                    </a:lnTo>
                    <a:lnTo>
                      <a:pt x="132" y="722"/>
                    </a:lnTo>
                    <a:lnTo>
                      <a:pt x="148" y="731"/>
                    </a:lnTo>
                    <a:lnTo>
                      <a:pt x="132" y="731"/>
                    </a:lnTo>
                    <a:lnTo>
                      <a:pt x="123" y="740"/>
                    </a:lnTo>
                    <a:lnTo>
                      <a:pt x="120" y="749"/>
                    </a:lnTo>
                    <a:lnTo>
                      <a:pt x="120" y="768"/>
                    </a:lnTo>
                    <a:lnTo>
                      <a:pt x="114" y="770"/>
                    </a:lnTo>
                    <a:lnTo>
                      <a:pt x="102" y="768"/>
                    </a:lnTo>
                    <a:lnTo>
                      <a:pt x="98" y="761"/>
                    </a:lnTo>
                    <a:lnTo>
                      <a:pt x="102" y="754"/>
                    </a:lnTo>
                    <a:lnTo>
                      <a:pt x="111" y="749"/>
                    </a:lnTo>
                    <a:lnTo>
                      <a:pt x="102" y="736"/>
                    </a:lnTo>
                    <a:lnTo>
                      <a:pt x="86" y="740"/>
                    </a:lnTo>
                    <a:lnTo>
                      <a:pt x="98" y="749"/>
                    </a:lnTo>
                    <a:lnTo>
                      <a:pt x="93" y="758"/>
                    </a:lnTo>
                    <a:lnTo>
                      <a:pt x="93" y="761"/>
                    </a:lnTo>
                    <a:lnTo>
                      <a:pt x="83" y="754"/>
                    </a:lnTo>
                    <a:lnTo>
                      <a:pt x="86" y="752"/>
                    </a:lnTo>
                    <a:lnTo>
                      <a:pt x="75" y="749"/>
                    </a:lnTo>
                    <a:lnTo>
                      <a:pt x="77" y="736"/>
                    </a:lnTo>
                    <a:lnTo>
                      <a:pt x="72" y="743"/>
                    </a:lnTo>
                    <a:lnTo>
                      <a:pt x="72" y="731"/>
                    </a:lnTo>
                    <a:lnTo>
                      <a:pt x="83" y="733"/>
                    </a:lnTo>
                    <a:lnTo>
                      <a:pt x="83" y="722"/>
                    </a:lnTo>
                    <a:lnTo>
                      <a:pt x="75" y="718"/>
                    </a:lnTo>
                    <a:lnTo>
                      <a:pt x="72" y="724"/>
                    </a:lnTo>
                    <a:lnTo>
                      <a:pt x="62" y="715"/>
                    </a:lnTo>
                    <a:lnTo>
                      <a:pt x="52" y="699"/>
                    </a:lnTo>
                    <a:lnTo>
                      <a:pt x="52" y="693"/>
                    </a:lnTo>
                    <a:lnTo>
                      <a:pt x="43" y="681"/>
                    </a:lnTo>
                    <a:lnTo>
                      <a:pt x="46" y="678"/>
                    </a:lnTo>
                    <a:lnTo>
                      <a:pt x="43" y="668"/>
                    </a:lnTo>
                    <a:lnTo>
                      <a:pt x="52" y="668"/>
                    </a:lnTo>
                    <a:lnTo>
                      <a:pt x="43" y="663"/>
                    </a:lnTo>
                    <a:lnTo>
                      <a:pt x="37" y="644"/>
                    </a:lnTo>
                    <a:lnTo>
                      <a:pt x="37" y="635"/>
                    </a:lnTo>
                    <a:lnTo>
                      <a:pt x="52" y="635"/>
                    </a:lnTo>
                    <a:lnTo>
                      <a:pt x="43" y="620"/>
                    </a:lnTo>
                    <a:lnTo>
                      <a:pt x="29" y="620"/>
                    </a:lnTo>
                    <a:lnTo>
                      <a:pt x="34" y="606"/>
                    </a:lnTo>
                    <a:lnTo>
                      <a:pt x="16" y="599"/>
                    </a:lnTo>
                    <a:lnTo>
                      <a:pt x="7" y="600"/>
                    </a:lnTo>
                    <a:lnTo>
                      <a:pt x="13" y="579"/>
                    </a:lnTo>
                    <a:lnTo>
                      <a:pt x="25" y="579"/>
                    </a:lnTo>
                    <a:lnTo>
                      <a:pt x="34" y="599"/>
                    </a:lnTo>
                    <a:lnTo>
                      <a:pt x="39" y="583"/>
                    </a:lnTo>
                    <a:lnTo>
                      <a:pt x="34" y="558"/>
                    </a:lnTo>
                    <a:lnTo>
                      <a:pt x="37" y="558"/>
                    </a:lnTo>
                    <a:lnTo>
                      <a:pt x="43" y="542"/>
                    </a:lnTo>
                    <a:lnTo>
                      <a:pt x="34" y="536"/>
                    </a:lnTo>
                    <a:lnTo>
                      <a:pt x="34" y="524"/>
                    </a:lnTo>
                    <a:lnTo>
                      <a:pt x="34" y="502"/>
                    </a:lnTo>
                    <a:lnTo>
                      <a:pt x="34" y="481"/>
                    </a:lnTo>
                    <a:lnTo>
                      <a:pt x="22" y="481"/>
                    </a:lnTo>
                    <a:lnTo>
                      <a:pt x="13" y="477"/>
                    </a:lnTo>
                    <a:lnTo>
                      <a:pt x="9" y="458"/>
                    </a:lnTo>
                    <a:lnTo>
                      <a:pt x="16" y="441"/>
                    </a:lnTo>
                    <a:lnTo>
                      <a:pt x="9" y="419"/>
                    </a:lnTo>
                    <a:lnTo>
                      <a:pt x="0" y="388"/>
                    </a:lnTo>
                    <a:lnTo>
                      <a:pt x="9" y="376"/>
                    </a:lnTo>
                    <a:lnTo>
                      <a:pt x="13" y="351"/>
                    </a:lnTo>
                    <a:lnTo>
                      <a:pt x="22" y="320"/>
                    </a:lnTo>
                    <a:lnTo>
                      <a:pt x="22" y="299"/>
                    </a:lnTo>
                    <a:lnTo>
                      <a:pt x="22" y="290"/>
                    </a:lnTo>
                    <a:lnTo>
                      <a:pt x="16" y="261"/>
                    </a:lnTo>
                    <a:lnTo>
                      <a:pt x="16" y="244"/>
                    </a:lnTo>
                    <a:lnTo>
                      <a:pt x="13" y="219"/>
                    </a:lnTo>
                    <a:lnTo>
                      <a:pt x="18" y="187"/>
                    </a:lnTo>
                    <a:lnTo>
                      <a:pt x="22" y="163"/>
                    </a:lnTo>
                    <a:lnTo>
                      <a:pt x="22" y="139"/>
                    </a:lnTo>
                    <a:lnTo>
                      <a:pt x="18" y="110"/>
                    </a:lnTo>
                    <a:lnTo>
                      <a:pt x="22" y="102"/>
                    </a:lnTo>
                    <a:lnTo>
                      <a:pt x="22" y="80"/>
                    </a:lnTo>
                    <a:lnTo>
                      <a:pt x="22" y="46"/>
                    </a:lnTo>
                    <a:lnTo>
                      <a:pt x="16" y="15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623"/>
              <p:cNvSpPr>
                <a:spLocks/>
              </p:cNvSpPr>
              <p:nvPr/>
            </p:nvSpPr>
            <p:spPr bwMode="auto">
              <a:xfrm>
                <a:off x="3852863" y="5948363"/>
                <a:ext cx="79375" cy="93663"/>
              </a:xfrm>
              <a:custGeom>
                <a:avLst/>
                <a:gdLst>
                  <a:gd name="T0" fmla="*/ 37 w 50"/>
                  <a:gd name="T1" fmla="*/ 0 h 59"/>
                  <a:gd name="T2" fmla="*/ 44 w 50"/>
                  <a:gd name="T3" fmla="*/ 28 h 59"/>
                  <a:gd name="T4" fmla="*/ 50 w 50"/>
                  <a:gd name="T5" fmla="*/ 56 h 59"/>
                  <a:gd name="T6" fmla="*/ 30 w 50"/>
                  <a:gd name="T7" fmla="*/ 59 h 59"/>
                  <a:gd name="T8" fmla="*/ 0 w 50"/>
                  <a:gd name="T9" fmla="*/ 54 h 59"/>
                  <a:gd name="T10" fmla="*/ 40 w 50"/>
                  <a:gd name="T11" fmla="*/ 47 h 59"/>
                  <a:gd name="T12" fmla="*/ 21 w 50"/>
                  <a:gd name="T13" fmla="*/ 32 h 59"/>
                  <a:gd name="T14" fmla="*/ 30 w 50"/>
                  <a:gd name="T15" fmla="*/ 22 h 59"/>
                  <a:gd name="T16" fmla="*/ 19 w 50"/>
                  <a:gd name="T17" fmla="*/ 22 h 59"/>
                  <a:gd name="T18" fmla="*/ 16 w 50"/>
                  <a:gd name="T19" fmla="*/ 11 h 59"/>
                  <a:gd name="T20" fmla="*/ 25 w 50"/>
                  <a:gd name="T21" fmla="*/ 0 h 59"/>
                  <a:gd name="T22" fmla="*/ 37 w 50"/>
                  <a:gd name="T2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59">
                    <a:moveTo>
                      <a:pt x="37" y="0"/>
                    </a:moveTo>
                    <a:lnTo>
                      <a:pt x="44" y="28"/>
                    </a:lnTo>
                    <a:lnTo>
                      <a:pt x="50" y="56"/>
                    </a:lnTo>
                    <a:lnTo>
                      <a:pt x="30" y="59"/>
                    </a:lnTo>
                    <a:lnTo>
                      <a:pt x="0" y="54"/>
                    </a:lnTo>
                    <a:lnTo>
                      <a:pt x="40" y="47"/>
                    </a:lnTo>
                    <a:lnTo>
                      <a:pt x="21" y="32"/>
                    </a:lnTo>
                    <a:lnTo>
                      <a:pt x="30" y="22"/>
                    </a:lnTo>
                    <a:lnTo>
                      <a:pt x="19" y="22"/>
                    </a:lnTo>
                    <a:lnTo>
                      <a:pt x="16" y="11"/>
                    </a:lnTo>
                    <a:lnTo>
                      <a:pt x="25" y="0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624"/>
              <p:cNvSpPr>
                <a:spLocks/>
              </p:cNvSpPr>
              <p:nvPr/>
            </p:nvSpPr>
            <p:spPr bwMode="auto">
              <a:xfrm>
                <a:off x="3852863" y="5948363"/>
                <a:ext cx="79375" cy="93663"/>
              </a:xfrm>
              <a:custGeom>
                <a:avLst/>
                <a:gdLst>
                  <a:gd name="T0" fmla="*/ 37 w 50"/>
                  <a:gd name="T1" fmla="*/ 0 h 59"/>
                  <a:gd name="T2" fmla="*/ 44 w 50"/>
                  <a:gd name="T3" fmla="*/ 28 h 59"/>
                  <a:gd name="T4" fmla="*/ 50 w 50"/>
                  <a:gd name="T5" fmla="*/ 56 h 59"/>
                  <a:gd name="T6" fmla="*/ 30 w 50"/>
                  <a:gd name="T7" fmla="*/ 59 h 59"/>
                  <a:gd name="T8" fmla="*/ 0 w 50"/>
                  <a:gd name="T9" fmla="*/ 54 h 59"/>
                  <a:gd name="T10" fmla="*/ 40 w 50"/>
                  <a:gd name="T11" fmla="*/ 47 h 59"/>
                  <a:gd name="T12" fmla="*/ 21 w 50"/>
                  <a:gd name="T13" fmla="*/ 32 h 59"/>
                  <a:gd name="T14" fmla="*/ 30 w 50"/>
                  <a:gd name="T15" fmla="*/ 22 h 59"/>
                  <a:gd name="T16" fmla="*/ 19 w 50"/>
                  <a:gd name="T17" fmla="*/ 22 h 59"/>
                  <a:gd name="T18" fmla="*/ 16 w 50"/>
                  <a:gd name="T19" fmla="*/ 11 h 59"/>
                  <a:gd name="T20" fmla="*/ 25 w 50"/>
                  <a:gd name="T21" fmla="*/ 0 h 59"/>
                  <a:gd name="T22" fmla="*/ 37 w 50"/>
                  <a:gd name="T2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59">
                    <a:moveTo>
                      <a:pt x="37" y="0"/>
                    </a:moveTo>
                    <a:lnTo>
                      <a:pt x="44" y="28"/>
                    </a:lnTo>
                    <a:lnTo>
                      <a:pt x="50" y="56"/>
                    </a:lnTo>
                    <a:lnTo>
                      <a:pt x="30" y="59"/>
                    </a:lnTo>
                    <a:lnTo>
                      <a:pt x="0" y="54"/>
                    </a:lnTo>
                    <a:lnTo>
                      <a:pt x="40" y="47"/>
                    </a:lnTo>
                    <a:lnTo>
                      <a:pt x="21" y="32"/>
                    </a:lnTo>
                    <a:lnTo>
                      <a:pt x="30" y="22"/>
                    </a:lnTo>
                    <a:lnTo>
                      <a:pt x="19" y="22"/>
                    </a:lnTo>
                    <a:lnTo>
                      <a:pt x="16" y="11"/>
                    </a:lnTo>
                    <a:lnTo>
                      <a:pt x="25" y="0"/>
                    </a:lnTo>
                    <a:lnTo>
                      <a:pt x="37" y="0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25"/>
              <p:cNvSpPr>
                <a:spLocks/>
              </p:cNvSpPr>
              <p:nvPr/>
            </p:nvSpPr>
            <p:spPr bwMode="auto">
              <a:xfrm>
                <a:off x="3260725" y="3967163"/>
                <a:ext cx="98425" cy="93663"/>
              </a:xfrm>
              <a:custGeom>
                <a:avLst/>
                <a:gdLst>
                  <a:gd name="T0" fmla="*/ 7 w 62"/>
                  <a:gd name="T1" fmla="*/ 0 h 59"/>
                  <a:gd name="T2" fmla="*/ 9 w 62"/>
                  <a:gd name="T3" fmla="*/ 0 h 59"/>
                  <a:gd name="T4" fmla="*/ 16 w 62"/>
                  <a:gd name="T5" fmla="*/ 3 h 59"/>
                  <a:gd name="T6" fmla="*/ 21 w 62"/>
                  <a:gd name="T7" fmla="*/ 0 h 59"/>
                  <a:gd name="T8" fmla="*/ 32 w 62"/>
                  <a:gd name="T9" fmla="*/ 7 h 59"/>
                  <a:gd name="T10" fmla="*/ 41 w 62"/>
                  <a:gd name="T11" fmla="*/ 7 h 59"/>
                  <a:gd name="T12" fmla="*/ 47 w 62"/>
                  <a:gd name="T13" fmla="*/ 16 h 59"/>
                  <a:gd name="T14" fmla="*/ 53 w 62"/>
                  <a:gd name="T15" fmla="*/ 25 h 59"/>
                  <a:gd name="T16" fmla="*/ 59 w 62"/>
                  <a:gd name="T17" fmla="*/ 28 h 59"/>
                  <a:gd name="T18" fmla="*/ 62 w 62"/>
                  <a:gd name="T19" fmla="*/ 32 h 59"/>
                  <a:gd name="T20" fmla="*/ 55 w 62"/>
                  <a:gd name="T21" fmla="*/ 32 h 59"/>
                  <a:gd name="T22" fmla="*/ 53 w 62"/>
                  <a:gd name="T23" fmla="*/ 43 h 59"/>
                  <a:gd name="T24" fmla="*/ 53 w 62"/>
                  <a:gd name="T25" fmla="*/ 49 h 59"/>
                  <a:gd name="T26" fmla="*/ 55 w 62"/>
                  <a:gd name="T27" fmla="*/ 53 h 59"/>
                  <a:gd name="T28" fmla="*/ 53 w 62"/>
                  <a:gd name="T29" fmla="*/ 59 h 59"/>
                  <a:gd name="T30" fmla="*/ 50 w 62"/>
                  <a:gd name="T31" fmla="*/ 55 h 59"/>
                  <a:gd name="T32" fmla="*/ 47 w 62"/>
                  <a:gd name="T33" fmla="*/ 46 h 59"/>
                  <a:gd name="T34" fmla="*/ 43 w 62"/>
                  <a:gd name="T35" fmla="*/ 49 h 59"/>
                  <a:gd name="T36" fmla="*/ 41 w 62"/>
                  <a:gd name="T37" fmla="*/ 46 h 59"/>
                  <a:gd name="T38" fmla="*/ 41 w 62"/>
                  <a:gd name="T39" fmla="*/ 37 h 59"/>
                  <a:gd name="T40" fmla="*/ 25 w 62"/>
                  <a:gd name="T41" fmla="*/ 28 h 59"/>
                  <a:gd name="T42" fmla="*/ 12 w 62"/>
                  <a:gd name="T43" fmla="*/ 19 h 59"/>
                  <a:gd name="T44" fmla="*/ 16 w 62"/>
                  <a:gd name="T45" fmla="*/ 25 h 59"/>
                  <a:gd name="T46" fmla="*/ 0 w 62"/>
                  <a:gd name="T47" fmla="*/ 19 h 59"/>
                  <a:gd name="T48" fmla="*/ 7 w 62"/>
                  <a:gd name="T49" fmla="*/ 9 h 59"/>
                  <a:gd name="T50" fmla="*/ 7 w 62"/>
                  <a:gd name="T5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2" h="59">
                    <a:moveTo>
                      <a:pt x="7" y="0"/>
                    </a:moveTo>
                    <a:lnTo>
                      <a:pt x="9" y="0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32" y="7"/>
                    </a:lnTo>
                    <a:lnTo>
                      <a:pt x="41" y="7"/>
                    </a:lnTo>
                    <a:lnTo>
                      <a:pt x="47" y="16"/>
                    </a:lnTo>
                    <a:lnTo>
                      <a:pt x="53" y="25"/>
                    </a:lnTo>
                    <a:lnTo>
                      <a:pt x="59" y="28"/>
                    </a:lnTo>
                    <a:lnTo>
                      <a:pt x="62" y="32"/>
                    </a:lnTo>
                    <a:lnTo>
                      <a:pt x="55" y="32"/>
                    </a:lnTo>
                    <a:lnTo>
                      <a:pt x="53" y="43"/>
                    </a:lnTo>
                    <a:lnTo>
                      <a:pt x="53" y="49"/>
                    </a:lnTo>
                    <a:lnTo>
                      <a:pt x="55" y="53"/>
                    </a:lnTo>
                    <a:lnTo>
                      <a:pt x="53" y="59"/>
                    </a:lnTo>
                    <a:lnTo>
                      <a:pt x="50" y="55"/>
                    </a:lnTo>
                    <a:lnTo>
                      <a:pt x="47" y="46"/>
                    </a:lnTo>
                    <a:lnTo>
                      <a:pt x="43" y="49"/>
                    </a:lnTo>
                    <a:lnTo>
                      <a:pt x="41" y="46"/>
                    </a:lnTo>
                    <a:lnTo>
                      <a:pt x="41" y="37"/>
                    </a:lnTo>
                    <a:lnTo>
                      <a:pt x="25" y="28"/>
                    </a:lnTo>
                    <a:lnTo>
                      <a:pt x="12" y="19"/>
                    </a:lnTo>
                    <a:lnTo>
                      <a:pt x="16" y="25"/>
                    </a:lnTo>
                    <a:lnTo>
                      <a:pt x="0" y="19"/>
                    </a:lnTo>
                    <a:lnTo>
                      <a:pt x="7" y="9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626"/>
              <p:cNvSpPr>
                <a:spLocks/>
              </p:cNvSpPr>
              <p:nvPr/>
            </p:nvSpPr>
            <p:spPr bwMode="auto">
              <a:xfrm>
                <a:off x="3260725" y="3967163"/>
                <a:ext cx="98425" cy="93663"/>
              </a:xfrm>
              <a:custGeom>
                <a:avLst/>
                <a:gdLst>
                  <a:gd name="T0" fmla="*/ 7 w 62"/>
                  <a:gd name="T1" fmla="*/ 0 h 59"/>
                  <a:gd name="T2" fmla="*/ 9 w 62"/>
                  <a:gd name="T3" fmla="*/ 0 h 59"/>
                  <a:gd name="T4" fmla="*/ 16 w 62"/>
                  <a:gd name="T5" fmla="*/ 3 h 59"/>
                  <a:gd name="T6" fmla="*/ 21 w 62"/>
                  <a:gd name="T7" fmla="*/ 0 h 59"/>
                  <a:gd name="T8" fmla="*/ 32 w 62"/>
                  <a:gd name="T9" fmla="*/ 7 h 59"/>
                  <a:gd name="T10" fmla="*/ 41 w 62"/>
                  <a:gd name="T11" fmla="*/ 7 h 59"/>
                  <a:gd name="T12" fmla="*/ 47 w 62"/>
                  <a:gd name="T13" fmla="*/ 16 h 59"/>
                  <a:gd name="T14" fmla="*/ 53 w 62"/>
                  <a:gd name="T15" fmla="*/ 25 h 59"/>
                  <a:gd name="T16" fmla="*/ 59 w 62"/>
                  <a:gd name="T17" fmla="*/ 28 h 59"/>
                  <a:gd name="T18" fmla="*/ 62 w 62"/>
                  <a:gd name="T19" fmla="*/ 32 h 59"/>
                  <a:gd name="T20" fmla="*/ 55 w 62"/>
                  <a:gd name="T21" fmla="*/ 32 h 59"/>
                  <a:gd name="T22" fmla="*/ 53 w 62"/>
                  <a:gd name="T23" fmla="*/ 43 h 59"/>
                  <a:gd name="T24" fmla="*/ 53 w 62"/>
                  <a:gd name="T25" fmla="*/ 49 h 59"/>
                  <a:gd name="T26" fmla="*/ 55 w 62"/>
                  <a:gd name="T27" fmla="*/ 53 h 59"/>
                  <a:gd name="T28" fmla="*/ 53 w 62"/>
                  <a:gd name="T29" fmla="*/ 59 h 59"/>
                  <a:gd name="T30" fmla="*/ 50 w 62"/>
                  <a:gd name="T31" fmla="*/ 55 h 59"/>
                  <a:gd name="T32" fmla="*/ 47 w 62"/>
                  <a:gd name="T33" fmla="*/ 46 h 59"/>
                  <a:gd name="T34" fmla="*/ 43 w 62"/>
                  <a:gd name="T35" fmla="*/ 49 h 59"/>
                  <a:gd name="T36" fmla="*/ 41 w 62"/>
                  <a:gd name="T37" fmla="*/ 46 h 59"/>
                  <a:gd name="T38" fmla="*/ 41 w 62"/>
                  <a:gd name="T39" fmla="*/ 37 h 59"/>
                  <a:gd name="T40" fmla="*/ 25 w 62"/>
                  <a:gd name="T41" fmla="*/ 28 h 59"/>
                  <a:gd name="T42" fmla="*/ 12 w 62"/>
                  <a:gd name="T43" fmla="*/ 19 h 59"/>
                  <a:gd name="T44" fmla="*/ 16 w 62"/>
                  <a:gd name="T45" fmla="*/ 25 h 59"/>
                  <a:gd name="T46" fmla="*/ 0 w 62"/>
                  <a:gd name="T47" fmla="*/ 19 h 59"/>
                  <a:gd name="T48" fmla="*/ 7 w 62"/>
                  <a:gd name="T49" fmla="*/ 9 h 59"/>
                  <a:gd name="T50" fmla="*/ 7 w 62"/>
                  <a:gd name="T5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2" h="59">
                    <a:moveTo>
                      <a:pt x="7" y="0"/>
                    </a:moveTo>
                    <a:lnTo>
                      <a:pt x="9" y="0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32" y="7"/>
                    </a:lnTo>
                    <a:lnTo>
                      <a:pt x="41" y="7"/>
                    </a:lnTo>
                    <a:lnTo>
                      <a:pt x="47" y="16"/>
                    </a:lnTo>
                    <a:lnTo>
                      <a:pt x="53" y="25"/>
                    </a:lnTo>
                    <a:lnTo>
                      <a:pt x="59" y="28"/>
                    </a:lnTo>
                    <a:lnTo>
                      <a:pt x="62" y="32"/>
                    </a:lnTo>
                    <a:lnTo>
                      <a:pt x="55" y="32"/>
                    </a:lnTo>
                    <a:lnTo>
                      <a:pt x="53" y="43"/>
                    </a:lnTo>
                    <a:lnTo>
                      <a:pt x="53" y="49"/>
                    </a:lnTo>
                    <a:lnTo>
                      <a:pt x="55" y="53"/>
                    </a:lnTo>
                    <a:lnTo>
                      <a:pt x="53" y="59"/>
                    </a:lnTo>
                    <a:lnTo>
                      <a:pt x="50" y="55"/>
                    </a:lnTo>
                    <a:lnTo>
                      <a:pt x="47" y="46"/>
                    </a:lnTo>
                    <a:lnTo>
                      <a:pt x="43" y="49"/>
                    </a:lnTo>
                    <a:lnTo>
                      <a:pt x="41" y="46"/>
                    </a:lnTo>
                    <a:lnTo>
                      <a:pt x="41" y="37"/>
                    </a:lnTo>
                    <a:lnTo>
                      <a:pt x="25" y="28"/>
                    </a:lnTo>
                    <a:lnTo>
                      <a:pt x="12" y="19"/>
                    </a:lnTo>
                    <a:lnTo>
                      <a:pt x="16" y="25"/>
                    </a:lnTo>
                    <a:lnTo>
                      <a:pt x="0" y="19"/>
                    </a:lnTo>
                    <a:lnTo>
                      <a:pt x="7" y="9"/>
                    </a:lnTo>
                    <a:lnTo>
                      <a:pt x="7" y="0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627"/>
              <p:cNvSpPr>
                <a:spLocks/>
              </p:cNvSpPr>
              <p:nvPr/>
            </p:nvSpPr>
            <p:spPr bwMode="auto">
              <a:xfrm>
                <a:off x="3662363" y="3722688"/>
                <a:ext cx="96838" cy="63500"/>
              </a:xfrm>
              <a:custGeom>
                <a:avLst/>
                <a:gdLst>
                  <a:gd name="T0" fmla="*/ 0 w 61"/>
                  <a:gd name="T1" fmla="*/ 34 h 40"/>
                  <a:gd name="T2" fmla="*/ 3 w 61"/>
                  <a:gd name="T3" fmla="*/ 18 h 40"/>
                  <a:gd name="T4" fmla="*/ 3 w 61"/>
                  <a:gd name="T5" fmla="*/ 0 h 40"/>
                  <a:gd name="T6" fmla="*/ 6 w 61"/>
                  <a:gd name="T7" fmla="*/ 2 h 40"/>
                  <a:gd name="T8" fmla="*/ 16 w 61"/>
                  <a:gd name="T9" fmla="*/ 0 h 40"/>
                  <a:gd name="T10" fmla="*/ 34 w 61"/>
                  <a:gd name="T11" fmla="*/ 2 h 40"/>
                  <a:gd name="T12" fmla="*/ 39 w 61"/>
                  <a:gd name="T13" fmla="*/ 13 h 40"/>
                  <a:gd name="T14" fmla="*/ 61 w 61"/>
                  <a:gd name="T15" fmla="*/ 22 h 40"/>
                  <a:gd name="T16" fmla="*/ 55 w 61"/>
                  <a:gd name="T17" fmla="*/ 29 h 40"/>
                  <a:gd name="T18" fmla="*/ 31 w 61"/>
                  <a:gd name="T19" fmla="*/ 29 h 40"/>
                  <a:gd name="T20" fmla="*/ 22 w 61"/>
                  <a:gd name="T21" fmla="*/ 29 h 40"/>
                  <a:gd name="T22" fmla="*/ 6 w 61"/>
                  <a:gd name="T23" fmla="*/ 40 h 40"/>
                  <a:gd name="T24" fmla="*/ 0 w 61"/>
                  <a:gd name="T25" fmla="*/ 34 h 40"/>
                  <a:gd name="T26" fmla="*/ 0 w 61"/>
                  <a:gd name="T2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40">
                    <a:moveTo>
                      <a:pt x="0" y="34"/>
                    </a:moveTo>
                    <a:lnTo>
                      <a:pt x="3" y="18"/>
                    </a:lnTo>
                    <a:lnTo>
                      <a:pt x="3" y="0"/>
                    </a:lnTo>
                    <a:lnTo>
                      <a:pt x="6" y="2"/>
                    </a:lnTo>
                    <a:lnTo>
                      <a:pt x="16" y="0"/>
                    </a:lnTo>
                    <a:lnTo>
                      <a:pt x="34" y="2"/>
                    </a:lnTo>
                    <a:lnTo>
                      <a:pt x="39" y="13"/>
                    </a:lnTo>
                    <a:lnTo>
                      <a:pt x="61" y="22"/>
                    </a:lnTo>
                    <a:lnTo>
                      <a:pt x="55" y="29"/>
                    </a:lnTo>
                    <a:lnTo>
                      <a:pt x="31" y="29"/>
                    </a:lnTo>
                    <a:lnTo>
                      <a:pt x="22" y="29"/>
                    </a:lnTo>
                    <a:lnTo>
                      <a:pt x="6" y="40"/>
                    </a:lnTo>
                    <a:lnTo>
                      <a:pt x="0" y="34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628"/>
              <p:cNvSpPr>
                <a:spLocks/>
              </p:cNvSpPr>
              <p:nvPr/>
            </p:nvSpPr>
            <p:spPr bwMode="auto">
              <a:xfrm>
                <a:off x="3394075" y="4246563"/>
                <a:ext cx="155575" cy="169863"/>
              </a:xfrm>
              <a:custGeom>
                <a:avLst/>
                <a:gdLst>
                  <a:gd name="T0" fmla="*/ 37 w 98"/>
                  <a:gd name="T1" fmla="*/ 0 h 107"/>
                  <a:gd name="T2" fmla="*/ 55 w 98"/>
                  <a:gd name="T3" fmla="*/ 9 h 107"/>
                  <a:gd name="T4" fmla="*/ 67 w 98"/>
                  <a:gd name="T5" fmla="*/ 15 h 107"/>
                  <a:gd name="T6" fmla="*/ 80 w 98"/>
                  <a:gd name="T7" fmla="*/ 15 h 107"/>
                  <a:gd name="T8" fmla="*/ 89 w 98"/>
                  <a:gd name="T9" fmla="*/ 22 h 107"/>
                  <a:gd name="T10" fmla="*/ 98 w 98"/>
                  <a:gd name="T11" fmla="*/ 38 h 107"/>
                  <a:gd name="T12" fmla="*/ 89 w 98"/>
                  <a:gd name="T13" fmla="*/ 52 h 107"/>
                  <a:gd name="T14" fmla="*/ 73 w 98"/>
                  <a:gd name="T15" fmla="*/ 68 h 107"/>
                  <a:gd name="T16" fmla="*/ 52 w 98"/>
                  <a:gd name="T17" fmla="*/ 73 h 107"/>
                  <a:gd name="T18" fmla="*/ 39 w 98"/>
                  <a:gd name="T19" fmla="*/ 93 h 107"/>
                  <a:gd name="T20" fmla="*/ 33 w 98"/>
                  <a:gd name="T21" fmla="*/ 107 h 107"/>
                  <a:gd name="T22" fmla="*/ 21 w 98"/>
                  <a:gd name="T23" fmla="*/ 102 h 107"/>
                  <a:gd name="T24" fmla="*/ 12 w 98"/>
                  <a:gd name="T25" fmla="*/ 99 h 107"/>
                  <a:gd name="T26" fmla="*/ 12 w 98"/>
                  <a:gd name="T27" fmla="*/ 83 h 107"/>
                  <a:gd name="T28" fmla="*/ 17 w 98"/>
                  <a:gd name="T29" fmla="*/ 83 h 107"/>
                  <a:gd name="T30" fmla="*/ 17 w 98"/>
                  <a:gd name="T31" fmla="*/ 68 h 107"/>
                  <a:gd name="T32" fmla="*/ 14 w 98"/>
                  <a:gd name="T33" fmla="*/ 64 h 107"/>
                  <a:gd name="T34" fmla="*/ 12 w 98"/>
                  <a:gd name="T35" fmla="*/ 68 h 107"/>
                  <a:gd name="T36" fmla="*/ 0 w 98"/>
                  <a:gd name="T37" fmla="*/ 61 h 107"/>
                  <a:gd name="T38" fmla="*/ 3 w 98"/>
                  <a:gd name="T39" fmla="*/ 55 h 107"/>
                  <a:gd name="T40" fmla="*/ 0 w 98"/>
                  <a:gd name="T41" fmla="*/ 40 h 107"/>
                  <a:gd name="T42" fmla="*/ 7 w 98"/>
                  <a:gd name="T43" fmla="*/ 38 h 107"/>
                  <a:gd name="T44" fmla="*/ 9 w 98"/>
                  <a:gd name="T45" fmla="*/ 27 h 107"/>
                  <a:gd name="T46" fmla="*/ 14 w 98"/>
                  <a:gd name="T47" fmla="*/ 18 h 107"/>
                  <a:gd name="T48" fmla="*/ 12 w 98"/>
                  <a:gd name="T49" fmla="*/ 9 h 107"/>
                  <a:gd name="T50" fmla="*/ 21 w 98"/>
                  <a:gd name="T51" fmla="*/ 6 h 107"/>
                  <a:gd name="T52" fmla="*/ 37 w 98"/>
                  <a:gd name="T53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8" h="107">
                    <a:moveTo>
                      <a:pt x="37" y="0"/>
                    </a:moveTo>
                    <a:lnTo>
                      <a:pt x="55" y="9"/>
                    </a:lnTo>
                    <a:lnTo>
                      <a:pt x="67" y="15"/>
                    </a:lnTo>
                    <a:lnTo>
                      <a:pt x="80" y="15"/>
                    </a:lnTo>
                    <a:lnTo>
                      <a:pt x="89" y="22"/>
                    </a:lnTo>
                    <a:lnTo>
                      <a:pt x="98" y="38"/>
                    </a:lnTo>
                    <a:lnTo>
                      <a:pt x="89" y="52"/>
                    </a:lnTo>
                    <a:lnTo>
                      <a:pt x="73" y="68"/>
                    </a:lnTo>
                    <a:lnTo>
                      <a:pt x="52" y="73"/>
                    </a:lnTo>
                    <a:lnTo>
                      <a:pt x="39" y="93"/>
                    </a:lnTo>
                    <a:lnTo>
                      <a:pt x="33" y="107"/>
                    </a:lnTo>
                    <a:lnTo>
                      <a:pt x="21" y="102"/>
                    </a:lnTo>
                    <a:lnTo>
                      <a:pt x="12" y="99"/>
                    </a:lnTo>
                    <a:lnTo>
                      <a:pt x="12" y="83"/>
                    </a:lnTo>
                    <a:lnTo>
                      <a:pt x="17" y="83"/>
                    </a:lnTo>
                    <a:lnTo>
                      <a:pt x="17" y="68"/>
                    </a:lnTo>
                    <a:lnTo>
                      <a:pt x="14" y="64"/>
                    </a:lnTo>
                    <a:lnTo>
                      <a:pt x="12" y="68"/>
                    </a:lnTo>
                    <a:lnTo>
                      <a:pt x="0" y="61"/>
                    </a:lnTo>
                    <a:lnTo>
                      <a:pt x="3" y="55"/>
                    </a:lnTo>
                    <a:lnTo>
                      <a:pt x="0" y="40"/>
                    </a:lnTo>
                    <a:lnTo>
                      <a:pt x="7" y="38"/>
                    </a:lnTo>
                    <a:lnTo>
                      <a:pt x="9" y="27"/>
                    </a:lnTo>
                    <a:lnTo>
                      <a:pt x="14" y="18"/>
                    </a:lnTo>
                    <a:lnTo>
                      <a:pt x="12" y="9"/>
                    </a:lnTo>
                    <a:lnTo>
                      <a:pt x="21" y="6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629"/>
              <p:cNvSpPr>
                <a:spLocks/>
              </p:cNvSpPr>
              <p:nvPr/>
            </p:nvSpPr>
            <p:spPr bwMode="auto">
              <a:xfrm>
                <a:off x="3394075" y="4246563"/>
                <a:ext cx="155575" cy="169863"/>
              </a:xfrm>
              <a:custGeom>
                <a:avLst/>
                <a:gdLst>
                  <a:gd name="T0" fmla="*/ 37 w 98"/>
                  <a:gd name="T1" fmla="*/ 0 h 107"/>
                  <a:gd name="T2" fmla="*/ 55 w 98"/>
                  <a:gd name="T3" fmla="*/ 9 h 107"/>
                  <a:gd name="T4" fmla="*/ 67 w 98"/>
                  <a:gd name="T5" fmla="*/ 15 h 107"/>
                  <a:gd name="T6" fmla="*/ 80 w 98"/>
                  <a:gd name="T7" fmla="*/ 15 h 107"/>
                  <a:gd name="T8" fmla="*/ 89 w 98"/>
                  <a:gd name="T9" fmla="*/ 22 h 107"/>
                  <a:gd name="T10" fmla="*/ 98 w 98"/>
                  <a:gd name="T11" fmla="*/ 38 h 107"/>
                  <a:gd name="T12" fmla="*/ 89 w 98"/>
                  <a:gd name="T13" fmla="*/ 52 h 107"/>
                  <a:gd name="T14" fmla="*/ 73 w 98"/>
                  <a:gd name="T15" fmla="*/ 68 h 107"/>
                  <a:gd name="T16" fmla="*/ 52 w 98"/>
                  <a:gd name="T17" fmla="*/ 73 h 107"/>
                  <a:gd name="T18" fmla="*/ 39 w 98"/>
                  <a:gd name="T19" fmla="*/ 93 h 107"/>
                  <a:gd name="T20" fmla="*/ 33 w 98"/>
                  <a:gd name="T21" fmla="*/ 107 h 107"/>
                  <a:gd name="T22" fmla="*/ 21 w 98"/>
                  <a:gd name="T23" fmla="*/ 102 h 107"/>
                  <a:gd name="T24" fmla="*/ 12 w 98"/>
                  <a:gd name="T25" fmla="*/ 99 h 107"/>
                  <a:gd name="T26" fmla="*/ 12 w 98"/>
                  <a:gd name="T27" fmla="*/ 83 h 107"/>
                  <a:gd name="T28" fmla="*/ 17 w 98"/>
                  <a:gd name="T29" fmla="*/ 83 h 107"/>
                  <a:gd name="T30" fmla="*/ 17 w 98"/>
                  <a:gd name="T31" fmla="*/ 68 h 107"/>
                  <a:gd name="T32" fmla="*/ 14 w 98"/>
                  <a:gd name="T33" fmla="*/ 64 h 107"/>
                  <a:gd name="T34" fmla="*/ 12 w 98"/>
                  <a:gd name="T35" fmla="*/ 68 h 107"/>
                  <a:gd name="T36" fmla="*/ 0 w 98"/>
                  <a:gd name="T37" fmla="*/ 61 h 107"/>
                  <a:gd name="T38" fmla="*/ 3 w 98"/>
                  <a:gd name="T39" fmla="*/ 55 h 107"/>
                  <a:gd name="T40" fmla="*/ 0 w 98"/>
                  <a:gd name="T41" fmla="*/ 40 h 107"/>
                  <a:gd name="T42" fmla="*/ 7 w 98"/>
                  <a:gd name="T43" fmla="*/ 38 h 107"/>
                  <a:gd name="T44" fmla="*/ 9 w 98"/>
                  <a:gd name="T45" fmla="*/ 27 h 107"/>
                  <a:gd name="T46" fmla="*/ 14 w 98"/>
                  <a:gd name="T47" fmla="*/ 18 h 107"/>
                  <a:gd name="T48" fmla="*/ 12 w 98"/>
                  <a:gd name="T49" fmla="*/ 9 h 107"/>
                  <a:gd name="T50" fmla="*/ 21 w 98"/>
                  <a:gd name="T51" fmla="*/ 6 h 107"/>
                  <a:gd name="T52" fmla="*/ 37 w 98"/>
                  <a:gd name="T53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8" h="107">
                    <a:moveTo>
                      <a:pt x="37" y="0"/>
                    </a:moveTo>
                    <a:lnTo>
                      <a:pt x="55" y="9"/>
                    </a:lnTo>
                    <a:lnTo>
                      <a:pt x="67" y="15"/>
                    </a:lnTo>
                    <a:lnTo>
                      <a:pt x="80" y="15"/>
                    </a:lnTo>
                    <a:lnTo>
                      <a:pt x="89" y="22"/>
                    </a:lnTo>
                    <a:lnTo>
                      <a:pt x="98" y="38"/>
                    </a:lnTo>
                    <a:lnTo>
                      <a:pt x="89" y="52"/>
                    </a:lnTo>
                    <a:lnTo>
                      <a:pt x="73" y="68"/>
                    </a:lnTo>
                    <a:lnTo>
                      <a:pt x="52" y="73"/>
                    </a:lnTo>
                    <a:lnTo>
                      <a:pt x="39" y="93"/>
                    </a:lnTo>
                    <a:lnTo>
                      <a:pt x="33" y="107"/>
                    </a:lnTo>
                    <a:lnTo>
                      <a:pt x="21" y="102"/>
                    </a:lnTo>
                    <a:lnTo>
                      <a:pt x="12" y="99"/>
                    </a:lnTo>
                    <a:lnTo>
                      <a:pt x="12" y="83"/>
                    </a:lnTo>
                    <a:lnTo>
                      <a:pt x="17" y="83"/>
                    </a:lnTo>
                    <a:lnTo>
                      <a:pt x="17" y="68"/>
                    </a:lnTo>
                    <a:lnTo>
                      <a:pt x="14" y="64"/>
                    </a:lnTo>
                    <a:lnTo>
                      <a:pt x="12" y="68"/>
                    </a:lnTo>
                    <a:lnTo>
                      <a:pt x="0" y="61"/>
                    </a:lnTo>
                    <a:lnTo>
                      <a:pt x="3" y="55"/>
                    </a:lnTo>
                    <a:lnTo>
                      <a:pt x="0" y="40"/>
                    </a:lnTo>
                    <a:lnTo>
                      <a:pt x="7" y="38"/>
                    </a:lnTo>
                    <a:lnTo>
                      <a:pt x="9" y="27"/>
                    </a:lnTo>
                    <a:lnTo>
                      <a:pt x="14" y="18"/>
                    </a:lnTo>
                    <a:lnTo>
                      <a:pt x="12" y="9"/>
                    </a:lnTo>
                    <a:lnTo>
                      <a:pt x="21" y="6"/>
                    </a:lnTo>
                    <a:lnTo>
                      <a:pt x="37" y="0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630"/>
              <p:cNvSpPr>
                <a:spLocks/>
              </p:cNvSpPr>
              <p:nvPr/>
            </p:nvSpPr>
            <p:spPr bwMode="auto">
              <a:xfrm>
                <a:off x="3095625" y="3776663"/>
                <a:ext cx="107950" cy="111125"/>
              </a:xfrm>
              <a:custGeom>
                <a:avLst/>
                <a:gdLst>
                  <a:gd name="T0" fmla="*/ 61 w 68"/>
                  <a:gd name="T1" fmla="*/ 0 h 70"/>
                  <a:gd name="T2" fmla="*/ 55 w 68"/>
                  <a:gd name="T3" fmla="*/ 31 h 70"/>
                  <a:gd name="T4" fmla="*/ 61 w 68"/>
                  <a:gd name="T5" fmla="*/ 34 h 70"/>
                  <a:gd name="T6" fmla="*/ 61 w 68"/>
                  <a:gd name="T7" fmla="*/ 36 h 70"/>
                  <a:gd name="T8" fmla="*/ 68 w 68"/>
                  <a:gd name="T9" fmla="*/ 36 h 70"/>
                  <a:gd name="T10" fmla="*/ 64 w 68"/>
                  <a:gd name="T11" fmla="*/ 43 h 70"/>
                  <a:gd name="T12" fmla="*/ 57 w 68"/>
                  <a:gd name="T13" fmla="*/ 46 h 70"/>
                  <a:gd name="T14" fmla="*/ 57 w 68"/>
                  <a:gd name="T15" fmla="*/ 52 h 70"/>
                  <a:gd name="T16" fmla="*/ 52 w 68"/>
                  <a:gd name="T17" fmla="*/ 59 h 70"/>
                  <a:gd name="T18" fmla="*/ 49 w 68"/>
                  <a:gd name="T19" fmla="*/ 61 h 70"/>
                  <a:gd name="T20" fmla="*/ 47 w 68"/>
                  <a:gd name="T21" fmla="*/ 68 h 70"/>
                  <a:gd name="T22" fmla="*/ 36 w 68"/>
                  <a:gd name="T23" fmla="*/ 70 h 70"/>
                  <a:gd name="T24" fmla="*/ 18 w 68"/>
                  <a:gd name="T25" fmla="*/ 68 h 70"/>
                  <a:gd name="T26" fmla="*/ 0 w 68"/>
                  <a:gd name="T27" fmla="*/ 59 h 70"/>
                  <a:gd name="T28" fmla="*/ 5 w 68"/>
                  <a:gd name="T29" fmla="*/ 50 h 70"/>
                  <a:gd name="T30" fmla="*/ 3 w 68"/>
                  <a:gd name="T31" fmla="*/ 43 h 70"/>
                  <a:gd name="T32" fmla="*/ 15 w 68"/>
                  <a:gd name="T33" fmla="*/ 27 h 70"/>
                  <a:gd name="T34" fmla="*/ 34 w 68"/>
                  <a:gd name="T35" fmla="*/ 31 h 70"/>
                  <a:gd name="T36" fmla="*/ 36 w 68"/>
                  <a:gd name="T37" fmla="*/ 25 h 70"/>
                  <a:gd name="T38" fmla="*/ 24 w 68"/>
                  <a:gd name="T39" fmla="*/ 9 h 70"/>
                  <a:gd name="T40" fmla="*/ 27 w 68"/>
                  <a:gd name="T41" fmla="*/ 0 h 70"/>
                  <a:gd name="T42" fmla="*/ 61 w 68"/>
                  <a:gd name="T43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8" h="70">
                    <a:moveTo>
                      <a:pt x="61" y="0"/>
                    </a:moveTo>
                    <a:lnTo>
                      <a:pt x="55" y="31"/>
                    </a:lnTo>
                    <a:lnTo>
                      <a:pt x="61" y="34"/>
                    </a:lnTo>
                    <a:lnTo>
                      <a:pt x="61" y="36"/>
                    </a:lnTo>
                    <a:lnTo>
                      <a:pt x="68" y="36"/>
                    </a:lnTo>
                    <a:lnTo>
                      <a:pt x="64" y="43"/>
                    </a:lnTo>
                    <a:lnTo>
                      <a:pt x="57" y="46"/>
                    </a:lnTo>
                    <a:lnTo>
                      <a:pt x="57" y="52"/>
                    </a:lnTo>
                    <a:lnTo>
                      <a:pt x="52" y="59"/>
                    </a:lnTo>
                    <a:lnTo>
                      <a:pt x="49" y="61"/>
                    </a:lnTo>
                    <a:lnTo>
                      <a:pt x="47" y="68"/>
                    </a:lnTo>
                    <a:lnTo>
                      <a:pt x="36" y="70"/>
                    </a:lnTo>
                    <a:lnTo>
                      <a:pt x="18" y="68"/>
                    </a:lnTo>
                    <a:lnTo>
                      <a:pt x="0" y="59"/>
                    </a:lnTo>
                    <a:lnTo>
                      <a:pt x="5" y="50"/>
                    </a:lnTo>
                    <a:lnTo>
                      <a:pt x="3" y="43"/>
                    </a:lnTo>
                    <a:lnTo>
                      <a:pt x="15" y="27"/>
                    </a:lnTo>
                    <a:lnTo>
                      <a:pt x="34" y="31"/>
                    </a:lnTo>
                    <a:lnTo>
                      <a:pt x="36" y="25"/>
                    </a:lnTo>
                    <a:lnTo>
                      <a:pt x="24" y="9"/>
                    </a:lnTo>
                    <a:lnTo>
                      <a:pt x="27" y="0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31"/>
              <p:cNvSpPr>
                <a:spLocks/>
              </p:cNvSpPr>
              <p:nvPr/>
            </p:nvSpPr>
            <p:spPr bwMode="auto">
              <a:xfrm>
                <a:off x="3095625" y="3776663"/>
                <a:ext cx="107950" cy="111125"/>
              </a:xfrm>
              <a:custGeom>
                <a:avLst/>
                <a:gdLst>
                  <a:gd name="T0" fmla="*/ 61 w 68"/>
                  <a:gd name="T1" fmla="*/ 0 h 70"/>
                  <a:gd name="T2" fmla="*/ 55 w 68"/>
                  <a:gd name="T3" fmla="*/ 31 h 70"/>
                  <a:gd name="T4" fmla="*/ 61 w 68"/>
                  <a:gd name="T5" fmla="*/ 34 h 70"/>
                  <a:gd name="T6" fmla="*/ 61 w 68"/>
                  <a:gd name="T7" fmla="*/ 36 h 70"/>
                  <a:gd name="T8" fmla="*/ 68 w 68"/>
                  <a:gd name="T9" fmla="*/ 36 h 70"/>
                  <a:gd name="T10" fmla="*/ 64 w 68"/>
                  <a:gd name="T11" fmla="*/ 43 h 70"/>
                  <a:gd name="T12" fmla="*/ 57 w 68"/>
                  <a:gd name="T13" fmla="*/ 46 h 70"/>
                  <a:gd name="T14" fmla="*/ 57 w 68"/>
                  <a:gd name="T15" fmla="*/ 52 h 70"/>
                  <a:gd name="T16" fmla="*/ 52 w 68"/>
                  <a:gd name="T17" fmla="*/ 59 h 70"/>
                  <a:gd name="T18" fmla="*/ 49 w 68"/>
                  <a:gd name="T19" fmla="*/ 61 h 70"/>
                  <a:gd name="T20" fmla="*/ 47 w 68"/>
                  <a:gd name="T21" fmla="*/ 68 h 70"/>
                  <a:gd name="T22" fmla="*/ 36 w 68"/>
                  <a:gd name="T23" fmla="*/ 70 h 70"/>
                  <a:gd name="T24" fmla="*/ 18 w 68"/>
                  <a:gd name="T25" fmla="*/ 68 h 70"/>
                  <a:gd name="T26" fmla="*/ 0 w 68"/>
                  <a:gd name="T27" fmla="*/ 59 h 70"/>
                  <a:gd name="T28" fmla="*/ 5 w 68"/>
                  <a:gd name="T29" fmla="*/ 50 h 70"/>
                  <a:gd name="T30" fmla="*/ 3 w 68"/>
                  <a:gd name="T31" fmla="*/ 43 h 70"/>
                  <a:gd name="T32" fmla="*/ 15 w 68"/>
                  <a:gd name="T33" fmla="*/ 27 h 70"/>
                  <a:gd name="T34" fmla="*/ 34 w 68"/>
                  <a:gd name="T35" fmla="*/ 31 h 70"/>
                  <a:gd name="T36" fmla="*/ 36 w 68"/>
                  <a:gd name="T37" fmla="*/ 25 h 70"/>
                  <a:gd name="T38" fmla="*/ 24 w 68"/>
                  <a:gd name="T39" fmla="*/ 9 h 70"/>
                  <a:gd name="T40" fmla="*/ 27 w 68"/>
                  <a:gd name="T41" fmla="*/ 0 h 70"/>
                  <a:gd name="T42" fmla="*/ 61 w 68"/>
                  <a:gd name="T43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8" h="70">
                    <a:moveTo>
                      <a:pt x="61" y="0"/>
                    </a:moveTo>
                    <a:lnTo>
                      <a:pt x="55" y="31"/>
                    </a:lnTo>
                    <a:lnTo>
                      <a:pt x="61" y="34"/>
                    </a:lnTo>
                    <a:lnTo>
                      <a:pt x="61" y="36"/>
                    </a:lnTo>
                    <a:lnTo>
                      <a:pt x="68" y="36"/>
                    </a:lnTo>
                    <a:lnTo>
                      <a:pt x="64" y="43"/>
                    </a:lnTo>
                    <a:lnTo>
                      <a:pt x="57" y="46"/>
                    </a:lnTo>
                    <a:lnTo>
                      <a:pt x="57" y="52"/>
                    </a:lnTo>
                    <a:lnTo>
                      <a:pt x="52" y="59"/>
                    </a:lnTo>
                    <a:lnTo>
                      <a:pt x="49" y="61"/>
                    </a:lnTo>
                    <a:lnTo>
                      <a:pt x="47" y="68"/>
                    </a:lnTo>
                    <a:lnTo>
                      <a:pt x="36" y="70"/>
                    </a:lnTo>
                    <a:lnTo>
                      <a:pt x="18" y="68"/>
                    </a:lnTo>
                    <a:lnTo>
                      <a:pt x="0" y="59"/>
                    </a:lnTo>
                    <a:lnTo>
                      <a:pt x="5" y="50"/>
                    </a:lnTo>
                    <a:lnTo>
                      <a:pt x="3" y="43"/>
                    </a:lnTo>
                    <a:lnTo>
                      <a:pt x="15" y="27"/>
                    </a:lnTo>
                    <a:lnTo>
                      <a:pt x="34" y="31"/>
                    </a:lnTo>
                    <a:lnTo>
                      <a:pt x="36" y="25"/>
                    </a:lnTo>
                    <a:lnTo>
                      <a:pt x="24" y="9"/>
                    </a:lnTo>
                    <a:lnTo>
                      <a:pt x="27" y="0"/>
                    </a:lnTo>
                    <a:lnTo>
                      <a:pt x="61" y="0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632"/>
              <p:cNvSpPr>
                <a:spLocks/>
              </p:cNvSpPr>
              <p:nvPr/>
            </p:nvSpPr>
            <p:spPr bwMode="auto">
              <a:xfrm>
                <a:off x="3932238" y="4054475"/>
                <a:ext cx="131763" cy="192088"/>
              </a:xfrm>
              <a:custGeom>
                <a:avLst/>
                <a:gdLst>
                  <a:gd name="T0" fmla="*/ 30 w 83"/>
                  <a:gd name="T1" fmla="*/ 0 h 121"/>
                  <a:gd name="T2" fmla="*/ 52 w 83"/>
                  <a:gd name="T3" fmla="*/ 20 h 121"/>
                  <a:gd name="T4" fmla="*/ 46 w 83"/>
                  <a:gd name="T5" fmla="*/ 32 h 121"/>
                  <a:gd name="T6" fmla="*/ 55 w 83"/>
                  <a:gd name="T7" fmla="*/ 29 h 121"/>
                  <a:gd name="T8" fmla="*/ 73 w 83"/>
                  <a:gd name="T9" fmla="*/ 41 h 121"/>
                  <a:gd name="T10" fmla="*/ 73 w 83"/>
                  <a:gd name="T11" fmla="*/ 57 h 121"/>
                  <a:gd name="T12" fmla="*/ 62 w 83"/>
                  <a:gd name="T13" fmla="*/ 62 h 121"/>
                  <a:gd name="T14" fmla="*/ 59 w 83"/>
                  <a:gd name="T15" fmla="*/ 77 h 121"/>
                  <a:gd name="T16" fmla="*/ 69 w 83"/>
                  <a:gd name="T17" fmla="*/ 87 h 121"/>
                  <a:gd name="T18" fmla="*/ 83 w 83"/>
                  <a:gd name="T19" fmla="*/ 112 h 121"/>
                  <a:gd name="T20" fmla="*/ 67 w 83"/>
                  <a:gd name="T21" fmla="*/ 115 h 121"/>
                  <a:gd name="T22" fmla="*/ 48 w 83"/>
                  <a:gd name="T23" fmla="*/ 121 h 121"/>
                  <a:gd name="T24" fmla="*/ 28 w 83"/>
                  <a:gd name="T25" fmla="*/ 115 h 121"/>
                  <a:gd name="T26" fmla="*/ 24 w 83"/>
                  <a:gd name="T27" fmla="*/ 96 h 121"/>
                  <a:gd name="T28" fmla="*/ 30 w 83"/>
                  <a:gd name="T29" fmla="*/ 75 h 121"/>
                  <a:gd name="T30" fmla="*/ 24 w 83"/>
                  <a:gd name="T31" fmla="*/ 66 h 121"/>
                  <a:gd name="T32" fmla="*/ 21 w 83"/>
                  <a:gd name="T33" fmla="*/ 53 h 121"/>
                  <a:gd name="T34" fmla="*/ 12 w 83"/>
                  <a:gd name="T35" fmla="*/ 57 h 121"/>
                  <a:gd name="T36" fmla="*/ 0 w 83"/>
                  <a:gd name="T37" fmla="*/ 43 h 121"/>
                  <a:gd name="T38" fmla="*/ 5 w 83"/>
                  <a:gd name="T39" fmla="*/ 34 h 121"/>
                  <a:gd name="T40" fmla="*/ 5 w 83"/>
                  <a:gd name="T41" fmla="*/ 25 h 121"/>
                  <a:gd name="T42" fmla="*/ 17 w 83"/>
                  <a:gd name="T43" fmla="*/ 22 h 121"/>
                  <a:gd name="T44" fmla="*/ 12 w 83"/>
                  <a:gd name="T45" fmla="*/ 13 h 121"/>
                  <a:gd name="T46" fmla="*/ 30 w 83"/>
                  <a:gd name="T47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3" h="121">
                    <a:moveTo>
                      <a:pt x="30" y="0"/>
                    </a:moveTo>
                    <a:lnTo>
                      <a:pt x="52" y="20"/>
                    </a:lnTo>
                    <a:lnTo>
                      <a:pt x="46" y="32"/>
                    </a:lnTo>
                    <a:lnTo>
                      <a:pt x="55" y="29"/>
                    </a:lnTo>
                    <a:lnTo>
                      <a:pt x="73" y="41"/>
                    </a:lnTo>
                    <a:lnTo>
                      <a:pt x="73" y="57"/>
                    </a:lnTo>
                    <a:lnTo>
                      <a:pt x="62" y="62"/>
                    </a:lnTo>
                    <a:lnTo>
                      <a:pt x="59" y="77"/>
                    </a:lnTo>
                    <a:lnTo>
                      <a:pt x="69" y="87"/>
                    </a:lnTo>
                    <a:lnTo>
                      <a:pt x="83" y="112"/>
                    </a:lnTo>
                    <a:lnTo>
                      <a:pt x="67" y="115"/>
                    </a:lnTo>
                    <a:lnTo>
                      <a:pt x="48" y="121"/>
                    </a:lnTo>
                    <a:lnTo>
                      <a:pt x="28" y="115"/>
                    </a:lnTo>
                    <a:lnTo>
                      <a:pt x="24" y="96"/>
                    </a:lnTo>
                    <a:lnTo>
                      <a:pt x="30" y="75"/>
                    </a:lnTo>
                    <a:lnTo>
                      <a:pt x="24" y="66"/>
                    </a:lnTo>
                    <a:lnTo>
                      <a:pt x="21" y="53"/>
                    </a:lnTo>
                    <a:lnTo>
                      <a:pt x="12" y="57"/>
                    </a:lnTo>
                    <a:lnTo>
                      <a:pt x="0" y="43"/>
                    </a:lnTo>
                    <a:lnTo>
                      <a:pt x="5" y="34"/>
                    </a:lnTo>
                    <a:lnTo>
                      <a:pt x="5" y="25"/>
                    </a:lnTo>
                    <a:lnTo>
                      <a:pt x="17" y="22"/>
                    </a:lnTo>
                    <a:lnTo>
                      <a:pt x="12" y="13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633"/>
              <p:cNvSpPr>
                <a:spLocks/>
              </p:cNvSpPr>
              <p:nvPr/>
            </p:nvSpPr>
            <p:spPr bwMode="auto">
              <a:xfrm>
                <a:off x="3932238" y="4054475"/>
                <a:ext cx="131763" cy="192088"/>
              </a:xfrm>
              <a:custGeom>
                <a:avLst/>
                <a:gdLst>
                  <a:gd name="T0" fmla="*/ 30 w 83"/>
                  <a:gd name="T1" fmla="*/ 0 h 121"/>
                  <a:gd name="T2" fmla="*/ 52 w 83"/>
                  <a:gd name="T3" fmla="*/ 20 h 121"/>
                  <a:gd name="T4" fmla="*/ 46 w 83"/>
                  <a:gd name="T5" fmla="*/ 32 h 121"/>
                  <a:gd name="T6" fmla="*/ 55 w 83"/>
                  <a:gd name="T7" fmla="*/ 29 h 121"/>
                  <a:gd name="T8" fmla="*/ 73 w 83"/>
                  <a:gd name="T9" fmla="*/ 41 h 121"/>
                  <a:gd name="T10" fmla="*/ 73 w 83"/>
                  <a:gd name="T11" fmla="*/ 57 h 121"/>
                  <a:gd name="T12" fmla="*/ 62 w 83"/>
                  <a:gd name="T13" fmla="*/ 62 h 121"/>
                  <a:gd name="T14" fmla="*/ 59 w 83"/>
                  <a:gd name="T15" fmla="*/ 77 h 121"/>
                  <a:gd name="T16" fmla="*/ 69 w 83"/>
                  <a:gd name="T17" fmla="*/ 87 h 121"/>
                  <a:gd name="T18" fmla="*/ 83 w 83"/>
                  <a:gd name="T19" fmla="*/ 112 h 121"/>
                  <a:gd name="T20" fmla="*/ 67 w 83"/>
                  <a:gd name="T21" fmla="*/ 115 h 121"/>
                  <a:gd name="T22" fmla="*/ 48 w 83"/>
                  <a:gd name="T23" fmla="*/ 121 h 121"/>
                  <a:gd name="T24" fmla="*/ 28 w 83"/>
                  <a:gd name="T25" fmla="*/ 115 h 121"/>
                  <a:gd name="T26" fmla="*/ 24 w 83"/>
                  <a:gd name="T27" fmla="*/ 96 h 121"/>
                  <a:gd name="T28" fmla="*/ 30 w 83"/>
                  <a:gd name="T29" fmla="*/ 75 h 121"/>
                  <a:gd name="T30" fmla="*/ 24 w 83"/>
                  <a:gd name="T31" fmla="*/ 66 h 121"/>
                  <a:gd name="T32" fmla="*/ 21 w 83"/>
                  <a:gd name="T33" fmla="*/ 53 h 121"/>
                  <a:gd name="T34" fmla="*/ 12 w 83"/>
                  <a:gd name="T35" fmla="*/ 57 h 121"/>
                  <a:gd name="T36" fmla="*/ 0 w 83"/>
                  <a:gd name="T37" fmla="*/ 43 h 121"/>
                  <a:gd name="T38" fmla="*/ 5 w 83"/>
                  <a:gd name="T39" fmla="*/ 34 h 121"/>
                  <a:gd name="T40" fmla="*/ 5 w 83"/>
                  <a:gd name="T41" fmla="*/ 25 h 121"/>
                  <a:gd name="T42" fmla="*/ 17 w 83"/>
                  <a:gd name="T43" fmla="*/ 22 h 121"/>
                  <a:gd name="T44" fmla="*/ 12 w 83"/>
                  <a:gd name="T45" fmla="*/ 13 h 121"/>
                  <a:gd name="T46" fmla="*/ 30 w 83"/>
                  <a:gd name="T47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3" h="121">
                    <a:moveTo>
                      <a:pt x="30" y="0"/>
                    </a:moveTo>
                    <a:lnTo>
                      <a:pt x="52" y="20"/>
                    </a:lnTo>
                    <a:lnTo>
                      <a:pt x="46" y="32"/>
                    </a:lnTo>
                    <a:lnTo>
                      <a:pt x="55" y="29"/>
                    </a:lnTo>
                    <a:lnTo>
                      <a:pt x="73" y="41"/>
                    </a:lnTo>
                    <a:lnTo>
                      <a:pt x="73" y="57"/>
                    </a:lnTo>
                    <a:lnTo>
                      <a:pt x="62" y="62"/>
                    </a:lnTo>
                    <a:lnTo>
                      <a:pt x="59" y="77"/>
                    </a:lnTo>
                    <a:lnTo>
                      <a:pt x="69" y="87"/>
                    </a:lnTo>
                    <a:lnTo>
                      <a:pt x="83" y="112"/>
                    </a:lnTo>
                    <a:lnTo>
                      <a:pt x="67" y="115"/>
                    </a:lnTo>
                    <a:lnTo>
                      <a:pt x="48" y="121"/>
                    </a:lnTo>
                    <a:lnTo>
                      <a:pt x="28" y="115"/>
                    </a:lnTo>
                    <a:lnTo>
                      <a:pt x="24" y="96"/>
                    </a:lnTo>
                    <a:lnTo>
                      <a:pt x="30" y="75"/>
                    </a:lnTo>
                    <a:lnTo>
                      <a:pt x="24" y="66"/>
                    </a:lnTo>
                    <a:lnTo>
                      <a:pt x="21" y="53"/>
                    </a:lnTo>
                    <a:lnTo>
                      <a:pt x="12" y="57"/>
                    </a:lnTo>
                    <a:lnTo>
                      <a:pt x="0" y="43"/>
                    </a:lnTo>
                    <a:lnTo>
                      <a:pt x="5" y="34"/>
                    </a:lnTo>
                    <a:lnTo>
                      <a:pt x="5" y="25"/>
                    </a:lnTo>
                    <a:lnTo>
                      <a:pt x="17" y="22"/>
                    </a:lnTo>
                    <a:lnTo>
                      <a:pt x="12" y="13"/>
                    </a:lnTo>
                    <a:lnTo>
                      <a:pt x="30" y="0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634"/>
              <p:cNvSpPr>
                <a:spLocks/>
              </p:cNvSpPr>
              <p:nvPr/>
            </p:nvSpPr>
            <p:spPr bwMode="auto">
              <a:xfrm>
                <a:off x="3594100" y="3722688"/>
                <a:ext cx="73025" cy="53975"/>
              </a:xfrm>
              <a:custGeom>
                <a:avLst/>
                <a:gdLst>
                  <a:gd name="T0" fmla="*/ 46 w 46"/>
                  <a:gd name="T1" fmla="*/ 0 h 34"/>
                  <a:gd name="T2" fmla="*/ 46 w 46"/>
                  <a:gd name="T3" fmla="*/ 18 h 34"/>
                  <a:gd name="T4" fmla="*/ 43 w 46"/>
                  <a:gd name="T5" fmla="*/ 34 h 34"/>
                  <a:gd name="T6" fmla="*/ 9 w 46"/>
                  <a:gd name="T7" fmla="*/ 34 h 34"/>
                  <a:gd name="T8" fmla="*/ 0 w 46"/>
                  <a:gd name="T9" fmla="*/ 29 h 34"/>
                  <a:gd name="T10" fmla="*/ 2 w 46"/>
                  <a:gd name="T11" fmla="*/ 22 h 34"/>
                  <a:gd name="T12" fmla="*/ 36 w 46"/>
                  <a:gd name="T13" fmla="*/ 22 h 34"/>
                  <a:gd name="T14" fmla="*/ 27 w 46"/>
                  <a:gd name="T15" fmla="*/ 15 h 34"/>
                  <a:gd name="T16" fmla="*/ 27 w 46"/>
                  <a:gd name="T17" fmla="*/ 6 h 34"/>
                  <a:gd name="T18" fmla="*/ 18 w 46"/>
                  <a:gd name="T19" fmla="*/ 0 h 34"/>
                  <a:gd name="T20" fmla="*/ 34 w 46"/>
                  <a:gd name="T21" fmla="*/ 0 h 34"/>
                  <a:gd name="T22" fmla="*/ 46 w 46"/>
                  <a:gd name="T23" fmla="*/ 0 h 34"/>
                  <a:gd name="T24" fmla="*/ 46 w 46"/>
                  <a:gd name="T2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34">
                    <a:moveTo>
                      <a:pt x="46" y="0"/>
                    </a:moveTo>
                    <a:lnTo>
                      <a:pt x="46" y="18"/>
                    </a:lnTo>
                    <a:lnTo>
                      <a:pt x="43" y="34"/>
                    </a:lnTo>
                    <a:lnTo>
                      <a:pt x="9" y="34"/>
                    </a:lnTo>
                    <a:lnTo>
                      <a:pt x="0" y="29"/>
                    </a:lnTo>
                    <a:lnTo>
                      <a:pt x="2" y="22"/>
                    </a:lnTo>
                    <a:lnTo>
                      <a:pt x="36" y="22"/>
                    </a:lnTo>
                    <a:lnTo>
                      <a:pt x="27" y="15"/>
                    </a:lnTo>
                    <a:lnTo>
                      <a:pt x="27" y="6"/>
                    </a:lnTo>
                    <a:lnTo>
                      <a:pt x="18" y="0"/>
                    </a:lnTo>
                    <a:lnTo>
                      <a:pt x="34" y="0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635"/>
              <p:cNvSpPr>
                <a:spLocks/>
              </p:cNvSpPr>
              <p:nvPr/>
            </p:nvSpPr>
            <p:spPr bwMode="auto">
              <a:xfrm>
                <a:off x="3173413" y="3830638"/>
                <a:ext cx="171450" cy="82550"/>
              </a:xfrm>
              <a:custGeom>
                <a:avLst/>
                <a:gdLst>
                  <a:gd name="T0" fmla="*/ 19 w 108"/>
                  <a:gd name="T1" fmla="*/ 2 h 52"/>
                  <a:gd name="T2" fmla="*/ 24 w 108"/>
                  <a:gd name="T3" fmla="*/ 2 h 52"/>
                  <a:gd name="T4" fmla="*/ 46 w 108"/>
                  <a:gd name="T5" fmla="*/ 2 h 52"/>
                  <a:gd name="T6" fmla="*/ 67 w 108"/>
                  <a:gd name="T7" fmla="*/ 0 h 52"/>
                  <a:gd name="T8" fmla="*/ 80 w 108"/>
                  <a:gd name="T9" fmla="*/ 2 h 52"/>
                  <a:gd name="T10" fmla="*/ 96 w 108"/>
                  <a:gd name="T11" fmla="*/ 2 h 52"/>
                  <a:gd name="T12" fmla="*/ 98 w 108"/>
                  <a:gd name="T13" fmla="*/ 9 h 52"/>
                  <a:gd name="T14" fmla="*/ 92 w 108"/>
                  <a:gd name="T15" fmla="*/ 12 h 52"/>
                  <a:gd name="T16" fmla="*/ 108 w 108"/>
                  <a:gd name="T17" fmla="*/ 16 h 52"/>
                  <a:gd name="T18" fmla="*/ 87 w 108"/>
                  <a:gd name="T19" fmla="*/ 25 h 52"/>
                  <a:gd name="T20" fmla="*/ 80 w 108"/>
                  <a:gd name="T21" fmla="*/ 22 h 52"/>
                  <a:gd name="T22" fmla="*/ 74 w 108"/>
                  <a:gd name="T23" fmla="*/ 25 h 52"/>
                  <a:gd name="T24" fmla="*/ 64 w 108"/>
                  <a:gd name="T25" fmla="*/ 34 h 52"/>
                  <a:gd name="T26" fmla="*/ 53 w 108"/>
                  <a:gd name="T27" fmla="*/ 40 h 52"/>
                  <a:gd name="T28" fmla="*/ 40 w 108"/>
                  <a:gd name="T29" fmla="*/ 52 h 52"/>
                  <a:gd name="T30" fmla="*/ 37 w 108"/>
                  <a:gd name="T31" fmla="*/ 50 h 52"/>
                  <a:gd name="T32" fmla="*/ 33 w 108"/>
                  <a:gd name="T33" fmla="*/ 46 h 52"/>
                  <a:gd name="T34" fmla="*/ 30 w 108"/>
                  <a:gd name="T35" fmla="*/ 43 h 52"/>
                  <a:gd name="T36" fmla="*/ 24 w 108"/>
                  <a:gd name="T37" fmla="*/ 34 h 52"/>
                  <a:gd name="T38" fmla="*/ 12 w 108"/>
                  <a:gd name="T39" fmla="*/ 27 h 52"/>
                  <a:gd name="T40" fmla="*/ 0 w 108"/>
                  <a:gd name="T41" fmla="*/ 27 h 52"/>
                  <a:gd name="T42" fmla="*/ 3 w 108"/>
                  <a:gd name="T43" fmla="*/ 25 h 52"/>
                  <a:gd name="T44" fmla="*/ 8 w 108"/>
                  <a:gd name="T45" fmla="*/ 18 h 52"/>
                  <a:gd name="T46" fmla="*/ 8 w 108"/>
                  <a:gd name="T47" fmla="*/ 12 h 52"/>
                  <a:gd name="T48" fmla="*/ 15 w 108"/>
                  <a:gd name="T49" fmla="*/ 9 h 52"/>
                  <a:gd name="T50" fmla="*/ 19 w 108"/>
                  <a:gd name="T51" fmla="*/ 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8" h="52">
                    <a:moveTo>
                      <a:pt x="19" y="2"/>
                    </a:moveTo>
                    <a:lnTo>
                      <a:pt x="24" y="2"/>
                    </a:lnTo>
                    <a:lnTo>
                      <a:pt x="46" y="2"/>
                    </a:lnTo>
                    <a:lnTo>
                      <a:pt x="67" y="0"/>
                    </a:lnTo>
                    <a:lnTo>
                      <a:pt x="80" y="2"/>
                    </a:lnTo>
                    <a:lnTo>
                      <a:pt x="96" y="2"/>
                    </a:lnTo>
                    <a:lnTo>
                      <a:pt x="98" y="9"/>
                    </a:lnTo>
                    <a:lnTo>
                      <a:pt x="92" y="12"/>
                    </a:lnTo>
                    <a:lnTo>
                      <a:pt x="108" y="16"/>
                    </a:lnTo>
                    <a:lnTo>
                      <a:pt x="87" y="25"/>
                    </a:lnTo>
                    <a:lnTo>
                      <a:pt x="80" y="22"/>
                    </a:lnTo>
                    <a:lnTo>
                      <a:pt x="74" y="25"/>
                    </a:lnTo>
                    <a:lnTo>
                      <a:pt x="64" y="34"/>
                    </a:lnTo>
                    <a:lnTo>
                      <a:pt x="53" y="40"/>
                    </a:lnTo>
                    <a:lnTo>
                      <a:pt x="40" y="52"/>
                    </a:lnTo>
                    <a:lnTo>
                      <a:pt x="37" y="50"/>
                    </a:lnTo>
                    <a:lnTo>
                      <a:pt x="33" y="46"/>
                    </a:lnTo>
                    <a:lnTo>
                      <a:pt x="30" y="43"/>
                    </a:lnTo>
                    <a:lnTo>
                      <a:pt x="24" y="34"/>
                    </a:lnTo>
                    <a:lnTo>
                      <a:pt x="12" y="27"/>
                    </a:lnTo>
                    <a:lnTo>
                      <a:pt x="0" y="27"/>
                    </a:lnTo>
                    <a:lnTo>
                      <a:pt x="3" y="25"/>
                    </a:lnTo>
                    <a:lnTo>
                      <a:pt x="8" y="18"/>
                    </a:lnTo>
                    <a:lnTo>
                      <a:pt x="8" y="12"/>
                    </a:lnTo>
                    <a:lnTo>
                      <a:pt x="15" y="9"/>
                    </a:lnTo>
                    <a:lnTo>
                      <a:pt x="19" y="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636"/>
              <p:cNvSpPr>
                <a:spLocks/>
              </p:cNvSpPr>
              <p:nvPr/>
            </p:nvSpPr>
            <p:spPr bwMode="auto">
              <a:xfrm>
                <a:off x="3173413" y="3830638"/>
                <a:ext cx="171450" cy="82550"/>
              </a:xfrm>
              <a:custGeom>
                <a:avLst/>
                <a:gdLst>
                  <a:gd name="T0" fmla="*/ 19 w 108"/>
                  <a:gd name="T1" fmla="*/ 2 h 52"/>
                  <a:gd name="T2" fmla="*/ 24 w 108"/>
                  <a:gd name="T3" fmla="*/ 2 h 52"/>
                  <a:gd name="T4" fmla="*/ 46 w 108"/>
                  <a:gd name="T5" fmla="*/ 2 h 52"/>
                  <a:gd name="T6" fmla="*/ 67 w 108"/>
                  <a:gd name="T7" fmla="*/ 0 h 52"/>
                  <a:gd name="T8" fmla="*/ 80 w 108"/>
                  <a:gd name="T9" fmla="*/ 2 h 52"/>
                  <a:gd name="T10" fmla="*/ 96 w 108"/>
                  <a:gd name="T11" fmla="*/ 2 h 52"/>
                  <a:gd name="T12" fmla="*/ 98 w 108"/>
                  <a:gd name="T13" fmla="*/ 9 h 52"/>
                  <a:gd name="T14" fmla="*/ 92 w 108"/>
                  <a:gd name="T15" fmla="*/ 12 h 52"/>
                  <a:gd name="T16" fmla="*/ 108 w 108"/>
                  <a:gd name="T17" fmla="*/ 16 h 52"/>
                  <a:gd name="T18" fmla="*/ 87 w 108"/>
                  <a:gd name="T19" fmla="*/ 25 h 52"/>
                  <a:gd name="T20" fmla="*/ 80 w 108"/>
                  <a:gd name="T21" fmla="*/ 22 h 52"/>
                  <a:gd name="T22" fmla="*/ 74 w 108"/>
                  <a:gd name="T23" fmla="*/ 25 h 52"/>
                  <a:gd name="T24" fmla="*/ 64 w 108"/>
                  <a:gd name="T25" fmla="*/ 34 h 52"/>
                  <a:gd name="T26" fmla="*/ 53 w 108"/>
                  <a:gd name="T27" fmla="*/ 40 h 52"/>
                  <a:gd name="T28" fmla="*/ 40 w 108"/>
                  <a:gd name="T29" fmla="*/ 52 h 52"/>
                  <a:gd name="T30" fmla="*/ 37 w 108"/>
                  <a:gd name="T31" fmla="*/ 50 h 52"/>
                  <a:gd name="T32" fmla="*/ 33 w 108"/>
                  <a:gd name="T33" fmla="*/ 46 h 52"/>
                  <a:gd name="T34" fmla="*/ 30 w 108"/>
                  <a:gd name="T35" fmla="*/ 43 h 52"/>
                  <a:gd name="T36" fmla="*/ 24 w 108"/>
                  <a:gd name="T37" fmla="*/ 34 h 52"/>
                  <a:gd name="T38" fmla="*/ 12 w 108"/>
                  <a:gd name="T39" fmla="*/ 27 h 52"/>
                  <a:gd name="T40" fmla="*/ 0 w 108"/>
                  <a:gd name="T41" fmla="*/ 27 h 52"/>
                  <a:gd name="T42" fmla="*/ 3 w 108"/>
                  <a:gd name="T43" fmla="*/ 25 h 52"/>
                  <a:gd name="T44" fmla="*/ 8 w 108"/>
                  <a:gd name="T45" fmla="*/ 18 h 52"/>
                  <a:gd name="T46" fmla="*/ 8 w 108"/>
                  <a:gd name="T47" fmla="*/ 12 h 52"/>
                  <a:gd name="T48" fmla="*/ 15 w 108"/>
                  <a:gd name="T49" fmla="*/ 9 h 52"/>
                  <a:gd name="T50" fmla="*/ 19 w 108"/>
                  <a:gd name="T51" fmla="*/ 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8" h="52">
                    <a:moveTo>
                      <a:pt x="19" y="2"/>
                    </a:moveTo>
                    <a:lnTo>
                      <a:pt x="24" y="2"/>
                    </a:lnTo>
                    <a:lnTo>
                      <a:pt x="46" y="2"/>
                    </a:lnTo>
                    <a:lnTo>
                      <a:pt x="67" y="0"/>
                    </a:lnTo>
                    <a:lnTo>
                      <a:pt x="80" y="2"/>
                    </a:lnTo>
                    <a:lnTo>
                      <a:pt x="96" y="2"/>
                    </a:lnTo>
                    <a:lnTo>
                      <a:pt x="98" y="9"/>
                    </a:lnTo>
                    <a:lnTo>
                      <a:pt x="92" y="12"/>
                    </a:lnTo>
                    <a:lnTo>
                      <a:pt x="108" y="16"/>
                    </a:lnTo>
                    <a:lnTo>
                      <a:pt x="87" y="25"/>
                    </a:lnTo>
                    <a:lnTo>
                      <a:pt x="80" y="22"/>
                    </a:lnTo>
                    <a:lnTo>
                      <a:pt x="74" y="25"/>
                    </a:lnTo>
                    <a:lnTo>
                      <a:pt x="64" y="34"/>
                    </a:lnTo>
                    <a:lnTo>
                      <a:pt x="53" y="40"/>
                    </a:lnTo>
                    <a:lnTo>
                      <a:pt x="40" y="52"/>
                    </a:lnTo>
                    <a:lnTo>
                      <a:pt x="37" y="50"/>
                    </a:lnTo>
                    <a:lnTo>
                      <a:pt x="33" y="46"/>
                    </a:lnTo>
                    <a:lnTo>
                      <a:pt x="30" y="43"/>
                    </a:lnTo>
                    <a:lnTo>
                      <a:pt x="24" y="34"/>
                    </a:lnTo>
                    <a:lnTo>
                      <a:pt x="12" y="27"/>
                    </a:lnTo>
                    <a:lnTo>
                      <a:pt x="0" y="27"/>
                    </a:lnTo>
                    <a:lnTo>
                      <a:pt x="3" y="25"/>
                    </a:lnTo>
                    <a:lnTo>
                      <a:pt x="8" y="18"/>
                    </a:lnTo>
                    <a:lnTo>
                      <a:pt x="8" y="12"/>
                    </a:lnTo>
                    <a:lnTo>
                      <a:pt x="15" y="9"/>
                    </a:lnTo>
                    <a:lnTo>
                      <a:pt x="19" y="2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637"/>
              <p:cNvSpPr>
                <a:spLocks/>
              </p:cNvSpPr>
              <p:nvPr/>
            </p:nvSpPr>
            <p:spPr bwMode="auto">
              <a:xfrm>
                <a:off x="3487738" y="3757613"/>
                <a:ext cx="52388" cy="25400"/>
              </a:xfrm>
              <a:custGeom>
                <a:avLst/>
                <a:gdLst>
                  <a:gd name="T0" fmla="*/ 21 w 33"/>
                  <a:gd name="T1" fmla="*/ 16 h 16"/>
                  <a:gd name="T2" fmla="*/ 8 w 33"/>
                  <a:gd name="T3" fmla="*/ 12 h 16"/>
                  <a:gd name="T4" fmla="*/ 0 w 33"/>
                  <a:gd name="T5" fmla="*/ 7 h 16"/>
                  <a:gd name="T6" fmla="*/ 8 w 33"/>
                  <a:gd name="T7" fmla="*/ 0 h 16"/>
                  <a:gd name="T8" fmla="*/ 26 w 33"/>
                  <a:gd name="T9" fmla="*/ 3 h 16"/>
                  <a:gd name="T10" fmla="*/ 33 w 33"/>
                  <a:gd name="T11" fmla="*/ 12 h 16"/>
                  <a:gd name="T12" fmla="*/ 21 w 33"/>
                  <a:gd name="T13" fmla="*/ 16 h 16"/>
                  <a:gd name="T14" fmla="*/ 21 w 33"/>
                  <a:gd name="T1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16">
                    <a:moveTo>
                      <a:pt x="21" y="16"/>
                    </a:moveTo>
                    <a:lnTo>
                      <a:pt x="8" y="12"/>
                    </a:lnTo>
                    <a:lnTo>
                      <a:pt x="0" y="7"/>
                    </a:lnTo>
                    <a:lnTo>
                      <a:pt x="8" y="0"/>
                    </a:lnTo>
                    <a:lnTo>
                      <a:pt x="26" y="3"/>
                    </a:lnTo>
                    <a:lnTo>
                      <a:pt x="33" y="12"/>
                    </a:lnTo>
                    <a:lnTo>
                      <a:pt x="21" y="16"/>
                    </a:lnTo>
                    <a:lnTo>
                      <a:pt x="21" y="1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638"/>
              <p:cNvSpPr>
                <a:spLocks/>
              </p:cNvSpPr>
              <p:nvPr/>
            </p:nvSpPr>
            <p:spPr bwMode="auto">
              <a:xfrm>
                <a:off x="2278063" y="1501775"/>
                <a:ext cx="1971675" cy="1498600"/>
              </a:xfrm>
              <a:custGeom>
                <a:avLst/>
                <a:gdLst>
                  <a:gd name="T0" fmla="*/ 265 w 1242"/>
                  <a:gd name="T1" fmla="*/ 53 h 944"/>
                  <a:gd name="T2" fmla="*/ 339 w 1242"/>
                  <a:gd name="T3" fmla="*/ 44 h 944"/>
                  <a:gd name="T4" fmla="*/ 371 w 1242"/>
                  <a:gd name="T5" fmla="*/ 44 h 944"/>
                  <a:gd name="T6" fmla="*/ 397 w 1242"/>
                  <a:gd name="T7" fmla="*/ 68 h 944"/>
                  <a:gd name="T8" fmla="*/ 440 w 1242"/>
                  <a:gd name="T9" fmla="*/ 78 h 944"/>
                  <a:gd name="T10" fmla="*/ 539 w 1242"/>
                  <a:gd name="T11" fmla="*/ 139 h 944"/>
                  <a:gd name="T12" fmla="*/ 597 w 1242"/>
                  <a:gd name="T13" fmla="*/ 185 h 944"/>
                  <a:gd name="T14" fmla="*/ 604 w 1242"/>
                  <a:gd name="T15" fmla="*/ 210 h 944"/>
                  <a:gd name="T16" fmla="*/ 610 w 1242"/>
                  <a:gd name="T17" fmla="*/ 164 h 944"/>
                  <a:gd name="T18" fmla="*/ 694 w 1242"/>
                  <a:gd name="T19" fmla="*/ 207 h 944"/>
                  <a:gd name="T20" fmla="*/ 753 w 1242"/>
                  <a:gd name="T21" fmla="*/ 205 h 944"/>
                  <a:gd name="T22" fmla="*/ 767 w 1242"/>
                  <a:gd name="T23" fmla="*/ 228 h 944"/>
                  <a:gd name="T24" fmla="*/ 786 w 1242"/>
                  <a:gd name="T25" fmla="*/ 219 h 944"/>
                  <a:gd name="T26" fmla="*/ 820 w 1242"/>
                  <a:gd name="T27" fmla="*/ 189 h 944"/>
                  <a:gd name="T28" fmla="*/ 835 w 1242"/>
                  <a:gd name="T29" fmla="*/ 176 h 944"/>
                  <a:gd name="T30" fmla="*/ 831 w 1242"/>
                  <a:gd name="T31" fmla="*/ 139 h 944"/>
                  <a:gd name="T32" fmla="*/ 851 w 1242"/>
                  <a:gd name="T33" fmla="*/ 105 h 944"/>
                  <a:gd name="T34" fmla="*/ 872 w 1242"/>
                  <a:gd name="T35" fmla="*/ 157 h 944"/>
                  <a:gd name="T36" fmla="*/ 872 w 1242"/>
                  <a:gd name="T37" fmla="*/ 189 h 944"/>
                  <a:gd name="T38" fmla="*/ 890 w 1242"/>
                  <a:gd name="T39" fmla="*/ 260 h 944"/>
                  <a:gd name="T40" fmla="*/ 995 w 1242"/>
                  <a:gd name="T41" fmla="*/ 201 h 944"/>
                  <a:gd name="T42" fmla="*/ 977 w 1242"/>
                  <a:gd name="T43" fmla="*/ 237 h 944"/>
                  <a:gd name="T44" fmla="*/ 920 w 1242"/>
                  <a:gd name="T45" fmla="*/ 271 h 944"/>
                  <a:gd name="T46" fmla="*/ 842 w 1242"/>
                  <a:gd name="T47" fmla="*/ 287 h 944"/>
                  <a:gd name="T48" fmla="*/ 820 w 1242"/>
                  <a:gd name="T49" fmla="*/ 353 h 944"/>
                  <a:gd name="T50" fmla="*/ 776 w 1242"/>
                  <a:gd name="T51" fmla="*/ 353 h 944"/>
                  <a:gd name="T52" fmla="*/ 699 w 1242"/>
                  <a:gd name="T53" fmla="*/ 444 h 944"/>
                  <a:gd name="T54" fmla="*/ 727 w 1242"/>
                  <a:gd name="T55" fmla="*/ 553 h 944"/>
                  <a:gd name="T56" fmla="*/ 842 w 1242"/>
                  <a:gd name="T57" fmla="*/ 626 h 944"/>
                  <a:gd name="T58" fmla="*/ 851 w 1242"/>
                  <a:gd name="T59" fmla="*/ 731 h 944"/>
                  <a:gd name="T60" fmla="*/ 940 w 1242"/>
                  <a:gd name="T61" fmla="*/ 587 h 944"/>
                  <a:gd name="T62" fmla="*/ 964 w 1242"/>
                  <a:gd name="T63" fmla="*/ 429 h 944"/>
                  <a:gd name="T64" fmla="*/ 1085 w 1242"/>
                  <a:gd name="T65" fmla="*/ 481 h 944"/>
                  <a:gd name="T66" fmla="*/ 1059 w 1242"/>
                  <a:gd name="T67" fmla="*/ 549 h 944"/>
                  <a:gd name="T68" fmla="*/ 1177 w 1242"/>
                  <a:gd name="T69" fmla="*/ 605 h 944"/>
                  <a:gd name="T70" fmla="*/ 1186 w 1242"/>
                  <a:gd name="T71" fmla="*/ 688 h 944"/>
                  <a:gd name="T72" fmla="*/ 1236 w 1242"/>
                  <a:gd name="T73" fmla="*/ 697 h 944"/>
                  <a:gd name="T74" fmla="*/ 1079 w 1242"/>
                  <a:gd name="T75" fmla="*/ 774 h 944"/>
                  <a:gd name="T76" fmla="*/ 1072 w 1242"/>
                  <a:gd name="T77" fmla="*/ 796 h 944"/>
                  <a:gd name="T78" fmla="*/ 1072 w 1242"/>
                  <a:gd name="T79" fmla="*/ 833 h 944"/>
                  <a:gd name="T80" fmla="*/ 1042 w 1242"/>
                  <a:gd name="T81" fmla="*/ 929 h 944"/>
                  <a:gd name="T82" fmla="*/ 1070 w 1242"/>
                  <a:gd name="T83" fmla="*/ 876 h 944"/>
                  <a:gd name="T84" fmla="*/ 999 w 1242"/>
                  <a:gd name="T85" fmla="*/ 833 h 944"/>
                  <a:gd name="T86" fmla="*/ 856 w 1242"/>
                  <a:gd name="T87" fmla="*/ 909 h 944"/>
                  <a:gd name="T88" fmla="*/ 795 w 1242"/>
                  <a:gd name="T89" fmla="*/ 935 h 944"/>
                  <a:gd name="T90" fmla="*/ 792 w 1242"/>
                  <a:gd name="T91" fmla="*/ 885 h 944"/>
                  <a:gd name="T92" fmla="*/ 808 w 1242"/>
                  <a:gd name="T93" fmla="*/ 857 h 944"/>
                  <a:gd name="T94" fmla="*/ 727 w 1242"/>
                  <a:gd name="T95" fmla="*/ 781 h 944"/>
                  <a:gd name="T96" fmla="*/ 619 w 1242"/>
                  <a:gd name="T97" fmla="*/ 765 h 944"/>
                  <a:gd name="T98" fmla="*/ 588 w 1242"/>
                  <a:gd name="T99" fmla="*/ 758 h 944"/>
                  <a:gd name="T100" fmla="*/ 92 w 1242"/>
                  <a:gd name="T101" fmla="*/ 574 h 944"/>
                  <a:gd name="T102" fmla="*/ 92 w 1242"/>
                  <a:gd name="T103" fmla="*/ 478 h 944"/>
                  <a:gd name="T104" fmla="*/ 33 w 1242"/>
                  <a:gd name="T105" fmla="*/ 376 h 9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42" h="944">
                    <a:moveTo>
                      <a:pt x="200" y="0"/>
                    </a:moveTo>
                    <a:lnTo>
                      <a:pt x="219" y="10"/>
                    </a:lnTo>
                    <a:lnTo>
                      <a:pt x="231" y="41"/>
                    </a:lnTo>
                    <a:lnTo>
                      <a:pt x="259" y="59"/>
                    </a:lnTo>
                    <a:lnTo>
                      <a:pt x="259" y="50"/>
                    </a:lnTo>
                    <a:lnTo>
                      <a:pt x="265" y="53"/>
                    </a:lnTo>
                    <a:lnTo>
                      <a:pt x="268" y="66"/>
                    </a:lnTo>
                    <a:lnTo>
                      <a:pt x="275" y="50"/>
                    </a:lnTo>
                    <a:lnTo>
                      <a:pt x="292" y="41"/>
                    </a:lnTo>
                    <a:lnTo>
                      <a:pt x="371" y="28"/>
                    </a:lnTo>
                    <a:lnTo>
                      <a:pt x="367" y="37"/>
                    </a:lnTo>
                    <a:lnTo>
                      <a:pt x="339" y="44"/>
                    </a:lnTo>
                    <a:lnTo>
                      <a:pt x="303" y="47"/>
                    </a:lnTo>
                    <a:lnTo>
                      <a:pt x="287" y="59"/>
                    </a:lnTo>
                    <a:lnTo>
                      <a:pt x="299" y="66"/>
                    </a:lnTo>
                    <a:lnTo>
                      <a:pt x="333" y="50"/>
                    </a:lnTo>
                    <a:lnTo>
                      <a:pt x="326" y="59"/>
                    </a:lnTo>
                    <a:lnTo>
                      <a:pt x="371" y="44"/>
                    </a:lnTo>
                    <a:lnTo>
                      <a:pt x="364" y="47"/>
                    </a:lnTo>
                    <a:lnTo>
                      <a:pt x="371" y="53"/>
                    </a:lnTo>
                    <a:lnTo>
                      <a:pt x="397" y="37"/>
                    </a:lnTo>
                    <a:lnTo>
                      <a:pt x="397" y="28"/>
                    </a:lnTo>
                    <a:lnTo>
                      <a:pt x="403" y="28"/>
                    </a:lnTo>
                    <a:lnTo>
                      <a:pt x="397" y="68"/>
                    </a:lnTo>
                    <a:lnTo>
                      <a:pt x="407" y="74"/>
                    </a:lnTo>
                    <a:lnTo>
                      <a:pt x="424" y="53"/>
                    </a:lnTo>
                    <a:lnTo>
                      <a:pt x="437" y="50"/>
                    </a:lnTo>
                    <a:lnTo>
                      <a:pt x="431" y="68"/>
                    </a:lnTo>
                    <a:lnTo>
                      <a:pt x="422" y="78"/>
                    </a:lnTo>
                    <a:lnTo>
                      <a:pt x="440" y="78"/>
                    </a:lnTo>
                    <a:lnTo>
                      <a:pt x="450" y="68"/>
                    </a:lnTo>
                    <a:lnTo>
                      <a:pt x="465" y="74"/>
                    </a:lnTo>
                    <a:lnTo>
                      <a:pt x="474" y="89"/>
                    </a:lnTo>
                    <a:lnTo>
                      <a:pt x="505" y="118"/>
                    </a:lnTo>
                    <a:lnTo>
                      <a:pt x="526" y="118"/>
                    </a:lnTo>
                    <a:lnTo>
                      <a:pt x="539" y="139"/>
                    </a:lnTo>
                    <a:lnTo>
                      <a:pt x="533" y="148"/>
                    </a:lnTo>
                    <a:lnTo>
                      <a:pt x="520" y="146"/>
                    </a:lnTo>
                    <a:lnTo>
                      <a:pt x="508" y="152"/>
                    </a:lnTo>
                    <a:lnTo>
                      <a:pt x="549" y="169"/>
                    </a:lnTo>
                    <a:lnTo>
                      <a:pt x="585" y="169"/>
                    </a:lnTo>
                    <a:lnTo>
                      <a:pt x="597" y="185"/>
                    </a:lnTo>
                    <a:lnTo>
                      <a:pt x="597" y="201"/>
                    </a:lnTo>
                    <a:lnTo>
                      <a:pt x="592" y="198"/>
                    </a:lnTo>
                    <a:lnTo>
                      <a:pt x="594" y="226"/>
                    </a:lnTo>
                    <a:lnTo>
                      <a:pt x="597" y="214"/>
                    </a:lnTo>
                    <a:lnTo>
                      <a:pt x="604" y="205"/>
                    </a:lnTo>
                    <a:lnTo>
                      <a:pt x="604" y="210"/>
                    </a:lnTo>
                    <a:lnTo>
                      <a:pt x="610" y="182"/>
                    </a:lnTo>
                    <a:lnTo>
                      <a:pt x="619" y="173"/>
                    </a:lnTo>
                    <a:lnTo>
                      <a:pt x="644" y="173"/>
                    </a:lnTo>
                    <a:lnTo>
                      <a:pt x="660" y="164"/>
                    </a:lnTo>
                    <a:lnTo>
                      <a:pt x="617" y="169"/>
                    </a:lnTo>
                    <a:lnTo>
                      <a:pt x="610" y="164"/>
                    </a:lnTo>
                    <a:lnTo>
                      <a:pt x="626" y="157"/>
                    </a:lnTo>
                    <a:lnTo>
                      <a:pt x="660" y="155"/>
                    </a:lnTo>
                    <a:lnTo>
                      <a:pt x="669" y="180"/>
                    </a:lnTo>
                    <a:lnTo>
                      <a:pt x="674" y="185"/>
                    </a:lnTo>
                    <a:lnTo>
                      <a:pt x="683" y="185"/>
                    </a:lnTo>
                    <a:lnTo>
                      <a:pt x="694" y="207"/>
                    </a:lnTo>
                    <a:lnTo>
                      <a:pt x="697" y="201"/>
                    </a:lnTo>
                    <a:lnTo>
                      <a:pt x="740" y="214"/>
                    </a:lnTo>
                    <a:lnTo>
                      <a:pt x="749" y="205"/>
                    </a:lnTo>
                    <a:lnTo>
                      <a:pt x="753" y="214"/>
                    </a:lnTo>
                    <a:lnTo>
                      <a:pt x="763" y="216"/>
                    </a:lnTo>
                    <a:lnTo>
                      <a:pt x="753" y="205"/>
                    </a:lnTo>
                    <a:lnTo>
                      <a:pt x="755" y="194"/>
                    </a:lnTo>
                    <a:lnTo>
                      <a:pt x="767" y="194"/>
                    </a:lnTo>
                    <a:lnTo>
                      <a:pt x="779" y="205"/>
                    </a:lnTo>
                    <a:lnTo>
                      <a:pt x="772" y="210"/>
                    </a:lnTo>
                    <a:lnTo>
                      <a:pt x="786" y="207"/>
                    </a:lnTo>
                    <a:lnTo>
                      <a:pt x="767" y="228"/>
                    </a:lnTo>
                    <a:lnTo>
                      <a:pt x="772" y="235"/>
                    </a:lnTo>
                    <a:lnTo>
                      <a:pt x="763" y="237"/>
                    </a:lnTo>
                    <a:lnTo>
                      <a:pt x="763" y="250"/>
                    </a:lnTo>
                    <a:lnTo>
                      <a:pt x="767" y="241"/>
                    </a:lnTo>
                    <a:lnTo>
                      <a:pt x="779" y="241"/>
                    </a:lnTo>
                    <a:lnTo>
                      <a:pt x="786" y="219"/>
                    </a:lnTo>
                    <a:lnTo>
                      <a:pt x="792" y="210"/>
                    </a:lnTo>
                    <a:lnTo>
                      <a:pt x="801" y="214"/>
                    </a:lnTo>
                    <a:lnTo>
                      <a:pt x="826" y="201"/>
                    </a:lnTo>
                    <a:lnTo>
                      <a:pt x="831" y="189"/>
                    </a:lnTo>
                    <a:lnTo>
                      <a:pt x="816" y="194"/>
                    </a:lnTo>
                    <a:lnTo>
                      <a:pt x="820" y="189"/>
                    </a:lnTo>
                    <a:lnTo>
                      <a:pt x="829" y="180"/>
                    </a:lnTo>
                    <a:lnTo>
                      <a:pt x="838" y="176"/>
                    </a:lnTo>
                    <a:lnTo>
                      <a:pt x="835" y="182"/>
                    </a:lnTo>
                    <a:lnTo>
                      <a:pt x="842" y="180"/>
                    </a:lnTo>
                    <a:lnTo>
                      <a:pt x="844" y="173"/>
                    </a:lnTo>
                    <a:lnTo>
                      <a:pt x="835" y="176"/>
                    </a:lnTo>
                    <a:lnTo>
                      <a:pt x="829" y="167"/>
                    </a:lnTo>
                    <a:lnTo>
                      <a:pt x="826" y="169"/>
                    </a:lnTo>
                    <a:lnTo>
                      <a:pt x="810" y="157"/>
                    </a:lnTo>
                    <a:lnTo>
                      <a:pt x="813" y="148"/>
                    </a:lnTo>
                    <a:lnTo>
                      <a:pt x="826" y="137"/>
                    </a:lnTo>
                    <a:lnTo>
                      <a:pt x="831" y="139"/>
                    </a:lnTo>
                    <a:lnTo>
                      <a:pt x="829" y="126"/>
                    </a:lnTo>
                    <a:lnTo>
                      <a:pt x="835" y="118"/>
                    </a:lnTo>
                    <a:lnTo>
                      <a:pt x="847" y="112"/>
                    </a:lnTo>
                    <a:lnTo>
                      <a:pt x="851" y="118"/>
                    </a:lnTo>
                    <a:lnTo>
                      <a:pt x="856" y="109"/>
                    </a:lnTo>
                    <a:lnTo>
                      <a:pt x="851" y="105"/>
                    </a:lnTo>
                    <a:lnTo>
                      <a:pt x="865" y="102"/>
                    </a:lnTo>
                    <a:lnTo>
                      <a:pt x="881" y="109"/>
                    </a:lnTo>
                    <a:lnTo>
                      <a:pt x="881" y="126"/>
                    </a:lnTo>
                    <a:lnTo>
                      <a:pt x="878" y="142"/>
                    </a:lnTo>
                    <a:lnTo>
                      <a:pt x="881" y="161"/>
                    </a:lnTo>
                    <a:lnTo>
                      <a:pt x="872" y="157"/>
                    </a:lnTo>
                    <a:lnTo>
                      <a:pt x="872" y="164"/>
                    </a:lnTo>
                    <a:lnTo>
                      <a:pt x="860" y="169"/>
                    </a:lnTo>
                    <a:lnTo>
                      <a:pt x="865" y="180"/>
                    </a:lnTo>
                    <a:lnTo>
                      <a:pt x="872" y="176"/>
                    </a:lnTo>
                    <a:lnTo>
                      <a:pt x="881" y="185"/>
                    </a:lnTo>
                    <a:lnTo>
                      <a:pt x="872" y="189"/>
                    </a:lnTo>
                    <a:lnTo>
                      <a:pt x="869" y="219"/>
                    </a:lnTo>
                    <a:lnTo>
                      <a:pt x="899" y="194"/>
                    </a:lnTo>
                    <a:lnTo>
                      <a:pt x="910" y="214"/>
                    </a:lnTo>
                    <a:lnTo>
                      <a:pt x="903" y="226"/>
                    </a:lnTo>
                    <a:lnTo>
                      <a:pt x="890" y="232"/>
                    </a:lnTo>
                    <a:lnTo>
                      <a:pt x="890" y="260"/>
                    </a:lnTo>
                    <a:lnTo>
                      <a:pt x="924" y="237"/>
                    </a:lnTo>
                    <a:lnTo>
                      <a:pt x="940" y="216"/>
                    </a:lnTo>
                    <a:lnTo>
                      <a:pt x="956" y="214"/>
                    </a:lnTo>
                    <a:lnTo>
                      <a:pt x="949" y="207"/>
                    </a:lnTo>
                    <a:lnTo>
                      <a:pt x="958" y="189"/>
                    </a:lnTo>
                    <a:lnTo>
                      <a:pt x="995" y="201"/>
                    </a:lnTo>
                    <a:lnTo>
                      <a:pt x="988" y="205"/>
                    </a:lnTo>
                    <a:lnTo>
                      <a:pt x="1004" y="219"/>
                    </a:lnTo>
                    <a:lnTo>
                      <a:pt x="992" y="222"/>
                    </a:lnTo>
                    <a:lnTo>
                      <a:pt x="1001" y="226"/>
                    </a:lnTo>
                    <a:lnTo>
                      <a:pt x="999" y="235"/>
                    </a:lnTo>
                    <a:lnTo>
                      <a:pt x="977" y="237"/>
                    </a:lnTo>
                    <a:lnTo>
                      <a:pt x="983" y="266"/>
                    </a:lnTo>
                    <a:lnTo>
                      <a:pt x="974" y="274"/>
                    </a:lnTo>
                    <a:lnTo>
                      <a:pt x="936" y="290"/>
                    </a:lnTo>
                    <a:lnTo>
                      <a:pt x="936" y="274"/>
                    </a:lnTo>
                    <a:lnTo>
                      <a:pt x="927" y="266"/>
                    </a:lnTo>
                    <a:lnTo>
                      <a:pt x="920" y="271"/>
                    </a:lnTo>
                    <a:lnTo>
                      <a:pt x="927" y="294"/>
                    </a:lnTo>
                    <a:lnTo>
                      <a:pt x="890" y="278"/>
                    </a:lnTo>
                    <a:lnTo>
                      <a:pt x="897" y="290"/>
                    </a:lnTo>
                    <a:lnTo>
                      <a:pt x="869" y="312"/>
                    </a:lnTo>
                    <a:lnTo>
                      <a:pt x="860" y="309"/>
                    </a:lnTo>
                    <a:lnTo>
                      <a:pt x="842" y="287"/>
                    </a:lnTo>
                    <a:lnTo>
                      <a:pt x="835" y="287"/>
                    </a:lnTo>
                    <a:lnTo>
                      <a:pt x="844" y="309"/>
                    </a:lnTo>
                    <a:lnTo>
                      <a:pt x="872" y="317"/>
                    </a:lnTo>
                    <a:lnTo>
                      <a:pt x="847" y="346"/>
                    </a:lnTo>
                    <a:lnTo>
                      <a:pt x="831" y="353"/>
                    </a:lnTo>
                    <a:lnTo>
                      <a:pt x="820" y="353"/>
                    </a:lnTo>
                    <a:lnTo>
                      <a:pt x="816" y="342"/>
                    </a:lnTo>
                    <a:lnTo>
                      <a:pt x="804" y="364"/>
                    </a:lnTo>
                    <a:lnTo>
                      <a:pt x="792" y="362"/>
                    </a:lnTo>
                    <a:lnTo>
                      <a:pt x="758" y="339"/>
                    </a:lnTo>
                    <a:lnTo>
                      <a:pt x="758" y="346"/>
                    </a:lnTo>
                    <a:lnTo>
                      <a:pt x="776" y="353"/>
                    </a:lnTo>
                    <a:lnTo>
                      <a:pt x="795" y="374"/>
                    </a:lnTo>
                    <a:lnTo>
                      <a:pt x="788" y="380"/>
                    </a:lnTo>
                    <a:lnTo>
                      <a:pt x="763" y="383"/>
                    </a:lnTo>
                    <a:lnTo>
                      <a:pt x="767" y="389"/>
                    </a:lnTo>
                    <a:lnTo>
                      <a:pt x="720" y="419"/>
                    </a:lnTo>
                    <a:lnTo>
                      <a:pt x="699" y="444"/>
                    </a:lnTo>
                    <a:lnTo>
                      <a:pt x="681" y="490"/>
                    </a:lnTo>
                    <a:lnTo>
                      <a:pt x="687" y="501"/>
                    </a:lnTo>
                    <a:lnTo>
                      <a:pt x="706" y="503"/>
                    </a:lnTo>
                    <a:lnTo>
                      <a:pt x="703" y="544"/>
                    </a:lnTo>
                    <a:lnTo>
                      <a:pt x="697" y="556"/>
                    </a:lnTo>
                    <a:lnTo>
                      <a:pt x="727" y="553"/>
                    </a:lnTo>
                    <a:lnTo>
                      <a:pt x="755" y="567"/>
                    </a:lnTo>
                    <a:lnTo>
                      <a:pt x="763" y="583"/>
                    </a:lnTo>
                    <a:lnTo>
                      <a:pt x="762" y="592"/>
                    </a:lnTo>
                    <a:lnTo>
                      <a:pt x="783" y="601"/>
                    </a:lnTo>
                    <a:lnTo>
                      <a:pt x="799" y="617"/>
                    </a:lnTo>
                    <a:lnTo>
                      <a:pt x="842" y="626"/>
                    </a:lnTo>
                    <a:lnTo>
                      <a:pt x="822" y="681"/>
                    </a:lnTo>
                    <a:lnTo>
                      <a:pt x="829" y="697"/>
                    </a:lnTo>
                    <a:lnTo>
                      <a:pt x="822" y="703"/>
                    </a:lnTo>
                    <a:lnTo>
                      <a:pt x="842" y="713"/>
                    </a:lnTo>
                    <a:lnTo>
                      <a:pt x="842" y="724"/>
                    </a:lnTo>
                    <a:lnTo>
                      <a:pt x="851" y="731"/>
                    </a:lnTo>
                    <a:lnTo>
                      <a:pt x="860" y="722"/>
                    </a:lnTo>
                    <a:lnTo>
                      <a:pt x="863" y="728"/>
                    </a:lnTo>
                    <a:lnTo>
                      <a:pt x="878" y="701"/>
                    </a:lnTo>
                    <a:lnTo>
                      <a:pt x="875" y="642"/>
                    </a:lnTo>
                    <a:lnTo>
                      <a:pt x="931" y="610"/>
                    </a:lnTo>
                    <a:lnTo>
                      <a:pt x="940" y="587"/>
                    </a:lnTo>
                    <a:lnTo>
                      <a:pt x="940" y="558"/>
                    </a:lnTo>
                    <a:lnTo>
                      <a:pt x="924" y="533"/>
                    </a:lnTo>
                    <a:lnTo>
                      <a:pt x="956" y="501"/>
                    </a:lnTo>
                    <a:lnTo>
                      <a:pt x="953" y="472"/>
                    </a:lnTo>
                    <a:lnTo>
                      <a:pt x="967" y="451"/>
                    </a:lnTo>
                    <a:lnTo>
                      <a:pt x="964" y="429"/>
                    </a:lnTo>
                    <a:lnTo>
                      <a:pt x="979" y="419"/>
                    </a:lnTo>
                    <a:lnTo>
                      <a:pt x="1017" y="438"/>
                    </a:lnTo>
                    <a:lnTo>
                      <a:pt x="1036" y="432"/>
                    </a:lnTo>
                    <a:lnTo>
                      <a:pt x="1058" y="464"/>
                    </a:lnTo>
                    <a:lnTo>
                      <a:pt x="1054" y="472"/>
                    </a:lnTo>
                    <a:lnTo>
                      <a:pt x="1085" y="481"/>
                    </a:lnTo>
                    <a:lnTo>
                      <a:pt x="1070" y="528"/>
                    </a:lnTo>
                    <a:lnTo>
                      <a:pt x="1059" y="533"/>
                    </a:lnTo>
                    <a:lnTo>
                      <a:pt x="1072" y="533"/>
                    </a:lnTo>
                    <a:lnTo>
                      <a:pt x="1072" y="540"/>
                    </a:lnTo>
                    <a:lnTo>
                      <a:pt x="1054" y="544"/>
                    </a:lnTo>
                    <a:lnTo>
                      <a:pt x="1059" y="549"/>
                    </a:lnTo>
                    <a:lnTo>
                      <a:pt x="1081" y="544"/>
                    </a:lnTo>
                    <a:lnTo>
                      <a:pt x="1088" y="567"/>
                    </a:lnTo>
                    <a:lnTo>
                      <a:pt x="1115" y="549"/>
                    </a:lnTo>
                    <a:lnTo>
                      <a:pt x="1149" y="506"/>
                    </a:lnTo>
                    <a:lnTo>
                      <a:pt x="1153" y="510"/>
                    </a:lnTo>
                    <a:lnTo>
                      <a:pt x="1177" y="605"/>
                    </a:lnTo>
                    <a:lnTo>
                      <a:pt x="1164" y="620"/>
                    </a:lnTo>
                    <a:lnTo>
                      <a:pt x="1183" y="642"/>
                    </a:lnTo>
                    <a:lnTo>
                      <a:pt x="1179" y="658"/>
                    </a:lnTo>
                    <a:lnTo>
                      <a:pt x="1202" y="658"/>
                    </a:lnTo>
                    <a:lnTo>
                      <a:pt x="1227" y="676"/>
                    </a:lnTo>
                    <a:lnTo>
                      <a:pt x="1186" y="688"/>
                    </a:lnTo>
                    <a:lnTo>
                      <a:pt x="1174" y="697"/>
                    </a:lnTo>
                    <a:lnTo>
                      <a:pt x="1170" y="706"/>
                    </a:lnTo>
                    <a:lnTo>
                      <a:pt x="1214" y="685"/>
                    </a:lnTo>
                    <a:lnTo>
                      <a:pt x="1227" y="694"/>
                    </a:lnTo>
                    <a:lnTo>
                      <a:pt x="1220" y="703"/>
                    </a:lnTo>
                    <a:lnTo>
                      <a:pt x="1236" y="697"/>
                    </a:lnTo>
                    <a:lnTo>
                      <a:pt x="1242" y="709"/>
                    </a:lnTo>
                    <a:lnTo>
                      <a:pt x="1242" y="728"/>
                    </a:lnTo>
                    <a:lnTo>
                      <a:pt x="1233" y="740"/>
                    </a:lnTo>
                    <a:lnTo>
                      <a:pt x="1195" y="756"/>
                    </a:lnTo>
                    <a:lnTo>
                      <a:pt x="1161" y="777"/>
                    </a:lnTo>
                    <a:lnTo>
                      <a:pt x="1079" y="774"/>
                    </a:lnTo>
                    <a:lnTo>
                      <a:pt x="1058" y="777"/>
                    </a:lnTo>
                    <a:lnTo>
                      <a:pt x="999" y="813"/>
                    </a:lnTo>
                    <a:lnTo>
                      <a:pt x="970" y="845"/>
                    </a:lnTo>
                    <a:lnTo>
                      <a:pt x="1011" y="813"/>
                    </a:lnTo>
                    <a:lnTo>
                      <a:pt x="1054" y="796"/>
                    </a:lnTo>
                    <a:lnTo>
                      <a:pt x="1072" y="796"/>
                    </a:lnTo>
                    <a:lnTo>
                      <a:pt x="1088" y="808"/>
                    </a:lnTo>
                    <a:lnTo>
                      <a:pt x="1081" y="817"/>
                    </a:lnTo>
                    <a:lnTo>
                      <a:pt x="1066" y="827"/>
                    </a:lnTo>
                    <a:lnTo>
                      <a:pt x="1047" y="823"/>
                    </a:lnTo>
                    <a:lnTo>
                      <a:pt x="1059" y="833"/>
                    </a:lnTo>
                    <a:lnTo>
                      <a:pt x="1072" y="833"/>
                    </a:lnTo>
                    <a:lnTo>
                      <a:pt x="1063" y="849"/>
                    </a:lnTo>
                    <a:lnTo>
                      <a:pt x="1079" y="866"/>
                    </a:lnTo>
                    <a:lnTo>
                      <a:pt x="1125" y="892"/>
                    </a:lnTo>
                    <a:lnTo>
                      <a:pt x="1066" y="906"/>
                    </a:lnTo>
                    <a:lnTo>
                      <a:pt x="1066" y="913"/>
                    </a:lnTo>
                    <a:lnTo>
                      <a:pt x="1042" y="929"/>
                    </a:lnTo>
                    <a:lnTo>
                      <a:pt x="1036" y="922"/>
                    </a:lnTo>
                    <a:lnTo>
                      <a:pt x="1038" y="909"/>
                    </a:lnTo>
                    <a:lnTo>
                      <a:pt x="1051" y="895"/>
                    </a:lnTo>
                    <a:lnTo>
                      <a:pt x="1081" y="888"/>
                    </a:lnTo>
                    <a:lnTo>
                      <a:pt x="1066" y="885"/>
                    </a:lnTo>
                    <a:lnTo>
                      <a:pt x="1070" y="876"/>
                    </a:lnTo>
                    <a:lnTo>
                      <a:pt x="1022" y="888"/>
                    </a:lnTo>
                    <a:lnTo>
                      <a:pt x="1013" y="872"/>
                    </a:lnTo>
                    <a:lnTo>
                      <a:pt x="1022" y="845"/>
                    </a:lnTo>
                    <a:lnTo>
                      <a:pt x="1013" y="836"/>
                    </a:lnTo>
                    <a:lnTo>
                      <a:pt x="1004" y="838"/>
                    </a:lnTo>
                    <a:lnTo>
                      <a:pt x="999" y="833"/>
                    </a:lnTo>
                    <a:lnTo>
                      <a:pt x="961" y="882"/>
                    </a:lnTo>
                    <a:lnTo>
                      <a:pt x="949" y="885"/>
                    </a:lnTo>
                    <a:lnTo>
                      <a:pt x="897" y="885"/>
                    </a:lnTo>
                    <a:lnTo>
                      <a:pt x="872" y="901"/>
                    </a:lnTo>
                    <a:lnTo>
                      <a:pt x="851" y="901"/>
                    </a:lnTo>
                    <a:lnTo>
                      <a:pt x="856" y="909"/>
                    </a:lnTo>
                    <a:lnTo>
                      <a:pt x="844" y="904"/>
                    </a:lnTo>
                    <a:lnTo>
                      <a:pt x="820" y="906"/>
                    </a:lnTo>
                    <a:lnTo>
                      <a:pt x="810" y="916"/>
                    </a:lnTo>
                    <a:lnTo>
                      <a:pt x="820" y="922"/>
                    </a:lnTo>
                    <a:lnTo>
                      <a:pt x="820" y="929"/>
                    </a:lnTo>
                    <a:lnTo>
                      <a:pt x="795" y="935"/>
                    </a:lnTo>
                    <a:lnTo>
                      <a:pt x="779" y="938"/>
                    </a:lnTo>
                    <a:lnTo>
                      <a:pt x="749" y="944"/>
                    </a:lnTo>
                    <a:lnTo>
                      <a:pt x="753" y="935"/>
                    </a:lnTo>
                    <a:lnTo>
                      <a:pt x="762" y="922"/>
                    </a:lnTo>
                    <a:lnTo>
                      <a:pt x="779" y="913"/>
                    </a:lnTo>
                    <a:lnTo>
                      <a:pt x="792" y="885"/>
                    </a:lnTo>
                    <a:lnTo>
                      <a:pt x="786" y="872"/>
                    </a:lnTo>
                    <a:lnTo>
                      <a:pt x="792" y="872"/>
                    </a:lnTo>
                    <a:lnTo>
                      <a:pt x="795" y="888"/>
                    </a:lnTo>
                    <a:lnTo>
                      <a:pt x="810" y="888"/>
                    </a:lnTo>
                    <a:lnTo>
                      <a:pt x="816" y="879"/>
                    </a:lnTo>
                    <a:lnTo>
                      <a:pt x="808" y="857"/>
                    </a:lnTo>
                    <a:lnTo>
                      <a:pt x="786" y="851"/>
                    </a:lnTo>
                    <a:lnTo>
                      <a:pt x="755" y="842"/>
                    </a:lnTo>
                    <a:lnTo>
                      <a:pt x="749" y="829"/>
                    </a:lnTo>
                    <a:lnTo>
                      <a:pt x="749" y="803"/>
                    </a:lnTo>
                    <a:lnTo>
                      <a:pt x="740" y="803"/>
                    </a:lnTo>
                    <a:lnTo>
                      <a:pt x="727" y="781"/>
                    </a:lnTo>
                    <a:lnTo>
                      <a:pt x="703" y="774"/>
                    </a:lnTo>
                    <a:lnTo>
                      <a:pt x="681" y="792"/>
                    </a:lnTo>
                    <a:lnTo>
                      <a:pt x="662" y="790"/>
                    </a:lnTo>
                    <a:lnTo>
                      <a:pt x="640" y="787"/>
                    </a:lnTo>
                    <a:lnTo>
                      <a:pt x="631" y="781"/>
                    </a:lnTo>
                    <a:lnTo>
                      <a:pt x="619" y="765"/>
                    </a:lnTo>
                    <a:lnTo>
                      <a:pt x="619" y="777"/>
                    </a:lnTo>
                    <a:lnTo>
                      <a:pt x="597" y="765"/>
                    </a:lnTo>
                    <a:lnTo>
                      <a:pt x="610" y="765"/>
                    </a:lnTo>
                    <a:lnTo>
                      <a:pt x="610" y="749"/>
                    </a:lnTo>
                    <a:lnTo>
                      <a:pt x="601" y="744"/>
                    </a:lnTo>
                    <a:lnTo>
                      <a:pt x="588" y="758"/>
                    </a:lnTo>
                    <a:lnTo>
                      <a:pt x="142" y="713"/>
                    </a:lnTo>
                    <a:lnTo>
                      <a:pt x="127" y="697"/>
                    </a:lnTo>
                    <a:lnTo>
                      <a:pt x="121" y="672"/>
                    </a:lnTo>
                    <a:lnTo>
                      <a:pt x="89" y="648"/>
                    </a:lnTo>
                    <a:lnTo>
                      <a:pt x="87" y="638"/>
                    </a:lnTo>
                    <a:lnTo>
                      <a:pt x="92" y="574"/>
                    </a:lnTo>
                    <a:lnTo>
                      <a:pt x="102" y="561"/>
                    </a:lnTo>
                    <a:lnTo>
                      <a:pt x="83" y="574"/>
                    </a:lnTo>
                    <a:lnTo>
                      <a:pt x="77" y="544"/>
                    </a:lnTo>
                    <a:lnTo>
                      <a:pt x="92" y="521"/>
                    </a:lnTo>
                    <a:lnTo>
                      <a:pt x="102" y="497"/>
                    </a:lnTo>
                    <a:lnTo>
                      <a:pt x="92" y="478"/>
                    </a:lnTo>
                    <a:lnTo>
                      <a:pt x="80" y="460"/>
                    </a:lnTo>
                    <a:lnTo>
                      <a:pt x="77" y="385"/>
                    </a:lnTo>
                    <a:lnTo>
                      <a:pt x="77" y="362"/>
                    </a:lnTo>
                    <a:lnTo>
                      <a:pt x="71" y="355"/>
                    </a:lnTo>
                    <a:lnTo>
                      <a:pt x="55" y="362"/>
                    </a:lnTo>
                    <a:lnTo>
                      <a:pt x="33" y="376"/>
                    </a:lnTo>
                    <a:lnTo>
                      <a:pt x="22" y="330"/>
                    </a:lnTo>
                    <a:lnTo>
                      <a:pt x="28" y="324"/>
                    </a:lnTo>
                    <a:lnTo>
                      <a:pt x="0" y="321"/>
                    </a:lnTo>
                    <a:lnTo>
                      <a:pt x="55" y="210"/>
                    </a:lnTo>
                    <a:lnTo>
                      <a:pt x="200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639"/>
              <p:cNvSpPr>
                <a:spLocks/>
              </p:cNvSpPr>
              <p:nvPr/>
            </p:nvSpPr>
            <p:spPr bwMode="auto">
              <a:xfrm>
                <a:off x="3744913" y="1606550"/>
                <a:ext cx="523875" cy="631825"/>
              </a:xfrm>
              <a:custGeom>
                <a:avLst/>
                <a:gdLst>
                  <a:gd name="T0" fmla="*/ 191 w 330"/>
                  <a:gd name="T1" fmla="*/ 387 h 398"/>
                  <a:gd name="T2" fmla="*/ 142 w 330"/>
                  <a:gd name="T3" fmla="*/ 342 h 398"/>
                  <a:gd name="T4" fmla="*/ 139 w 330"/>
                  <a:gd name="T5" fmla="*/ 323 h 398"/>
                  <a:gd name="T6" fmla="*/ 118 w 330"/>
                  <a:gd name="T7" fmla="*/ 304 h 398"/>
                  <a:gd name="T8" fmla="*/ 87 w 330"/>
                  <a:gd name="T9" fmla="*/ 308 h 398"/>
                  <a:gd name="T10" fmla="*/ 87 w 330"/>
                  <a:gd name="T11" fmla="*/ 267 h 398"/>
                  <a:gd name="T12" fmla="*/ 134 w 330"/>
                  <a:gd name="T13" fmla="*/ 271 h 398"/>
                  <a:gd name="T14" fmla="*/ 135 w 330"/>
                  <a:gd name="T15" fmla="*/ 251 h 398"/>
                  <a:gd name="T16" fmla="*/ 180 w 330"/>
                  <a:gd name="T17" fmla="*/ 224 h 398"/>
                  <a:gd name="T18" fmla="*/ 166 w 330"/>
                  <a:gd name="T19" fmla="*/ 182 h 398"/>
                  <a:gd name="T20" fmla="*/ 142 w 330"/>
                  <a:gd name="T21" fmla="*/ 166 h 398"/>
                  <a:gd name="T22" fmla="*/ 146 w 330"/>
                  <a:gd name="T23" fmla="*/ 132 h 398"/>
                  <a:gd name="T24" fmla="*/ 127 w 330"/>
                  <a:gd name="T25" fmla="*/ 123 h 398"/>
                  <a:gd name="T26" fmla="*/ 93 w 330"/>
                  <a:gd name="T27" fmla="*/ 126 h 398"/>
                  <a:gd name="T28" fmla="*/ 64 w 330"/>
                  <a:gd name="T29" fmla="*/ 123 h 398"/>
                  <a:gd name="T30" fmla="*/ 9 w 330"/>
                  <a:gd name="T31" fmla="*/ 101 h 398"/>
                  <a:gd name="T32" fmla="*/ 25 w 330"/>
                  <a:gd name="T33" fmla="*/ 73 h 398"/>
                  <a:gd name="T34" fmla="*/ 23 w 330"/>
                  <a:gd name="T35" fmla="*/ 39 h 398"/>
                  <a:gd name="T36" fmla="*/ 53 w 330"/>
                  <a:gd name="T37" fmla="*/ 8 h 398"/>
                  <a:gd name="T38" fmla="*/ 102 w 330"/>
                  <a:gd name="T39" fmla="*/ 8 h 398"/>
                  <a:gd name="T40" fmla="*/ 68 w 330"/>
                  <a:gd name="T41" fmla="*/ 43 h 398"/>
                  <a:gd name="T42" fmla="*/ 37 w 330"/>
                  <a:gd name="T43" fmla="*/ 86 h 398"/>
                  <a:gd name="T44" fmla="*/ 68 w 330"/>
                  <a:gd name="T45" fmla="*/ 67 h 398"/>
                  <a:gd name="T46" fmla="*/ 87 w 330"/>
                  <a:gd name="T47" fmla="*/ 36 h 398"/>
                  <a:gd name="T48" fmla="*/ 157 w 330"/>
                  <a:gd name="T49" fmla="*/ 14 h 398"/>
                  <a:gd name="T50" fmla="*/ 151 w 330"/>
                  <a:gd name="T51" fmla="*/ 48 h 398"/>
                  <a:gd name="T52" fmla="*/ 157 w 330"/>
                  <a:gd name="T53" fmla="*/ 64 h 398"/>
                  <a:gd name="T54" fmla="*/ 182 w 330"/>
                  <a:gd name="T55" fmla="*/ 55 h 398"/>
                  <a:gd name="T56" fmla="*/ 219 w 330"/>
                  <a:gd name="T57" fmla="*/ 76 h 398"/>
                  <a:gd name="T58" fmla="*/ 203 w 330"/>
                  <a:gd name="T59" fmla="*/ 91 h 398"/>
                  <a:gd name="T60" fmla="*/ 237 w 330"/>
                  <a:gd name="T61" fmla="*/ 98 h 398"/>
                  <a:gd name="T62" fmla="*/ 253 w 330"/>
                  <a:gd name="T63" fmla="*/ 126 h 398"/>
                  <a:gd name="T64" fmla="*/ 266 w 330"/>
                  <a:gd name="T65" fmla="*/ 153 h 398"/>
                  <a:gd name="T66" fmla="*/ 262 w 330"/>
                  <a:gd name="T67" fmla="*/ 171 h 398"/>
                  <a:gd name="T68" fmla="*/ 259 w 330"/>
                  <a:gd name="T69" fmla="*/ 191 h 398"/>
                  <a:gd name="T70" fmla="*/ 296 w 330"/>
                  <a:gd name="T71" fmla="*/ 224 h 398"/>
                  <a:gd name="T72" fmla="*/ 330 w 330"/>
                  <a:gd name="T73" fmla="*/ 258 h 398"/>
                  <a:gd name="T74" fmla="*/ 290 w 330"/>
                  <a:gd name="T75" fmla="*/ 289 h 398"/>
                  <a:gd name="T76" fmla="*/ 259 w 330"/>
                  <a:gd name="T77" fmla="*/ 273 h 398"/>
                  <a:gd name="T78" fmla="*/ 240 w 330"/>
                  <a:gd name="T79" fmla="*/ 267 h 398"/>
                  <a:gd name="T80" fmla="*/ 240 w 330"/>
                  <a:gd name="T81" fmla="*/ 310 h 398"/>
                  <a:gd name="T82" fmla="*/ 246 w 330"/>
                  <a:gd name="T83" fmla="*/ 369 h 398"/>
                  <a:gd name="T84" fmla="*/ 212 w 330"/>
                  <a:gd name="T85" fmla="*/ 356 h 398"/>
                  <a:gd name="T86" fmla="*/ 219 w 330"/>
                  <a:gd name="T87" fmla="*/ 385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0" h="398">
                    <a:moveTo>
                      <a:pt x="219" y="398"/>
                    </a:moveTo>
                    <a:lnTo>
                      <a:pt x="207" y="398"/>
                    </a:lnTo>
                    <a:lnTo>
                      <a:pt x="191" y="387"/>
                    </a:lnTo>
                    <a:lnTo>
                      <a:pt x="170" y="366"/>
                    </a:lnTo>
                    <a:lnTo>
                      <a:pt x="155" y="356"/>
                    </a:lnTo>
                    <a:lnTo>
                      <a:pt x="142" y="342"/>
                    </a:lnTo>
                    <a:lnTo>
                      <a:pt x="148" y="339"/>
                    </a:lnTo>
                    <a:lnTo>
                      <a:pt x="148" y="332"/>
                    </a:lnTo>
                    <a:lnTo>
                      <a:pt x="139" y="323"/>
                    </a:lnTo>
                    <a:lnTo>
                      <a:pt x="127" y="308"/>
                    </a:lnTo>
                    <a:lnTo>
                      <a:pt x="121" y="298"/>
                    </a:lnTo>
                    <a:lnTo>
                      <a:pt x="118" y="304"/>
                    </a:lnTo>
                    <a:lnTo>
                      <a:pt x="105" y="301"/>
                    </a:lnTo>
                    <a:lnTo>
                      <a:pt x="98" y="304"/>
                    </a:lnTo>
                    <a:lnTo>
                      <a:pt x="87" y="308"/>
                    </a:lnTo>
                    <a:lnTo>
                      <a:pt x="68" y="296"/>
                    </a:lnTo>
                    <a:lnTo>
                      <a:pt x="71" y="280"/>
                    </a:lnTo>
                    <a:lnTo>
                      <a:pt x="87" y="267"/>
                    </a:lnTo>
                    <a:lnTo>
                      <a:pt x="93" y="267"/>
                    </a:lnTo>
                    <a:lnTo>
                      <a:pt x="114" y="276"/>
                    </a:lnTo>
                    <a:lnTo>
                      <a:pt x="134" y="271"/>
                    </a:lnTo>
                    <a:lnTo>
                      <a:pt x="142" y="273"/>
                    </a:lnTo>
                    <a:lnTo>
                      <a:pt x="146" y="264"/>
                    </a:lnTo>
                    <a:lnTo>
                      <a:pt x="135" y="251"/>
                    </a:lnTo>
                    <a:lnTo>
                      <a:pt x="148" y="246"/>
                    </a:lnTo>
                    <a:lnTo>
                      <a:pt x="164" y="237"/>
                    </a:lnTo>
                    <a:lnTo>
                      <a:pt x="180" y="224"/>
                    </a:lnTo>
                    <a:lnTo>
                      <a:pt x="180" y="212"/>
                    </a:lnTo>
                    <a:lnTo>
                      <a:pt x="180" y="198"/>
                    </a:lnTo>
                    <a:lnTo>
                      <a:pt x="166" y="182"/>
                    </a:lnTo>
                    <a:lnTo>
                      <a:pt x="164" y="171"/>
                    </a:lnTo>
                    <a:lnTo>
                      <a:pt x="142" y="175"/>
                    </a:lnTo>
                    <a:lnTo>
                      <a:pt x="142" y="166"/>
                    </a:lnTo>
                    <a:lnTo>
                      <a:pt x="157" y="166"/>
                    </a:lnTo>
                    <a:lnTo>
                      <a:pt x="146" y="150"/>
                    </a:lnTo>
                    <a:lnTo>
                      <a:pt x="146" y="132"/>
                    </a:lnTo>
                    <a:lnTo>
                      <a:pt x="135" y="116"/>
                    </a:lnTo>
                    <a:lnTo>
                      <a:pt x="123" y="116"/>
                    </a:lnTo>
                    <a:lnTo>
                      <a:pt x="127" y="123"/>
                    </a:lnTo>
                    <a:lnTo>
                      <a:pt x="127" y="139"/>
                    </a:lnTo>
                    <a:lnTo>
                      <a:pt x="114" y="139"/>
                    </a:lnTo>
                    <a:lnTo>
                      <a:pt x="93" y="126"/>
                    </a:lnTo>
                    <a:lnTo>
                      <a:pt x="96" y="135"/>
                    </a:lnTo>
                    <a:lnTo>
                      <a:pt x="84" y="132"/>
                    </a:lnTo>
                    <a:lnTo>
                      <a:pt x="64" y="123"/>
                    </a:lnTo>
                    <a:lnTo>
                      <a:pt x="43" y="116"/>
                    </a:lnTo>
                    <a:lnTo>
                      <a:pt x="25" y="103"/>
                    </a:lnTo>
                    <a:lnTo>
                      <a:pt x="9" y="101"/>
                    </a:lnTo>
                    <a:lnTo>
                      <a:pt x="0" y="76"/>
                    </a:lnTo>
                    <a:lnTo>
                      <a:pt x="25" y="82"/>
                    </a:lnTo>
                    <a:lnTo>
                      <a:pt x="25" y="73"/>
                    </a:lnTo>
                    <a:lnTo>
                      <a:pt x="0" y="64"/>
                    </a:lnTo>
                    <a:lnTo>
                      <a:pt x="9" y="43"/>
                    </a:lnTo>
                    <a:lnTo>
                      <a:pt x="23" y="39"/>
                    </a:lnTo>
                    <a:lnTo>
                      <a:pt x="19" y="36"/>
                    </a:lnTo>
                    <a:lnTo>
                      <a:pt x="37" y="17"/>
                    </a:lnTo>
                    <a:lnTo>
                      <a:pt x="53" y="8"/>
                    </a:lnTo>
                    <a:lnTo>
                      <a:pt x="77" y="0"/>
                    </a:lnTo>
                    <a:lnTo>
                      <a:pt x="114" y="0"/>
                    </a:lnTo>
                    <a:lnTo>
                      <a:pt x="102" y="8"/>
                    </a:lnTo>
                    <a:lnTo>
                      <a:pt x="87" y="14"/>
                    </a:lnTo>
                    <a:lnTo>
                      <a:pt x="68" y="30"/>
                    </a:lnTo>
                    <a:lnTo>
                      <a:pt x="68" y="43"/>
                    </a:lnTo>
                    <a:lnTo>
                      <a:pt x="59" y="57"/>
                    </a:lnTo>
                    <a:lnTo>
                      <a:pt x="62" y="76"/>
                    </a:lnTo>
                    <a:lnTo>
                      <a:pt x="37" y="86"/>
                    </a:lnTo>
                    <a:lnTo>
                      <a:pt x="59" y="91"/>
                    </a:lnTo>
                    <a:lnTo>
                      <a:pt x="75" y="73"/>
                    </a:lnTo>
                    <a:lnTo>
                      <a:pt x="68" y="67"/>
                    </a:lnTo>
                    <a:lnTo>
                      <a:pt x="75" y="55"/>
                    </a:lnTo>
                    <a:lnTo>
                      <a:pt x="84" y="48"/>
                    </a:lnTo>
                    <a:lnTo>
                      <a:pt x="87" y="36"/>
                    </a:lnTo>
                    <a:lnTo>
                      <a:pt x="102" y="27"/>
                    </a:lnTo>
                    <a:lnTo>
                      <a:pt x="121" y="14"/>
                    </a:lnTo>
                    <a:lnTo>
                      <a:pt x="157" y="14"/>
                    </a:lnTo>
                    <a:lnTo>
                      <a:pt x="155" y="27"/>
                    </a:lnTo>
                    <a:lnTo>
                      <a:pt x="157" y="33"/>
                    </a:lnTo>
                    <a:lnTo>
                      <a:pt x="151" y="48"/>
                    </a:lnTo>
                    <a:lnTo>
                      <a:pt x="134" y="71"/>
                    </a:lnTo>
                    <a:lnTo>
                      <a:pt x="151" y="60"/>
                    </a:lnTo>
                    <a:lnTo>
                      <a:pt x="157" y="64"/>
                    </a:lnTo>
                    <a:lnTo>
                      <a:pt x="177" y="73"/>
                    </a:lnTo>
                    <a:lnTo>
                      <a:pt x="170" y="60"/>
                    </a:lnTo>
                    <a:lnTo>
                      <a:pt x="182" y="55"/>
                    </a:lnTo>
                    <a:lnTo>
                      <a:pt x="198" y="60"/>
                    </a:lnTo>
                    <a:lnTo>
                      <a:pt x="216" y="64"/>
                    </a:lnTo>
                    <a:lnTo>
                      <a:pt x="219" y="76"/>
                    </a:lnTo>
                    <a:lnTo>
                      <a:pt x="201" y="80"/>
                    </a:lnTo>
                    <a:lnTo>
                      <a:pt x="216" y="86"/>
                    </a:lnTo>
                    <a:lnTo>
                      <a:pt x="203" y="91"/>
                    </a:lnTo>
                    <a:lnTo>
                      <a:pt x="223" y="95"/>
                    </a:lnTo>
                    <a:lnTo>
                      <a:pt x="225" y="110"/>
                    </a:lnTo>
                    <a:lnTo>
                      <a:pt x="237" y="98"/>
                    </a:lnTo>
                    <a:lnTo>
                      <a:pt x="250" y="107"/>
                    </a:lnTo>
                    <a:lnTo>
                      <a:pt x="250" y="116"/>
                    </a:lnTo>
                    <a:lnTo>
                      <a:pt x="253" y="126"/>
                    </a:lnTo>
                    <a:lnTo>
                      <a:pt x="262" y="135"/>
                    </a:lnTo>
                    <a:lnTo>
                      <a:pt x="275" y="144"/>
                    </a:lnTo>
                    <a:lnTo>
                      <a:pt x="266" y="153"/>
                    </a:lnTo>
                    <a:lnTo>
                      <a:pt x="278" y="153"/>
                    </a:lnTo>
                    <a:lnTo>
                      <a:pt x="283" y="166"/>
                    </a:lnTo>
                    <a:lnTo>
                      <a:pt x="262" y="171"/>
                    </a:lnTo>
                    <a:lnTo>
                      <a:pt x="287" y="182"/>
                    </a:lnTo>
                    <a:lnTo>
                      <a:pt x="275" y="184"/>
                    </a:lnTo>
                    <a:lnTo>
                      <a:pt x="259" y="191"/>
                    </a:lnTo>
                    <a:lnTo>
                      <a:pt x="266" y="203"/>
                    </a:lnTo>
                    <a:lnTo>
                      <a:pt x="278" y="218"/>
                    </a:lnTo>
                    <a:lnTo>
                      <a:pt x="296" y="224"/>
                    </a:lnTo>
                    <a:lnTo>
                      <a:pt x="305" y="249"/>
                    </a:lnTo>
                    <a:lnTo>
                      <a:pt x="318" y="251"/>
                    </a:lnTo>
                    <a:lnTo>
                      <a:pt x="330" y="258"/>
                    </a:lnTo>
                    <a:lnTo>
                      <a:pt x="327" y="267"/>
                    </a:lnTo>
                    <a:lnTo>
                      <a:pt x="309" y="283"/>
                    </a:lnTo>
                    <a:lnTo>
                      <a:pt x="290" y="289"/>
                    </a:lnTo>
                    <a:lnTo>
                      <a:pt x="280" y="310"/>
                    </a:lnTo>
                    <a:lnTo>
                      <a:pt x="269" y="296"/>
                    </a:lnTo>
                    <a:lnTo>
                      <a:pt x="259" y="273"/>
                    </a:lnTo>
                    <a:lnTo>
                      <a:pt x="253" y="258"/>
                    </a:lnTo>
                    <a:lnTo>
                      <a:pt x="237" y="255"/>
                    </a:lnTo>
                    <a:lnTo>
                      <a:pt x="240" y="267"/>
                    </a:lnTo>
                    <a:lnTo>
                      <a:pt x="225" y="273"/>
                    </a:lnTo>
                    <a:lnTo>
                      <a:pt x="235" y="296"/>
                    </a:lnTo>
                    <a:lnTo>
                      <a:pt x="240" y="310"/>
                    </a:lnTo>
                    <a:lnTo>
                      <a:pt x="253" y="326"/>
                    </a:lnTo>
                    <a:lnTo>
                      <a:pt x="255" y="353"/>
                    </a:lnTo>
                    <a:lnTo>
                      <a:pt x="246" y="369"/>
                    </a:lnTo>
                    <a:lnTo>
                      <a:pt x="240" y="378"/>
                    </a:lnTo>
                    <a:lnTo>
                      <a:pt x="231" y="372"/>
                    </a:lnTo>
                    <a:lnTo>
                      <a:pt x="212" y="356"/>
                    </a:lnTo>
                    <a:lnTo>
                      <a:pt x="191" y="335"/>
                    </a:lnTo>
                    <a:lnTo>
                      <a:pt x="207" y="363"/>
                    </a:lnTo>
                    <a:lnTo>
                      <a:pt x="219" y="385"/>
                    </a:lnTo>
                    <a:lnTo>
                      <a:pt x="219" y="39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640"/>
              <p:cNvSpPr>
                <a:spLocks/>
              </p:cNvSpPr>
              <p:nvPr/>
            </p:nvSpPr>
            <p:spPr bwMode="auto">
              <a:xfrm>
                <a:off x="3744913" y="1606550"/>
                <a:ext cx="523875" cy="631825"/>
              </a:xfrm>
              <a:custGeom>
                <a:avLst/>
                <a:gdLst>
                  <a:gd name="T0" fmla="*/ 191 w 330"/>
                  <a:gd name="T1" fmla="*/ 387 h 398"/>
                  <a:gd name="T2" fmla="*/ 142 w 330"/>
                  <a:gd name="T3" fmla="*/ 342 h 398"/>
                  <a:gd name="T4" fmla="*/ 139 w 330"/>
                  <a:gd name="T5" fmla="*/ 323 h 398"/>
                  <a:gd name="T6" fmla="*/ 118 w 330"/>
                  <a:gd name="T7" fmla="*/ 304 h 398"/>
                  <a:gd name="T8" fmla="*/ 87 w 330"/>
                  <a:gd name="T9" fmla="*/ 308 h 398"/>
                  <a:gd name="T10" fmla="*/ 87 w 330"/>
                  <a:gd name="T11" fmla="*/ 267 h 398"/>
                  <a:gd name="T12" fmla="*/ 134 w 330"/>
                  <a:gd name="T13" fmla="*/ 271 h 398"/>
                  <a:gd name="T14" fmla="*/ 135 w 330"/>
                  <a:gd name="T15" fmla="*/ 251 h 398"/>
                  <a:gd name="T16" fmla="*/ 180 w 330"/>
                  <a:gd name="T17" fmla="*/ 224 h 398"/>
                  <a:gd name="T18" fmla="*/ 166 w 330"/>
                  <a:gd name="T19" fmla="*/ 182 h 398"/>
                  <a:gd name="T20" fmla="*/ 142 w 330"/>
                  <a:gd name="T21" fmla="*/ 166 h 398"/>
                  <a:gd name="T22" fmla="*/ 146 w 330"/>
                  <a:gd name="T23" fmla="*/ 132 h 398"/>
                  <a:gd name="T24" fmla="*/ 127 w 330"/>
                  <a:gd name="T25" fmla="*/ 123 h 398"/>
                  <a:gd name="T26" fmla="*/ 93 w 330"/>
                  <a:gd name="T27" fmla="*/ 126 h 398"/>
                  <a:gd name="T28" fmla="*/ 64 w 330"/>
                  <a:gd name="T29" fmla="*/ 123 h 398"/>
                  <a:gd name="T30" fmla="*/ 9 w 330"/>
                  <a:gd name="T31" fmla="*/ 101 h 398"/>
                  <a:gd name="T32" fmla="*/ 25 w 330"/>
                  <a:gd name="T33" fmla="*/ 73 h 398"/>
                  <a:gd name="T34" fmla="*/ 23 w 330"/>
                  <a:gd name="T35" fmla="*/ 39 h 398"/>
                  <a:gd name="T36" fmla="*/ 53 w 330"/>
                  <a:gd name="T37" fmla="*/ 8 h 398"/>
                  <a:gd name="T38" fmla="*/ 102 w 330"/>
                  <a:gd name="T39" fmla="*/ 8 h 398"/>
                  <a:gd name="T40" fmla="*/ 68 w 330"/>
                  <a:gd name="T41" fmla="*/ 43 h 398"/>
                  <a:gd name="T42" fmla="*/ 37 w 330"/>
                  <a:gd name="T43" fmla="*/ 86 h 398"/>
                  <a:gd name="T44" fmla="*/ 68 w 330"/>
                  <a:gd name="T45" fmla="*/ 67 h 398"/>
                  <a:gd name="T46" fmla="*/ 87 w 330"/>
                  <a:gd name="T47" fmla="*/ 36 h 398"/>
                  <a:gd name="T48" fmla="*/ 157 w 330"/>
                  <a:gd name="T49" fmla="*/ 14 h 398"/>
                  <a:gd name="T50" fmla="*/ 151 w 330"/>
                  <a:gd name="T51" fmla="*/ 48 h 398"/>
                  <a:gd name="T52" fmla="*/ 157 w 330"/>
                  <a:gd name="T53" fmla="*/ 64 h 398"/>
                  <a:gd name="T54" fmla="*/ 182 w 330"/>
                  <a:gd name="T55" fmla="*/ 55 h 398"/>
                  <a:gd name="T56" fmla="*/ 219 w 330"/>
                  <a:gd name="T57" fmla="*/ 76 h 398"/>
                  <a:gd name="T58" fmla="*/ 203 w 330"/>
                  <a:gd name="T59" fmla="*/ 91 h 398"/>
                  <a:gd name="T60" fmla="*/ 237 w 330"/>
                  <a:gd name="T61" fmla="*/ 98 h 398"/>
                  <a:gd name="T62" fmla="*/ 253 w 330"/>
                  <a:gd name="T63" fmla="*/ 126 h 398"/>
                  <a:gd name="T64" fmla="*/ 266 w 330"/>
                  <a:gd name="T65" fmla="*/ 153 h 398"/>
                  <a:gd name="T66" fmla="*/ 262 w 330"/>
                  <a:gd name="T67" fmla="*/ 171 h 398"/>
                  <a:gd name="T68" fmla="*/ 259 w 330"/>
                  <a:gd name="T69" fmla="*/ 191 h 398"/>
                  <a:gd name="T70" fmla="*/ 296 w 330"/>
                  <a:gd name="T71" fmla="*/ 224 h 398"/>
                  <a:gd name="T72" fmla="*/ 330 w 330"/>
                  <a:gd name="T73" fmla="*/ 258 h 398"/>
                  <a:gd name="T74" fmla="*/ 290 w 330"/>
                  <a:gd name="T75" fmla="*/ 289 h 398"/>
                  <a:gd name="T76" fmla="*/ 259 w 330"/>
                  <a:gd name="T77" fmla="*/ 273 h 398"/>
                  <a:gd name="T78" fmla="*/ 240 w 330"/>
                  <a:gd name="T79" fmla="*/ 267 h 398"/>
                  <a:gd name="T80" fmla="*/ 240 w 330"/>
                  <a:gd name="T81" fmla="*/ 310 h 398"/>
                  <a:gd name="T82" fmla="*/ 246 w 330"/>
                  <a:gd name="T83" fmla="*/ 369 h 398"/>
                  <a:gd name="T84" fmla="*/ 212 w 330"/>
                  <a:gd name="T85" fmla="*/ 356 h 398"/>
                  <a:gd name="T86" fmla="*/ 219 w 330"/>
                  <a:gd name="T87" fmla="*/ 385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0" h="398">
                    <a:moveTo>
                      <a:pt x="219" y="398"/>
                    </a:moveTo>
                    <a:lnTo>
                      <a:pt x="207" y="398"/>
                    </a:lnTo>
                    <a:lnTo>
                      <a:pt x="191" y="387"/>
                    </a:lnTo>
                    <a:lnTo>
                      <a:pt x="170" y="366"/>
                    </a:lnTo>
                    <a:lnTo>
                      <a:pt x="155" y="356"/>
                    </a:lnTo>
                    <a:lnTo>
                      <a:pt x="142" y="342"/>
                    </a:lnTo>
                    <a:lnTo>
                      <a:pt x="148" y="339"/>
                    </a:lnTo>
                    <a:lnTo>
                      <a:pt x="148" y="332"/>
                    </a:lnTo>
                    <a:lnTo>
                      <a:pt x="139" y="323"/>
                    </a:lnTo>
                    <a:lnTo>
                      <a:pt x="127" y="308"/>
                    </a:lnTo>
                    <a:lnTo>
                      <a:pt x="121" y="298"/>
                    </a:lnTo>
                    <a:lnTo>
                      <a:pt x="118" y="304"/>
                    </a:lnTo>
                    <a:lnTo>
                      <a:pt x="105" y="301"/>
                    </a:lnTo>
                    <a:lnTo>
                      <a:pt x="98" y="304"/>
                    </a:lnTo>
                    <a:lnTo>
                      <a:pt x="87" y="308"/>
                    </a:lnTo>
                    <a:lnTo>
                      <a:pt x="68" y="296"/>
                    </a:lnTo>
                    <a:lnTo>
                      <a:pt x="71" y="280"/>
                    </a:lnTo>
                    <a:lnTo>
                      <a:pt x="87" y="267"/>
                    </a:lnTo>
                    <a:lnTo>
                      <a:pt x="93" y="267"/>
                    </a:lnTo>
                    <a:lnTo>
                      <a:pt x="114" y="276"/>
                    </a:lnTo>
                    <a:lnTo>
                      <a:pt x="134" y="271"/>
                    </a:lnTo>
                    <a:lnTo>
                      <a:pt x="142" y="273"/>
                    </a:lnTo>
                    <a:lnTo>
                      <a:pt x="146" y="264"/>
                    </a:lnTo>
                    <a:lnTo>
                      <a:pt x="135" y="251"/>
                    </a:lnTo>
                    <a:lnTo>
                      <a:pt x="148" y="246"/>
                    </a:lnTo>
                    <a:lnTo>
                      <a:pt x="164" y="237"/>
                    </a:lnTo>
                    <a:lnTo>
                      <a:pt x="180" y="224"/>
                    </a:lnTo>
                    <a:lnTo>
                      <a:pt x="180" y="212"/>
                    </a:lnTo>
                    <a:lnTo>
                      <a:pt x="180" y="198"/>
                    </a:lnTo>
                    <a:lnTo>
                      <a:pt x="166" y="182"/>
                    </a:lnTo>
                    <a:lnTo>
                      <a:pt x="164" y="171"/>
                    </a:lnTo>
                    <a:lnTo>
                      <a:pt x="142" y="175"/>
                    </a:lnTo>
                    <a:lnTo>
                      <a:pt x="142" y="166"/>
                    </a:lnTo>
                    <a:lnTo>
                      <a:pt x="157" y="166"/>
                    </a:lnTo>
                    <a:lnTo>
                      <a:pt x="146" y="150"/>
                    </a:lnTo>
                    <a:lnTo>
                      <a:pt x="146" y="132"/>
                    </a:lnTo>
                    <a:lnTo>
                      <a:pt x="135" y="116"/>
                    </a:lnTo>
                    <a:lnTo>
                      <a:pt x="123" y="116"/>
                    </a:lnTo>
                    <a:lnTo>
                      <a:pt x="127" y="123"/>
                    </a:lnTo>
                    <a:lnTo>
                      <a:pt x="127" y="139"/>
                    </a:lnTo>
                    <a:lnTo>
                      <a:pt x="114" y="139"/>
                    </a:lnTo>
                    <a:lnTo>
                      <a:pt x="93" y="126"/>
                    </a:lnTo>
                    <a:lnTo>
                      <a:pt x="96" y="135"/>
                    </a:lnTo>
                    <a:lnTo>
                      <a:pt x="84" y="132"/>
                    </a:lnTo>
                    <a:lnTo>
                      <a:pt x="64" y="123"/>
                    </a:lnTo>
                    <a:lnTo>
                      <a:pt x="43" y="116"/>
                    </a:lnTo>
                    <a:lnTo>
                      <a:pt x="25" y="103"/>
                    </a:lnTo>
                    <a:lnTo>
                      <a:pt x="9" y="101"/>
                    </a:lnTo>
                    <a:lnTo>
                      <a:pt x="0" y="76"/>
                    </a:lnTo>
                    <a:lnTo>
                      <a:pt x="25" y="82"/>
                    </a:lnTo>
                    <a:lnTo>
                      <a:pt x="25" y="73"/>
                    </a:lnTo>
                    <a:lnTo>
                      <a:pt x="0" y="64"/>
                    </a:lnTo>
                    <a:lnTo>
                      <a:pt x="9" y="43"/>
                    </a:lnTo>
                    <a:lnTo>
                      <a:pt x="23" y="39"/>
                    </a:lnTo>
                    <a:lnTo>
                      <a:pt x="19" y="36"/>
                    </a:lnTo>
                    <a:lnTo>
                      <a:pt x="37" y="17"/>
                    </a:lnTo>
                    <a:lnTo>
                      <a:pt x="53" y="8"/>
                    </a:lnTo>
                    <a:lnTo>
                      <a:pt x="77" y="0"/>
                    </a:lnTo>
                    <a:lnTo>
                      <a:pt x="114" y="0"/>
                    </a:lnTo>
                    <a:lnTo>
                      <a:pt x="102" y="8"/>
                    </a:lnTo>
                    <a:lnTo>
                      <a:pt x="87" y="14"/>
                    </a:lnTo>
                    <a:lnTo>
                      <a:pt x="68" y="30"/>
                    </a:lnTo>
                    <a:lnTo>
                      <a:pt x="68" y="43"/>
                    </a:lnTo>
                    <a:lnTo>
                      <a:pt x="59" y="57"/>
                    </a:lnTo>
                    <a:lnTo>
                      <a:pt x="62" y="76"/>
                    </a:lnTo>
                    <a:lnTo>
                      <a:pt x="37" y="86"/>
                    </a:lnTo>
                    <a:lnTo>
                      <a:pt x="59" y="91"/>
                    </a:lnTo>
                    <a:lnTo>
                      <a:pt x="75" y="73"/>
                    </a:lnTo>
                    <a:lnTo>
                      <a:pt x="68" y="67"/>
                    </a:lnTo>
                    <a:lnTo>
                      <a:pt x="75" y="55"/>
                    </a:lnTo>
                    <a:lnTo>
                      <a:pt x="84" y="48"/>
                    </a:lnTo>
                    <a:lnTo>
                      <a:pt x="87" y="36"/>
                    </a:lnTo>
                    <a:lnTo>
                      <a:pt x="102" y="27"/>
                    </a:lnTo>
                    <a:lnTo>
                      <a:pt x="121" y="14"/>
                    </a:lnTo>
                    <a:lnTo>
                      <a:pt x="157" y="14"/>
                    </a:lnTo>
                    <a:lnTo>
                      <a:pt x="155" y="27"/>
                    </a:lnTo>
                    <a:lnTo>
                      <a:pt x="157" y="33"/>
                    </a:lnTo>
                    <a:lnTo>
                      <a:pt x="151" y="48"/>
                    </a:lnTo>
                    <a:lnTo>
                      <a:pt x="134" y="71"/>
                    </a:lnTo>
                    <a:lnTo>
                      <a:pt x="151" y="60"/>
                    </a:lnTo>
                    <a:lnTo>
                      <a:pt x="157" y="64"/>
                    </a:lnTo>
                    <a:lnTo>
                      <a:pt x="177" y="73"/>
                    </a:lnTo>
                    <a:lnTo>
                      <a:pt x="170" y="60"/>
                    </a:lnTo>
                    <a:lnTo>
                      <a:pt x="182" y="55"/>
                    </a:lnTo>
                    <a:lnTo>
                      <a:pt x="198" y="60"/>
                    </a:lnTo>
                    <a:lnTo>
                      <a:pt x="216" y="64"/>
                    </a:lnTo>
                    <a:lnTo>
                      <a:pt x="219" y="76"/>
                    </a:lnTo>
                    <a:lnTo>
                      <a:pt x="201" y="80"/>
                    </a:lnTo>
                    <a:lnTo>
                      <a:pt x="216" y="86"/>
                    </a:lnTo>
                    <a:lnTo>
                      <a:pt x="203" y="91"/>
                    </a:lnTo>
                    <a:lnTo>
                      <a:pt x="223" y="95"/>
                    </a:lnTo>
                    <a:lnTo>
                      <a:pt x="225" y="110"/>
                    </a:lnTo>
                    <a:lnTo>
                      <a:pt x="237" y="98"/>
                    </a:lnTo>
                    <a:lnTo>
                      <a:pt x="250" y="107"/>
                    </a:lnTo>
                    <a:lnTo>
                      <a:pt x="250" y="116"/>
                    </a:lnTo>
                    <a:lnTo>
                      <a:pt x="253" y="126"/>
                    </a:lnTo>
                    <a:lnTo>
                      <a:pt x="262" y="135"/>
                    </a:lnTo>
                    <a:lnTo>
                      <a:pt x="275" y="144"/>
                    </a:lnTo>
                    <a:lnTo>
                      <a:pt x="266" y="153"/>
                    </a:lnTo>
                    <a:lnTo>
                      <a:pt x="278" y="153"/>
                    </a:lnTo>
                    <a:lnTo>
                      <a:pt x="283" y="166"/>
                    </a:lnTo>
                    <a:lnTo>
                      <a:pt x="262" y="171"/>
                    </a:lnTo>
                    <a:lnTo>
                      <a:pt x="287" y="182"/>
                    </a:lnTo>
                    <a:lnTo>
                      <a:pt x="275" y="184"/>
                    </a:lnTo>
                    <a:lnTo>
                      <a:pt x="259" y="191"/>
                    </a:lnTo>
                    <a:lnTo>
                      <a:pt x="266" y="203"/>
                    </a:lnTo>
                    <a:lnTo>
                      <a:pt x="278" y="218"/>
                    </a:lnTo>
                    <a:lnTo>
                      <a:pt x="296" y="224"/>
                    </a:lnTo>
                    <a:lnTo>
                      <a:pt x="305" y="249"/>
                    </a:lnTo>
                    <a:lnTo>
                      <a:pt x="318" y="251"/>
                    </a:lnTo>
                    <a:lnTo>
                      <a:pt x="330" y="258"/>
                    </a:lnTo>
                    <a:lnTo>
                      <a:pt x="327" y="267"/>
                    </a:lnTo>
                    <a:lnTo>
                      <a:pt x="309" y="283"/>
                    </a:lnTo>
                    <a:lnTo>
                      <a:pt x="290" y="289"/>
                    </a:lnTo>
                    <a:lnTo>
                      <a:pt x="280" y="310"/>
                    </a:lnTo>
                    <a:lnTo>
                      <a:pt x="269" y="296"/>
                    </a:lnTo>
                    <a:lnTo>
                      <a:pt x="259" y="273"/>
                    </a:lnTo>
                    <a:lnTo>
                      <a:pt x="253" y="258"/>
                    </a:lnTo>
                    <a:lnTo>
                      <a:pt x="237" y="255"/>
                    </a:lnTo>
                    <a:lnTo>
                      <a:pt x="240" y="267"/>
                    </a:lnTo>
                    <a:lnTo>
                      <a:pt x="225" y="273"/>
                    </a:lnTo>
                    <a:lnTo>
                      <a:pt x="235" y="296"/>
                    </a:lnTo>
                    <a:lnTo>
                      <a:pt x="240" y="310"/>
                    </a:lnTo>
                    <a:lnTo>
                      <a:pt x="253" y="326"/>
                    </a:lnTo>
                    <a:lnTo>
                      <a:pt x="255" y="353"/>
                    </a:lnTo>
                    <a:lnTo>
                      <a:pt x="246" y="369"/>
                    </a:lnTo>
                    <a:lnTo>
                      <a:pt x="240" y="378"/>
                    </a:lnTo>
                    <a:lnTo>
                      <a:pt x="231" y="372"/>
                    </a:lnTo>
                    <a:lnTo>
                      <a:pt x="212" y="356"/>
                    </a:lnTo>
                    <a:lnTo>
                      <a:pt x="191" y="335"/>
                    </a:lnTo>
                    <a:lnTo>
                      <a:pt x="207" y="363"/>
                    </a:lnTo>
                    <a:lnTo>
                      <a:pt x="219" y="385"/>
                    </a:lnTo>
                    <a:lnTo>
                      <a:pt x="219" y="398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641"/>
              <p:cNvSpPr>
                <a:spLocks/>
              </p:cNvSpPr>
              <p:nvPr/>
            </p:nvSpPr>
            <p:spPr bwMode="auto">
              <a:xfrm>
                <a:off x="3937000" y="1063625"/>
                <a:ext cx="742950" cy="438150"/>
              </a:xfrm>
              <a:custGeom>
                <a:avLst/>
                <a:gdLst>
                  <a:gd name="T0" fmla="*/ 95 w 468"/>
                  <a:gd name="T1" fmla="*/ 274 h 276"/>
                  <a:gd name="T2" fmla="*/ 98 w 468"/>
                  <a:gd name="T3" fmla="*/ 261 h 276"/>
                  <a:gd name="T4" fmla="*/ 80 w 468"/>
                  <a:gd name="T5" fmla="*/ 265 h 276"/>
                  <a:gd name="T6" fmla="*/ 14 w 468"/>
                  <a:gd name="T7" fmla="*/ 249 h 276"/>
                  <a:gd name="T8" fmla="*/ 0 w 468"/>
                  <a:gd name="T9" fmla="*/ 237 h 276"/>
                  <a:gd name="T10" fmla="*/ 21 w 468"/>
                  <a:gd name="T11" fmla="*/ 217 h 276"/>
                  <a:gd name="T12" fmla="*/ 45 w 468"/>
                  <a:gd name="T13" fmla="*/ 208 h 276"/>
                  <a:gd name="T14" fmla="*/ 64 w 468"/>
                  <a:gd name="T15" fmla="*/ 196 h 276"/>
                  <a:gd name="T16" fmla="*/ 70 w 468"/>
                  <a:gd name="T17" fmla="*/ 227 h 276"/>
                  <a:gd name="T18" fmla="*/ 114 w 468"/>
                  <a:gd name="T19" fmla="*/ 208 h 276"/>
                  <a:gd name="T20" fmla="*/ 89 w 468"/>
                  <a:gd name="T21" fmla="*/ 211 h 276"/>
                  <a:gd name="T22" fmla="*/ 123 w 468"/>
                  <a:gd name="T23" fmla="*/ 169 h 276"/>
                  <a:gd name="T24" fmla="*/ 145 w 468"/>
                  <a:gd name="T25" fmla="*/ 174 h 276"/>
                  <a:gd name="T26" fmla="*/ 141 w 468"/>
                  <a:gd name="T27" fmla="*/ 159 h 276"/>
                  <a:gd name="T28" fmla="*/ 132 w 468"/>
                  <a:gd name="T29" fmla="*/ 126 h 276"/>
                  <a:gd name="T30" fmla="*/ 154 w 468"/>
                  <a:gd name="T31" fmla="*/ 101 h 276"/>
                  <a:gd name="T32" fmla="*/ 172 w 468"/>
                  <a:gd name="T33" fmla="*/ 132 h 276"/>
                  <a:gd name="T34" fmla="*/ 197 w 468"/>
                  <a:gd name="T35" fmla="*/ 141 h 276"/>
                  <a:gd name="T36" fmla="*/ 178 w 468"/>
                  <a:gd name="T37" fmla="*/ 113 h 276"/>
                  <a:gd name="T38" fmla="*/ 231 w 468"/>
                  <a:gd name="T39" fmla="*/ 107 h 276"/>
                  <a:gd name="T40" fmla="*/ 246 w 468"/>
                  <a:gd name="T41" fmla="*/ 94 h 276"/>
                  <a:gd name="T42" fmla="*/ 246 w 468"/>
                  <a:gd name="T43" fmla="*/ 89 h 276"/>
                  <a:gd name="T44" fmla="*/ 175 w 468"/>
                  <a:gd name="T45" fmla="*/ 98 h 276"/>
                  <a:gd name="T46" fmla="*/ 175 w 468"/>
                  <a:gd name="T47" fmla="*/ 76 h 276"/>
                  <a:gd name="T48" fmla="*/ 182 w 468"/>
                  <a:gd name="T49" fmla="*/ 67 h 276"/>
                  <a:gd name="T50" fmla="*/ 132 w 468"/>
                  <a:gd name="T51" fmla="*/ 67 h 276"/>
                  <a:gd name="T52" fmla="*/ 123 w 468"/>
                  <a:gd name="T53" fmla="*/ 58 h 276"/>
                  <a:gd name="T54" fmla="*/ 134 w 468"/>
                  <a:gd name="T55" fmla="*/ 37 h 276"/>
                  <a:gd name="T56" fmla="*/ 169 w 468"/>
                  <a:gd name="T57" fmla="*/ 24 h 276"/>
                  <a:gd name="T58" fmla="*/ 197 w 468"/>
                  <a:gd name="T59" fmla="*/ 24 h 276"/>
                  <a:gd name="T60" fmla="*/ 212 w 468"/>
                  <a:gd name="T61" fmla="*/ 14 h 276"/>
                  <a:gd name="T62" fmla="*/ 246 w 468"/>
                  <a:gd name="T63" fmla="*/ 14 h 276"/>
                  <a:gd name="T64" fmla="*/ 264 w 468"/>
                  <a:gd name="T65" fmla="*/ 39 h 276"/>
                  <a:gd name="T66" fmla="*/ 286 w 468"/>
                  <a:gd name="T67" fmla="*/ 5 h 276"/>
                  <a:gd name="T68" fmla="*/ 326 w 468"/>
                  <a:gd name="T69" fmla="*/ 30 h 276"/>
                  <a:gd name="T70" fmla="*/ 357 w 468"/>
                  <a:gd name="T71" fmla="*/ 8 h 276"/>
                  <a:gd name="T72" fmla="*/ 369 w 468"/>
                  <a:gd name="T73" fmla="*/ 11 h 276"/>
                  <a:gd name="T74" fmla="*/ 384 w 468"/>
                  <a:gd name="T75" fmla="*/ 21 h 276"/>
                  <a:gd name="T76" fmla="*/ 404 w 468"/>
                  <a:gd name="T77" fmla="*/ 11 h 276"/>
                  <a:gd name="T78" fmla="*/ 432 w 468"/>
                  <a:gd name="T79" fmla="*/ 33 h 276"/>
                  <a:gd name="T80" fmla="*/ 434 w 468"/>
                  <a:gd name="T81" fmla="*/ 39 h 276"/>
                  <a:gd name="T82" fmla="*/ 468 w 468"/>
                  <a:gd name="T83" fmla="*/ 67 h 276"/>
                  <a:gd name="T84" fmla="*/ 432 w 468"/>
                  <a:gd name="T85" fmla="*/ 92 h 276"/>
                  <a:gd name="T86" fmla="*/ 369 w 468"/>
                  <a:gd name="T87" fmla="*/ 92 h 276"/>
                  <a:gd name="T88" fmla="*/ 412 w 468"/>
                  <a:gd name="T89" fmla="*/ 98 h 276"/>
                  <a:gd name="T90" fmla="*/ 360 w 468"/>
                  <a:gd name="T91" fmla="*/ 122 h 276"/>
                  <a:gd name="T92" fmla="*/ 323 w 468"/>
                  <a:gd name="T93" fmla="*/ 141 h 276"/>
                  <a:gd name="T94" fmla="*/ 280 w 468"/>
                  <a:gd name="T95" fmla="*/ 165 h 276"/>
                  <a:gd name="T96" fmla="*/ 231 w 468"/>
                  <a:gd name="T97" fmla="*/ 165 h 276"/>
                  <a:gd name="T98" fmla="*/ 191 w 468"/>
                  <a:gd name="T99" fmla="*/ 181 h 276"/>
                  <a:gd name="T100" fmla="*/ 225 w 468"/>
                  <a:gd name="T101" fmla="*/ 194 h 276"/>
                  <a:gd name="T102" fmla="*/ 197 w 468"/>
                  <a:gd name="T103" fmla="*/ 217 h 276"/>
                  <a:gd name="T104" fmla="*/ 162 w 468"/>
                  <a:gd name="T105" fmla="*/ 227 h 276"/>
                  <a:gd name="T106" fmla="*/ 129 w 468"/>
                  <a:gd name="T107" fmla="*/ 233 h 276"/>
                  <a:gd name="T108" fmla="*/ 108 w 468"/>
                  <a:gd name="T109" fmla="*/ 237 h 276"/>
                  <a:gd name="T110" fmla="*/ 148 w 468"/>
                  <a:gd name="T111" fmla="*/ 251 h 276"/>
                  <a:gd name="T112" fmla="*/ 116 w 468"/>
                  <a:gd name="T113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68" h="276">
                    <a:moveTo>
                      <a:pt x="116" y="276"/>
                    </a:moveTo>
                    <a:lnTo>
                      <a:pt x="95" y="274"/>
                    </a:lnTo>
                    <a:lnTo>
                      <a:pt x="102" y="267"/>
                    </a:lnTo>
                    <a:lnTo>
                      <a:pt x="98" y="261"/>
                    </a:lnTo>
                    <a:lnTo>
                      <a:pt x="89" y="251"/>
                    </a:lnTo>
                    <a:lnTo>
                      <a:pt x="80" y="265"/>
                    </a:lnTo>
                    <a:lnTo>
                      <a:pt x="43" y="261"/>
                    </a:lnTo>
                    <a:lnTo>
                      <a:pt x="14" y="249"/>
                    </a:lnTo>
                    <a:lnTo>
                      <a:pt x="0" y="242"/>
                    </a:lnTo>
                    <a:lnTo>
                      <a:pt x="0" y="237"/>
                    </a:lnTo>
                    <a:lnTo>
                      <a:pt x="13" y="224"/>
                    </a:lnTo>
                    <a:lnTo>
                      <a:pt x="21" y="217"/>
                    </a:lnTo>
                    <a:lnTo>
                      <a:pt x="45" y="224"/>
                    </a:lnTo>
                    <a:lnTo>
                      <a:pt x="45" y="208"/>
                    </a:lnTo>
                    <a:lnTo>
                      <a:pt x="49" y="196"/>
                    </a:lnTo>
                    <a:lnTo>
                      <a:pt x="64" y="196"/>
                    </a:lnTo>
                    <a:lnTo>
                      <a:pt x="66" y="215"/>
                    </a:lnTo>
                    <a:lnTo>
                      <a:pt x="70" y="227"/>
                    </a:lnTo>
                    <a:lnTo>
                      <a:pt x="89" y="224"/>
                    </a:lnTo>
                    <a:lnTo>
                      <a:pt x="114" y="208"/>
                    </a:lnTo>
                    <a:lnTo>
                      <a:pt x="104" y="211"/>
                    </a:lnTo>
                    <a:lnTo>
                      <a:pt x="89" y="211"/>
                    </a:lnTo>
                    <a:lnTo>
                      <a:pt x="114" y="162"/>
                    </a:lnTo>
                    <a:lnTo>
                      <a:pt x="123" y="169"/>
                    </a:lnTo>
                    <a:lnTo>
                      <a:pt x="134" y="185"/>
                    </a:lnTo>
                    <a:lnTo>
                      <a:pt x="145" y="174"/>
                    </a:lnTo>
                    <a:lnTo>
                      <a:pt x="157" y="165"/>
                    </a:lnTo>
                    <a:lnTo>
                      <a:pt x="141" y="159"/>
                    </a:lnTo>
                    <a:lnTo>
                      <a:pt x="134" y="148"/>
                    </a:lnTo>
                    <a:lnTo>
                      <a:pt x="132" y="126"/>
                    </a:lnTo>
                    <a:lnTo>
                      <a:pt x="134" y="104"/>
                    </a:lnTo>
                    <a:lnTo>
                      <a:pt x="154" y="101"/>
                    </a:lnTo>
                    <a:lnTo>
                      <a:pt x="166" y="110"/>
                    </a:lnTo>
                    <a:lnTo>
                      <a:pt x="172" y="132"/>
                    </a:lnTo>
                    <a:lnTo>
                      <a:pt x="178" y="151"/>
                    </a:lnTo>
                    <a:lnTo>
                      <a:pt x="197" y="141"/>
                    </a:lnTo>
                    <a:lnTo>
                      <a:pt x="182" y="128"/>
                    </a:lnTo>
                    <a:lnTo>
                      <a:pt x="178" y="113"/>
                    </a:lnTo>
                    <a:lnTo>
                      <a:pt x="197" y="113"/>
                    </a:lnTo>
                    <a:lnTo>
                      <a:pt x="231" y="107"/>
                    </a:lnTo>
                    <a:lnTo>
                      <a:pt x="264" y="101"/>
                    </a:lnTo>
                    <a:lnTo>
                      <a:pt x="246" y="94"/>
                    </a:lnTo>
                    <a:lnTo>
                      <a:pt x="280" y="73"/>
                    </a:lnTo>
                    <a:lnTo>
                      <a:pt x="246" y="89"/>
                    </a:lnTo>
                    <a:lnTo>
                      <a:pt x="212" y="101"/>
                    </a:lnTo>
                    <a:lnTo>
                      <a:pt x="175" y="98"/>
                    </a:lnTo>
                    <a:lnTo>
                      <a:pt x="157" y="89"/>
                    </a:lnTo>
                    <a:lnTo>
                      <a:pt x="175" y="76"/>
                    </a:lnTo>
                    <a:lnTo>
                      <a:pt x="221" y="69"/>
                    </a:lnTo>
                    <a:lnTo>
                      <a:pt x="182" y="67"/>
                    </a:lnTo>
                    <a:lnTo>
                      <a:pt x="150" y="83"/>
                    </a:lnTo>
                    <a:lnTo>
                      <a:pt x="132" y="67"/>
                    </a:lnTo>
                    <a:lnTo>
                      <a:pt x="200" y="60"/>
                    </a:lnTo>
                    <a:lnTo>
                      <a:pt x="123" y="58"/>
                    </a:lnTo>
                    <a:lnTo>
                      <a:pt x="172" y="42"/>
                    </a:lnTo>
                    <a:lnTo>
                      <a:pt x="134" y="37"/>
                    </a:lnTo>
                    <a:lnTo>
                      <a:pt x="132" y="26"/>
                    </a:lnTo>
                    <a:lnTo>
                      <a:pt x="169" y="24"/>
                    </a:lnTo>
                    <a:lnTo>
                      <a:pt x="193" y="14"/>
                    </a:lnTo>
                    <a:lnTo>
                      <a:pt x="197" y="24"/>
                    </a:lnTo>
                    <a:lnTo>
                      <a:pt x="225" y="33"/>
                    </a:lnTo>
                    <a:lnTo>
                      <a:pt x="212" y="14"/>
                    </a:lnTo>
                    <a:lnTo>
                      <a:pt x="234" y="3"/>
                    </a:lnTo>
                    <a:lnTo>
                      <a:pt x="246" y="14"/>
                    </a:lnTo>
                    <a:lnTo>
                      <a:pt x="243" y="30"/>
                    </a:lnTo>
                    <a:lnTo>
                      <a:pt x="264" y="39"/>
                    </a:lnTo>
                    <a:lnTo>
                      <a:pt x="261" y="14"/>
                    </a:lnTo>
                    <a:lnTo>
                      <a:pt x="286" y="5"/>
                    </a:lnTo>
                    <a:lnTo>
                      <a:pt x="314" y="3"/>
                    </a:lnTo>
                    <a:lnTo>
                      <a:pt x="326" y="30"/>
                    </a:lnTo>
                    <a:lnTo>
                      <a:pt x="330" y="0"/>
                    </a:lnTo>
                    <a:lnTo>
                      <a:pt x="357" y="8"/>
                    </a:lnTo>
                    <a:lnTo>
                      <a:pt x="364" y="33"/>
                    </a:lnTo>
                    <a:lnTo>
                      <a:pt x="369" y="11"/>
                    </a:lnTo>
                    <a:lnTo>
                      <a:pt x="379" y="8"/>
                    </a:lnTo>
                    <a:lnTo>
                      <a:pt x="384" y="21"/>
                    </a:lnTo>
                    <a:lnTo>
                      <a:pt x="391" y="11"/>
                    </a:lnTo>
                    <a:lnTo>
                      <a:pt x="404" y="11"/>
                    </a:lnTo>
                    <a:lnTo>
                      <a:pt x="405" y="24"/>
                    </a:lnTo>
                    <a:lnTo>
                      <a:pt x="432" y="33"/>
                    </a:lnTo>
                    <a:lnTo>
                      <a:pt x="400" y="42"/>
                    </a:lnTo>
                    <a:lnTo>
                      <a:pt x="434" y="39"/>
                    </a:lnTo>
                    <a:lnTo>
                      <a:pt x="455" y="39"/>
                    </a:lnTo>
                    <a:lnTo>
                      <a:pt x="468" y="67"/>
                    </a:lnTo>
                    <a:lnTo>
                      <a:pt x="455" y="79"/>
                    </a:lnTo>
                    <a:lnTo>
                      <a:pt x="432" y="92"/>
                    </a:lnTo>
                    <a:lnTo>
                      <a:pt x="405" y="92"/>
                    </a:lnTo>
                    <a:lnTo>
                      <a:pt x="369" y="92"/>
                    </a:lnTo>
                    <a:lnTo>
                      <a:pt x="382" y="101"/>
                    </a:lnTo>
                    <a:lnTo>
                      <a:pt x="412" y="98"/>
                    </a:lnTo>
                    <a:lnTo>
                      <a:pt x="379" y="113"/>
                    </a:lnTo>
                    <a:lnTo>
                      <a:pt x="360" y="122"/>
                    </a:lnTo>
                    <a:lnTo>
                      <a:pt x="341" y="132"/>
                    </a:lnTo>
                    <a:lnTo>
                      <a:pt x="323" y="141"/>
                    </a:lnTo>
                    <a:lnTo>
                      <a:pt x="302" y="156"/>
                    </a:lnTo>
                    <a:lnTo>
                      <a:pt x="280" y="165"/>
                    </a:lnTo>
                    <a:lnTo>
                      <a:pt x="256" y="169"/>
                    </a:lnTo>
                    <a:lnTo>
                      <a:pt x="231" y="165"/>
                    </a:lnTo>
                    <a:lnTo>
                      <a:pt x="212" y="162"/>
                    </a:lnTo>
                    <a:lnTo>
                      <a:pt x="191" y="181"/>
                    </a:lnTo>
                    <a:lnTo>
                      <a:pt x="212" y="181"/>
                    </a:lnTo>
                    <a:lnTo>
                      <a:pt x="225" y="194"/>
                    </a:lnTo>
                    <a:lnTo>
                      <a:pt x="209" y="208"/>
                    </a:lnTo>
                    <a:lnTo>
                      <a:pt x="197" y="217"/>
                    </a:lnTo>
                    <a:lnTo>
                      <a:pt x="169" y="217"/>
                    </a:lnTo>
                    <a:lnTo>
                      <a:pt x="162" y="227"/>
                    </a:lnTo>
                    <a:lnTo>
                      <a:pt x="150" y="237"/>
                    </a:lnTo>
                    <a:lnTo>
                      <a:pt x="129" y="233"/>
                    </a:lnTo>
                    <a:lnTo>
                      <a:pt x="119" y="217"/>
                    </a:lnTo>
                    <a:lnTo>
                      <a:pt x="108" y="237"/>
                    </a:lnTo>
                    <a:lnTo>
                      <a:pt x="129" y="251"/>
                    </a:lnTo>
                    <a:lnTo>
                      <a:pt x="148" y="251"/>
                    </a:lnTo>
                    <a:lnTo>
                      <a:pt x="132" y="270"/>
                    </a:lnTo>
                    <a:lnTo>
                      <a:pt x="116" y="276"/>
                    </a:lnTo>
                    <a:lnTo>
                      <a:pt x="116" y="27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42"/>
              <p:cNvSpPr>
                <a:spLocks/>
              </p:cNvSpPr>
              <p:nvPr/>
            </p:nvSpPr>
            <p:spPr bwMode="auto">
              <a:xfrm>
                <a:off x="3109913" y="1484313"/>
                <a:ext cx="366713" cy="277813"/>
              </a:xfrm>
              <a:custGeom>
                <a:avLst/>
                <a:gdLst>
                  <a:gd name="T0" fmla="*/ 173 w 231"/>
                  <a:gd name="T1" fmla="*/ 175 h 175"/>
                  <a:gd name="T2" fmla="*/ 142 w 231"/>
                  <a:gd name="T3" fmla="*/ 159 h 175"/>
                  <a:gd name="T4" fmla="*/ 127 w 231"/>
                  <a:gd name="T5" fmla="*/ 153 h 175"/>
                  <a:gd name="T6" fmla="*/ 80 w 231"/>
                  <a:gd name="T7" fmla="*/ 163 h 175"/>
                  <a:gd name="T8" fmla="*/ 27 w 231"/>
                  <a:gd name="T9" fmla="*/ 153 h 175"/>
                  <a:gd name="T10" fmla="*/ 34 w 231"/>
                  <a:gd name="T11" fmla="*/ 132 h 175"/>
                  <a:gd name="T12" fmla="*/ 2 w 231"/>
                  <a:gd name="T13" fmla="*/ 116 h 175"/>
                  <a:gd name="T14" fmla="*/ 6 w 231"/>
                  <a:gd name="T15" fmla="*/ 94 h 175"/>
                  <a:gd name="T16" fmla="*/ 52 w 231"/>
                  <a:gd name="T17" fmla="*/ 98 h 175"/>
                  <a:gd name="T18" fmla="*/ 93 w 231"/>
                  <a:gd name="T19" fmla="*/ 107 h 175"/>
                  <a:gd name="T20" fmla="*/ 64 w 231"/>
                  <a:gd name="T21" fmla="*/ 85 h 175"/>
                  <a:gd name="T22" fmla="*/ 15 w 231"/>
                  <a:gd name="T23" fmla="*/ 77 h 175"/>
                  <a:gd name="T24" fmla="*/ 18 w 231"/>
                  <a:gd name="T25" fmla="*/ 58 h 175"/>
                  <a:gd name="T26" fmla="*/ 70 w 231"/>
                  <a:gd name="T27" fmla="*/ 58 h 175"/>
                  <a:gd name="T28" fmla="*/ 34 w 231"/>
                  <a:gd name="T29" fmla="*/ 43 h 175"/>
                  <a:gd name="T30" fmla="*/ 27 w 231"/>
                  <a:gd name="T31" fmla="*/ 31 h 175"/>
                  <a:gd name="T32" fmla="*/ 48 w 231"/>
                  <a:gd name="T33" fmla="*/ 21 h 175"/>
                  <a:gd name="T34" fmla="*/ 52 w 231"/>
                  <a:gd name="T35" fmla="*/ 11 h 175"/>
                  <a:gd name="T36" fmla="*/ 83 w 231"/>
                  <a:gd name="T37" fmla="*/ 5 h 175"/>
                  <a:gd name="T38" fmla="*/ 127 w 231"/>
                  <a:gd name="T39" fmla="*/ 0 h 175"/>
                  <a:gd name="T40" fmla="*/ 104 w 231"/>
                  <a:gd name="T41" fmla="*/ 27 h 175"/>
                  <a:gd name="T42" fmla="*/ 132 w 231"/>
                  <a:gd name="T43" fmla="*/ 21 h 175"/>
                  <a:gd name="T44" fmla="*/ 145 w 231"/>
                  <a:gd name="T45" fmla="*/ 39 h 175"/>
                  <a:gd name="T46" fmla="*/ 148 w 231"/>
                  <a:gd name="T47" fmla="*/ 45 h 175"/>
                  <a:gd name="T48" fmla="*/ 166 w 231"/>
                  <a:gd name="T49" fmla="*/ 36 h 175"/>
                  <a:gd name="T50" fmla="*/ 173 w 231"/>
                  <a:gd name="T51" fmla="*/ 27 h 175"/>
                  <a:gd name="T52" fmla="*/ 173 w 231"/>
                  <a:gd name="T53" fmla="*/ 58 h 175"/>
                  <a:gd name="T54" fmla="*/ 173 w 231"/>
                  <a:gd name="T55" fmla="*/ 77 h 175"/>
                  <a:gd name="T56" fmla="*/ 188 w 231"/>
                  <a:gd name="T57" fmla="*/ 55 h 175"/>
                  <a:gd name="T58" fmla="*/ 207 w 231"/>
                  <a:gd name="T59" fmla="*/ 24 h 175"/>
                  <a:gd name="T60" fmla="*/ 225 w 231"/>
                  <a:gd name="T61" fmla="*/ 39 h 175"/>
                  <a:gd name="T62" fmla="*/ 222 w 231"/>
                  <a:gd name="T63" fmla="*/ 64 h 175"/>
                  <a:gd name="T64" fmla="*/ 209 w 231"/>
                  <a:gd name="T65" fmla="*/ 94 h 175"/>
                  <a:gd name="T66" fmla="*/ 207 w 231"/>
                  <a:gd name="T67" fmla="*/ 113 h 175"/>
                  <a:gd name="T68" fmla="*/ 216 w 231"/>
                  <a:gd name="T69" fmla="*/ 125 h 175"/>
                  <a:gd name="T70" fmla="*/ 231 w 231"/>
                  <a:gd name="T71" fmla="*/ 148 h 175"/>
                  <a:gd name="T72" fmla="*/ 212 w 231"/>
                  <a:gd name="T73" fmla="*/ 153 h 175"/>
                  <a:gd name="T74" fmla="*/ 188 w 231"/>
                  <a:gd name="T75" fmla="*/ 150 h 175"/>
                  <a:gd name="T76" fmla="*/ 200 w 231"/>
                  <a:gd name="T77" fmla="*/ 163 h 175"/>
                  <a:gd name="T78" fmla="*/ 188 w 231"/>
                  <a:gd name="T7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1" h="175">
                    <a:moveTo>
                      <a:pt x="188" y="175"/>
                    </a:moveTo>
                    <a:lnTo>
                      <a:pt x="173" y="175"/>
                    </a:lnTo>
                    <a:lnTo>
                      <a:pt x="150" y="168"/>
                    </a:lnTo>
                    <a:lnTo>
                      <a:pt x="142" y="159"/>
                    </a:lnTo>
                    <a:lnTo>
                      <a:pt x="142" y="144"/>
                    </a:lnTo>
                    <a:lnTo>
                      <a:pt x="127" y="153"/>
                    </a:lnTo>
                    <a:lnTo>
                      <a:pt x="104" y="159"/>
                    </a:lnTo>
                    <a:lnTo>
                      <a:pt x="80" y="163"/>
                    </a:lnTo>
                    <a:lnTo>
                      <a:pt x="52" y="157"/>
                    </a:lnTo>
                    <a:lnTo>
                      <a:pt x="27" y="153"/>
                    </a:lnTo>
                    <a:lnTo>
                      <a:pt x="27" y="141"/>
                    </a:lnTo>
                    <a:lnTo>
                      <a:pt x="34" y="132"/>
                    </a:lnTo>
                    <a:lnTo>
                      <a:pt x="18" y="125"/>
                    </a:lnTo>
                    <a:lnTo>
                      <a:pt x="2" y="116"/>
                    </a:lnTo>
                    <a:lnTo>
                      <a:pt x="0" y="104"/>
                    </a:lnTo>
                    <a:lnTo>
                      <a:pt x="6" y="94"/>
                    </a:lnTo>
                    <a:lnTo>
                      <a:pt x="27" y="94"/>
                    </a:lnTo>
                    <a:lnTo>
                      <a:pt x="52" y="98"/>
                    </a:lnTo>
                    <a:lnTo>
                      <a:pt x="70" y="104"/>
                    </a:lnTo>
                    <a:lnTo>
                      <a:pt x="93" y="107"/>
                    </a:lnTo>
                    <a:lnTo>
                      <a:pt x="83" y="98"/>
                    </a:lnTo>
                    <a:lnTo>
                      <a:pt x="64" y="85"/>
                    </a:lnTo>
                    <a:lnTo>
                      <a:pt x="40" y="85"/>
                    </a:lnTo>
                    <a:lnTo>
                      <a:pt x="15" y="77"/>
                    </a:lnTo>
                    <a:lnTo>
                      <a:pt x="9" y="64"/>
                    </a:lnTo>
                    <a:lnTo>
                      <a:pt x="18" y="58"/>
                    </a:lnTo>
                    <a:lnTo>
                      <a:pt x="38" y="58"/>
                    </a:lnTo>
                    <a:lnTo>
                      <a:pt x="70" y="58"/>
                    </a:lnTo>
                    <a:lnTo>
                      <a:pt x="27" y="48"/>
                    </a:lnTo>
                    <a:lnTo>
                      <a:pt x="34" y="43"/>
                    </a:lnTo>
                    <a:lnTo>
                      <a:pt x="18" y="39"/>
                    </a:lnTo>
                    <a:lnTo>
                      <a:pt x="27" y="31"/>
                    </a:lnTo>
                    <a:lnTo>
                      <a:pt x="40" y="24"/>
                    </a:lnTo>
                    <a:lnTo>
                      <a:pt x="48" y="21"/>
                    </a:lnTo>
                    <a:lnTo>
                      <a:pt x="46" y="15"/>
                    </a:lnTo>
                    <a:lnTo>
                      <a:pt x="52" y="11"/>
                    </a:lnTo>
                    <a:lnTo>
                      <a:pt x="64" y="11"/>
                    </a:lnTo>
                    <a:lnTo>
                      <a:pt x="83" y="5"/>
                    </a:lnTo>
                    <a:lnTo>
                      <a:pt x="102" y="2"/>
                    </a:lnTo>
                    <a:lnTo>
                      <a:pt x="127" y="0"/>
                    </a:lnTo>
                    <a:lnTo>
                      <a:pt x="120" y="18"/>
                    </a:lnTo>
                    <a:lnTo>
                      <a:pt x="104" y="27"/>
                    </a:lnTo>
                    <a:lnTo>
                      <a:pt x="123" y="27"/>
                    </a:lnTo>
                    <a:lnTo>
                      <a:pt x="132" y="21"/>
                    </a:lnTo>
                    <a:lnTo>
                      <a:pt x="148" y="34"/>
                    </a:lnTo>
                    <a:lnTo>
                      <a:pt x="145" y="39"/>
                    </a:lnTo>
                    <a:lnTo>
                      <a:pt x="129" y="45"/>
                    </a:lnTo>
                    <a:lnTo>
                      <a:pt x="148" y="45"/>
                    </a:lnTo>
                    <a:lnTo>
                      <a:pt x="159" y="48"/>
                    </a:lnTo>
                    <a:lnTo>
                      <a:pt x="166" y="36"/>
                    </a:lnTo>
                    <a:lnTo>
                      <a:pt x="166" y="24"/>
                    </a:lnTo>
                    <a:lnTo>
                      <a:pt x="173" y="27"/>
                    </a:lnTo>
                    <a:lnTo>
                      <a:pt x="179" y="43"/>
                    </a:lnTo>
                    <a:lnTo>
                      <a:pt x="173" y="58"/>
                    </a:lnTo>
                    <a:lnTo>
                      <a:pt x="166" y="77"/>
                    </a:lnTo>
                    <a:lnTo>
                      <a:pt x="173" y="77"/>
                    </a:lnTo>
                    <a:lnTo>
                      <a:pt x="182" y="70"/>
                    </a:lnTo>
                    <a:lnTo>
                      <a:pt x="188" y="55"/>
                    </a:lnTo>
                    <a:lnTo>
                      <a:pt x="193" y="39"/>
                    </a:lnTo>
                    <a:lnTo>
                      <a:pt x="207" y="24"/>
                    </a:lnTo>
                    <a:lnTo>
                      <a:pt x="218" y="31"/>
                    </a:lnTo>
                    <a:lnTo>
                      <a:pt x="225" y="39"/>
                    </a:lnTo>
                    <a:lnTo>
                      <a:pt x="229" y="52"/>
                    </a:lnTo>
                    <a:lnTo>
                      <a:pt x="222" y="64"/>
                    </a:lnTo>
                    <a:lnTo>
                      <a:pt x="216" y="79"/>
                    </a:lnTo>
                    <a:lnTo>
                      <a:pt x="209" y="94"/>
                    </a:lnTo>
                    <a:lnTo>
                      <a:pt x="203" y="104"/>
                    </a:lnTo>
                    <a:lnTo>
                      <a:pt x="207" y="113"/>
                    </a:lnTo>
                    <a:lnTo>
                      <a:pt x="212" y="125"/>
                    </a:lnTo>
                    <a:lnTo>
                      <a:pt x="216" y="125"/>
                    </a:lnTo>
                    <a:lnTo>
                      <a:pt x="222" y="134"/>
                    </a:lnTo>
                    <a:lnTo>
                      <a:pt x="231" y="148"/>
                    </a:lnTo>
                    <a:lnTo>
                      <a:pt x="222" y="159"/>
                    </a:lnTo>
                    <a:lnTo>
                      <a:pt x="212" y="153"/>
                    </a:lnTo>
                    <a:lnTo>
                      <a:pt x="200" y="153"/>
                    </a:lnTo>
                    <a:lnTo>
                      <a:pt x="188" y="150"/>
                    </a:lnTo>
                    <a:lnTo>
                      <a:pt x="182" y="166"/>
                    </a:lnTo>
                    <a:lnTo>
                      <a:pt x="200" y="163"/>
                    </a:lnTo>
                    <a:lnTo>
                      <a:pt x="196" y="172"/>
                    </a:lnTo>
                    <a:lnTo>
                      <a:pt x="188" y="17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643"/>
              <p:cNvSpPr>
                <a:spLocks/>
              </p:cNvSpPr>
              <p:nvPr/>
            </p:nvSpPr>
            <p:spPr bwMode="auto">
              <a:xfrm>
                <a:off x="3109913" y="1484313"/>
                <a:ext cx="366713" cy="277813"/>
              </a:xfrm>
              <a:custGeom>
                <a:avLst/>
                <a:gdLst>
                  <a:gd name="T0" fmla="*/ 173 w 231"/>
                  <a:gd name="T1" fmla="*/ 175 h 175"/>
                  <a:gd name="T2" fmla="*/ 142 w 231"/>
                  <a:gd name="T3" fmla="*/ 159 h 175"/>
                  <a:gd name="T4" fmla="*/ 127 w 231"/>
                  <a:gd name="T5" fmla="*/ 153 h 175"/>
                  <a:gd name="T6" fmla="*/ 80 w 231"/>
                  <a:gd name="T7" fmla="*/ 163 h 175"/>
                  <a:gd name="T8" fmla="*/ 27 w 231"/>
                  <a:gd name="T9" fmla="*/ 153 h 175"/>
                  <a:gd name="T10" fmla="*/ 34 w 231"/>
                  <a:gd name="T11" fmla="*/ 132 h 175"/>
                  <a:gd name="T12" fmla="*/ 2 w 231"/>
                  <a:gd name="T13" fmla="*/ 116 h 175"/>
                  <a:gd name="T14" fmla="*/ 6 w 231"/>
                  <a:gd name="T15" fmla="*/ 94 h 175"/>
                  <a:gd name="T16" fmla="*/ 52 w 231"/>
                  <a:gd name="T17" fmla="*/ 98 h 175"/>
                  <a:gd name="T18" fmla="*/ 93 w 231"/>
                  <a:gd name="T19" fmla="*/ 107 h 175"/>
                  <a:gd name="T20" fmla="*/ 64 w 231"/>
                  <a:gd name="T21" fmla="*/ 85 h 175"/>
                  <a:gd name="T22" fmla="*/ 15 w 231"/>
                  <a:gd name="T23" fmla="*/ 77 h 175"/>
                  <a:gd name="T24" fmla="*/ 18 w 231"/>
                  <a:gd name="T25" fmla="*/ 58 h 175"/>
                  <a:gd name="T26" fmla="*/ 70 w 231"/>
                  <a:gd name="T27" fmla="*/ 58 h 175"/>
                  <a:gd name="T28" fmla="*/ 34 w 231"/>
                  <a:gd name="T29" fmla="*/ 43 h 175"/>
                  <a:gd name="T30" fmla="*/ 27 w 231"/>
                  <a:gd name="T31" fmla="*/ 31 h 175"/>
                  <a:gd name="T32" fmla="*/ 48 w 231"/>
                  <a:gd name="T33" fmla="*/ 21 h 175"/>
                  <a:gd name="T34" fmla="*/ 52 w 231"/>
                  <a:gd name="T35" fmla="*/ 11 h 175"/>
                  <a:gd name="T36" fmla="*/ 83 w 231"/>
                  <a:gd name="T37" fmla="*/ 5 h 175"/>
                  <a:gd name="T38" fmla="*/ 127 w 231"/>
                  <a:gd name="T39" fmla="*/ 0 h 175"/>
                  <a:gd name="T40" fmla="*/ 104 w 231"/>
                  <a:gd name="T41" fmla="*/ 27 h 175"/>
                  <a:gd name="T42" fmla="*/ 132 w 231"/>
                  <a:gd name="T43" fmla="*/ 21 h 175"/>
                  <a:gd name="T44" fmla="*/ 145 w 231"/>
                  <a:gd name="T45" fmla="*/ 39 h 175"/>
                  <a:gd name="T46" fmla="*/ 148 w 231"/>
                  <a:gd name="T47" fmla="*/ 45 h 175"/>
                  <a:gd name="T48" fmla="*/ 166 w 231"/>
                  <a:gd name="T49" fmla="*/ 36 h 175"/>
                  <a:gd name="T50" fmla="*/ 173 w 231"/>
                  <a:gd name="T51" fmla="*/ 27 h 175"/>
                  <a:gd name="T52" fmla="*/ 173 w 231"/>
                  <a:gd name="T53" fmla="*/ 58 h 175"/>
                  <a:gd name="T54" fmla="*/ 173 w 231"/>
                  <a:gd name="T55" fmla="*/ 77 h 175"/>
                  <a:gd name="T56" fmla="*/ 188 w 231"/>
                  <a:gd name="T57" fmla="*/ 55 h 175"/>
                  <a:gd name="T58" fmla="*/ 207 w 231"/>
                  <a:gd name="T59" fmla="*/ 24 h 175"/>
                  <a:gd name="T60" fmla="*/ 225 w 231"/>
                  <a:gd name="T61" fmla="*/ 39 h 175"/>
                  <a:gd name="T62" fmla="*/ 222 w 231"/>
                  <a:gd name="T63" fmla="*/ 64 h 175"/>
                  <a:gd name="T64" fmla="*/ 209 w 231"/>
                  <a:gd name="T65" fmla="*/ 94 h 175"/>
                  <a:gd name="T66" fmla="*/ 207 w 231"/>
                  <a:gd name="T67" fmla="*/ 113 h 175"/>
                  <a:gd name="T68" fmla="*/ 216 w 231"/>
                  <a:gd name="T69" fmla="*/ 125 h 175"/>
                  <a:gd name="T70" fmla="*/ 231 w 231"/>
                  <a:gd name="T71" fmla="*/ 148 h 175"/>
                  <a:gd name="T72" fmla="*/ 212 w 231"/>
                  <a:gd name="T73" fmla="*/ 153 h 175"/>
                  <a:gd name="T74" fmla="*/ 188 w 231"/>
                  <a:gd name="T75" fmla="*/ 150 h 175"/>
                  <a:gd name="T76" fmla="*/ 200 w 231"/>
                  <a:gd name="T77" fmla="*/ 163 h 175"/>
                  <a:gd name="T78" fmla="*/ 188 w 231"/>
                  <a:gd name="T7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1" h="175">
                    <a:moveTo>
                      <a:pt x="188" y="175"/>
                    </a:moveTo>
                    <a:lnTo>
                      <a:pt x="173" y="175"/>
                    </a:lnTo>
                    <a:lnTo>
                      <a:pt x="150" y="168"/>
                    </a:lnTo>
                    <a:lnTo>
                      <a:pt x="142" y="159"/>
                    </a:lnTo>
                    <a:lnTo>
                      <a:pt x="142" y="144"/>
                    </a:lnTo>
                    <a:lnTo>
                      <a:pt x="127" y="153"/>
                    </a:lnTo>
                    <a:lnTo>
                      <a:pt x="104" y="159"/>
                    </a:lnTo>
                    <a:lnTo>
                      <a:pt x="80" y="163"/>
                    </a:lnTo>
                    <a:lnTo>
                      <a:pt x="52" y="157"/>
                    </a:lnTo>
                    <a:lnTo>
                      <a:pt x="27" y="153"/>
                    </a:lnTo>
                    <a:lnTo>
                      <a:pt x="27" y="141"/>
                    </a:lnTo>
                    <a:lnTo>
                      <a:pt x="34" y="132"/>
                    </a:lnTo>
                    <a:lnTo>
                      <a:pt x="18" y="125"/>
                    </a:lnTo>
                    <a:lnTo>
                      <a:pt x="2" y="116"/>
                    </a:lnTo>
                    <a:lnTo>
                      <a:pt x="0" y="104"/>
                    </a:lnTo>
                    <a:lnTo>
                      <a:pt x="6" y="94"/>
                    </a:lnTo>
                    <a:lnTo>
                      <a:pt x="27" y="94"/>
                    </a:lnTo>
                    <a:lnTo>
                      <a:pt x="52" y="98"/>
                    </a:lnTo>
                    <a:lnTo>
                      <a:pt x="70" y="104"/>
                    </a:lnTo>
                    <a:lnTo>
                      <a:pt x="93" y="107"/>
                    </a:lnTo>
                    <a:lnTo>
                      <a:pt x="83" y="98"/>
                    </a:lnTo>
                    <a:lnTo>
                      <a:pt x="64" y="85"/>
                    </a:lnTo>
                    <a:lnTo>
                      <a:pt x="40" y="85"/>
                    </a:lnTo>
                    <a:lnTo>
                      <a:pt x="15" y="77"/>
                    </a:lnTo>
                    <a:lnTo>
                      <a:pt x="9" y="64"/>
                    </a:lnTo>
                    <a:lnTo>
                      <a:pt x="18" y="58"/>
                    </a:lnTo>
                    <a:lnTo>
                      <a:pt x="38" y="58"/>
                    </a:lnTo>
                    <a:lnTo>
                      <a:pt x="70" y="58"/>
                    </a:lnTo>
                    <a:lnTo>
                      <a:pt x="27" y="48"/>
                    </a:lnTo>
                    <a:lnTo>
                      <a:pt x="34" y="43"/>
                    </a:lnTo>
                    <a:lnTo>
                      <a:pt x="18" y="39"/>
                    </a:lnTo>
                    <a:lnTo>
                      <a:pt x="27" y="31"/>
                    </a:lnTo>
                    <a:lnTo>
                      <a:pt x="40" y="24"/>
                    </a:lnTo>
                    <a:lnTo>
                      <a:pt x="48" y="21"/>
                    </a:lnTo>
                    <a:lnTo>
                      <a:pt x="46" y="15"/>
                    </a:lnTo>
                    <a:lnTo>
                      <a:pt x="52" y="11"/>
                    </a:lnTo>
                    <a:lnTo>
                      <a:pt x="64" y="11"/>
                    </a:lnTo>
                    <a:lnTo>
                      <a:pt x="83" y="5"/>
                    </a:lnTo>
                    <a:lnTo>
                      <a:pt x="102" y="2"/>
                    </a:lnTo>
                    <a:lnTo>
                      <a:pt x="127" y="0"/>
                    </a:lnTo>
                    <a:lnTo>
                      <a:pt x="120" y="18"/>
                    </a:lnTo>
                    <a:lnTo>
                      <a:pt x="104" y="27"/>
                    </a:lnTo>
                    <a:lnTo>
                      <a:pt x="123" y="27"/>
                    </a:lnTo>
                    <a:lnTo>
                      <a:pt x="132" y="21"/>
                    </a:lnTo>
                    <a:lnTo>
                      <a:pt x="148" y="34"/>
                    </a:lnTo>
                    <a:lnTo>
                      <a:pt x="145" y="39"/>
                    </a:lnTo>
                    <a:lnTo>
                      <a:pt x="129" y="45"/>
                    </a:lnTo>
                    <a:lnTo>
                      <a:pt x="148" y="45"/>
                    </a:lnTo>
                    <a:lnTo>
                      <a:pt x="159" y="48"/>
                    </a:lnTo>
                    <a:lnTo>
                      <a:pt x="166" y="36"/>
                    </a:lnTo>
                    <a:lnTo>
                      <a:pt x="166" y="24"/>
                    </a:lnTo>
                    <a:lnTo>
                      <a:pt x="173" y="27"/>
                    </a:lnTo>
                    <a:lnTo>
                      <a:pt x="179" y="43"/>
                    </a:lnTo>
                    <a:lnTo>
                      <a:pt x="173" y="58"/>
                    </a:lnTo>
                    <a:lnTo>
                      <a:pt x="166" y="77"/>
                    </a:lnTo>
                    <a:lnTo>
                      <a:pt x="173" y="77"/>
                    </a:lnTo>
                    <a:lnTo>
                      <a:pt x="182" y="70"/>
                    </a:lnTo>
                    <a:lnTo>
                      <a:pt x="188" y="55"/>
                    </a:lnTo>
                    <a:lnTo>
                      <a:pt x="193" y="39"/>
                    </a:lnTo>
                    <a:lnTo>
                      <a:pt x="207" y="24"/>
                    </a:lnTo>
                    <a:lnTo>
                      <a:pt x="218" y="31"/>
                    </a:lnTo>
                    <a:lnTo>
                      <a:pt x="225" y="39"/>
                    </a:lnTo>
                    <a:lnTo>
                      <a:pt x="229" y="52"/>
                    </a:lnTo>
                    <a:lnTo>
                      <a:pt x="222" y="64"/>
                    </a:lnTo>
                    <a:lnTo>
                      <a:pt x="216" y="79"/>
                    </a:lnTo>
                    <a:lnTo>
                      <a:pt x="209" y="94"/>
                    </a:lnTo>
                    <a:lnTo>
                      <a:pt x="203" y="104"/>
                    </a:lnTo>
                    <a:lnTo>
                      <a:pt x="207" y="113"/>
                    </a:lnTo>
                    <a:lnTo>
                      <a:pt x="212" y="125"/>
                    </a:lnTo>
                    <a:lnTo>
                      <a:pt x="216" y="125"/>
                    </a:lnTo>
                    <a:lnTo>
                      <a:pt x="222" y="134"/>
                    </a:lnTo>
                    <a:lnTo>
                      <a:pt x="231" y="148"/>
                    </a:lnTo>
                    <a:lnTo>
                      <a:pt x="222" y="159"/>
                    </a:lnTo>
                    <a:lnTo>
                      <a:pt x="212" y="153"/>
                    </a:lnTo>
                    <a:lnTo>
                      <a:pt x="200" y="153"/>
                    </a:lnTo>
                    <a:lnTo>
                      <a:pt x="188" y="150"/>
                    </a:lnTo>
                    <a:lnTo>
                      <a:pt x="182" y="166"/>
                    </a:lnTo>
                    <a:lnTo>
                      <a:pt x="200" y="163"/>
                    </a:lnTo>
                    <a:lnTo>
                      <a:pt x="196" y="172"/>
                    </a:lnTo>
                    <a:lnTo>
                      <a:pt x="188" y="175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644"/>
              <p:cNvSpPr>
                <a:spLocks/>
              </p:cNvSpPr>
              <p:nvPr/>
            </p:nvSpPr>
            <p:spPr bwMode="auto">
              <a:xfrm>
                <a:off x="3951288" y="1111250"/>
                <a:ext cx="184150" cy="239713"/>
              </a:xfrm>
              <a:custGeom>
                <a:avLst/>
                <a:gdLst>
                  <a:gd name="T0" fmla="*/ 40 w 116"/>
                  <a:gd name="T1" fmla="*/ 151 h 151"/>
                  <a:gd name="T2" fmla="*/ 25 w 116"/>
                  <a:gd name="T3" fmla="*/ 148 h 151"/>
                  <a:gd name="T4" fmla="*/ 16 w 116"/>
                  <a:gd name="T5" fmla="*/ 144 h 151"/>
                  <a:gd name="T6" fmla="*/ 0 w 116"/>
                  <a:gd name="T7" fmla="*/ 132 h 151"/>
                  <a:gd name="T8" fmla="*/ 0 w 116"/>
                  <a:gd name="T9" fmla="*/ 114 h 151"/>
                  <a:gd name="T10" fmla="*/ 16 w 116"/>
                  <a:gd name="T11" fmla="*/ 98 h 151"/>
                  <a:gd name="T12" fmla="*/ 50 w 116"/>
                  <a:gd name="T13" fmla="*/ 108 h 151"/>
                  <a:gd name="T14" fmla="*/ 47 w 116"/>
                  <a:gd name="T15" fmla="*/ 92 h 151"/>
                  <a:gd name="T16" fmla="*/ 18 w 116"/>
                  <a:gd name="T17" fmla="*/ 89 h 151"/>
                  <a:gd name="T18" fmla="*/ 0 w 116"/>
                  <a:gd name="T19" fmla="*/ 87 h 151"/>
                  <a:gd name="T20" fmla="*/ 25 w 116"/>
                  <a:gd name="T21" fmla="*/ 71 h 151"/>
                  <a:gd name="T22" fmla="*/ 4 w 116"/>
                  <a:gd name="T23" fmla="*/ 71 h 151"/>
                  <a:gd name="T24" fmla="*/ 16 w 116"/>
                  <a:gd name="T25" fmla="*/ 49 h 151"/>
                  <a:gd name="T26" fmla="*/ 31 w 116"/>
                  <a:gd name="T27" fmla="*/ 59 h 151"/>
                  <a:gd name="T28" fmla="*/ 47 w 116"/>
                  <a:gd name="T29" fmla="*/ 49 h 151"/>
                  <a:gd name="T30" fmla="*/ 31 w 116"/>
                  <a:gd name="T31" fmla="*/ 49 h 151"/>
                  <a:gd name="T32" fmla="*/ 25 w 116"/>
                  <a:gd name="T33" fmla="*/ 39 h 151"/>
                  <a:gd name="T34" fmla="*/ 36 w 116"/>
                  <a:gd name="T35" fmla="*/ 30 h 151"/>
                  <a:gd name="T36" fmla="*/ 57 w 116"/>
                  <a:gd name="T37" fmla="*/ 37 h 151"/>
                  <a:gd name="T38" fmla="*/ 64 w 116"/>
                  <a:gd name="T39" fmla="*/ 28 h 151"/>
                  <a:gd name="T40" fmla="*/ 55 w 116"/>
                  <a:gd name="T41" fmla="*/ 21 h 151"/>
                  <a:gd name="T42" fmla="*/ 71 w 116"/>
                  <a:gd name="T43" fmla="*/ 16 h 151"/>
                  <a:gd name="T44" fmla="*/ 93 w 116"/>
                  <a:gd name="T45" fmla="*/ 0 h 151"/>
                  <a:gd name="T46" fmla="*/ 105 w 116"/>
                  <a:gd name="T47" fmla="*/ 12 h 151"/>
                  <a:gd name="T48" fmla="*/ 99 w 116"/>
                  <a:gd name="T49" fmla="*/ 28 h 151"/>
                  <a:gd name="T50" fmla="*/ 99 w 116"/>
                  <a:gd name="T51" fmla="*/ 46 h 151"/>
                  <a:gd name="T52" fmla="*/ 105 w 116"/>
                  <a:gd name="T53" fmla="*/ 53 h 151"/>
                  <a:gd name="T54" fmla="*/ 101 w 116"/>
                  <a:gd name="T55" fmla="*/ 68 h 151"/>
                  <a:gd name="T56" fmla="*/ 110 w 116"/>
                  <a:gd name="T57" fmla="*/ 77 h 151"/>
                  <a:gd name="T58" fmla="*/ 101 w 116"/>
                  <a:gd name="T59" fmla="*/ 98 h 151"/>
                  <a:gd name="T60" fmla="*/ 114 w 116"/>
                  <a:gd name="T61" fmla="*/ 98 h 151"/>
                  <a:gd name="T62" fmla="*/ 116 w 116"/>
                  <a:gd name="T63" fmla="*/ 118 h 151"/>
                  <a:gd name="T64" fmla="*/ 107 w 116"/>
                  <a:gd name="T65" fmla="*/ 118 h 151"/>
                  <a:gd name="T66" fmla="*/ 93 w 116"/>
                  <a:gd name="T67" fmla="*/ 123 h 151"/>
                  <a:gd name="T68" fmla="*/ 71 w 116"/>
                  <a:gd name="T69" fmla="*/ 129 h 151"/>
                  <a:gd name="T70" fmla="*/ 80 w 116"/>
                  <a:gd name="T71" fmla="*/ 114 h 151"/>
                  <a:gd name="T72" fmla="*/ 64 w 116"/>
                  <a:gd name="T73" fmla="*/ 126 h 151"/>
                  <a:gd name="T74" fmla="*/ 61 w 116"/>
                  <a:gd name="T75" fmla="*/ 139 h 151"/>
                  <a:gd name="T76" fmla="*/ 52 w 116"/>
                  <a:gd name="T77" fmla="*/ 139 h 151"/>
                  <a:gd name="T78" fmla="*/ 40 w 116"/>
                  <a:gd name="T79" fmla="*/ 151 h 151"/>
                  <a:gd name="T80" fmla="*/ 40 w 116"/>
                  <a:gd name="T81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6" h="151">
                    <a:moveTo>
                      <a:pt x="40" y="151"/>
                    </a:moveTo>
                    <a:lnTo>
                      <a:pt x="25" y="148"/>
                    </a:lnTo>
                    <a:lnTo>
                      <a:pt x="16" y="144"/>
                    </a:lnTo>
                    <a:lnTo>
                      <a:pt x="0" y="132"/>
                    </a:lnTo>
                    <a:lnTo>
                      <a:pt x="0" y="114"/>
                    </a:lnTo>
                    <a:lnTo>
                      <a:pt x="16" y="98"/>
                    </a:lnTo>
                    <a:lnTo>
                      <a:pt x="50" y="108"/>
                    </a:lnTo>
                    <a:lnTo>
                      <a:pt x="47" y="92"/>
                    </a:lnTo>
                    <a:lnTo>
                      <a:pt x="18" y="89"/>
                    </a:lnTo>
                    <a:lnTo>
                      <a:pt x="0" y="87"/>
                    </a:lnTo>
                    <a:lnTo>
                      <a:pt x="25" y="71"/>
                    </a:lnTo>
                    <a:lnTo>
                      <a:pt x="4" y="71"/>
                    </a:lnTo>
                    <a:lnTo>
                      <a:pt x="16" y="49"/>
                    </a:lnTo>
                    <a:lnTo>
                      <a:pt x="31" y="59"/>
                    </a:lnTo>
                    <a:lnTo>
                      <a:pt x="47" y="49"/>
                    </a:lnTo>
                    <a:lnTo>
                      <a:pt x="31" y="49"/>
                    </a:lnTo>
                    <a:lnTo>
                      <a:pt x="25" y="39"/>
                    </a:lnTo>
                    <a:lnTo>
                      <a:pt x="36" y="30"/>
                    </a:lnTo>
                    <a:lnTo>
                      <a:pt x="57" y="37"/>
                    </a:lnTo>
                    <a:lnTo>
                      <a:pt x="64" y="28"/>
                    </a:lnTo>
                    <a:lnTo>
                      <a:pt x="55" y="21"/>
                    </a:lnTo>
                    <a:lnTo>
                      <a:pt x="71" y="16"/>
                    </a:lnTo>
                    <a:lnTo>
                      <a:pt x="93" y="0"/>
                    </a:lnTo>
                    <a:lnTo>
                      <a:pt x="105" y="12"/>
                    </a:lnTo>
                    <a:lnTo>
                      <a:pt x="99" y="28"/>
                    </a:lnTo>
                    <a:lnTo>
                      <a:pt x="99" y="46"/>
                    </a:lnTo>
                    <a:lnTo>
                      <a:pt x="105" y="53"/>
                    </a:lnTo>
                    <a:lnTo>
                      <a:pt x="101" y="68"/>
                    </a:lnTo>
                    <a:lnTo>
                      <a:pt x="110" y="77"/>
                    </a:lnTo>
                    <a:lnTo>
                      <a:pt x="101" y="98"/>
                    </a:lnTo>
                    <a:lnTo>
                      <a:pt x="114" y="98"/>
                    </a:lnTo>
                    <a:lnTo>
                      <a:pt x="116" y="118"/>
                    </a:lnTo>
                    <a:lnTo>
                      <a:pt x="107" y="118"/>
                    </a:lnTo>
                    <a:lnTo>
                      <a:pt x="93" y="123"/>
                    </a:lnTo>
                    <a:lnTo>
                      <a:pt x="71" y="129"/>
                    </a:lnTo>
                    <a:lnTo>
                      <a:pt x="80" y="114"/>
                    </a:lnTo>
                    <a:lnTo>
                      <a:pt x="64" y="126"/>
                    </a:lnTo>
                    <a:lnTo>
                      <a:pt x="61" y="139"/>
                    </a:lnTo>
                    <a:lnTo>
                      <a:pt x="52" y="139"/>
                    </a:lnTo>
                    <a:lnTo>
                      <a:pt x="40" y="151"/>
                    </a:lnTo>
                    <a:lnTo>
                      <a:pt x="40" y="15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645"/>
              <p:cNvSpPr>
                <a:spLocks/>
              </p:cNvSpPr>
              <p:nvPr/>
            </p:nvSpPr>
            <p:spPr bwMode="auto">
              <a:xfrm>
                <a:off x="3016250" y="1371600"/>
                <a:ext cx="284163" cy="180975"/>
              </a:xfrm>
              <a:custGeom>
                <a:avLst/>
                <a:gdLst>
                  <a:gd name="T0" fmla="*/ 25 w 179"/>
                  <a:gd name="T1" fmla="*/ 114 h 114"/>
                  <a:gd name="T2" fmla="*/ 13 w 179"/>
                  <a:gd name="T3" fmla="*/ 114 h 114"/>
                  <a:gd name="T4" fmla="*/ 16 w 179"/>
                  <a:gd name="T5" fmla="*/ 102 h 114"/>
                  <a:gd name="T6" fmla="*/ 16 w 179"/>
                  <a:gd name="T7" fmla="*/ 89 h 114"/>
                  <a:gd name="T8" fmla="*/ 9 w 179"/>
                  <a:gd name="T9" fmla="*/ 86 h 114"/>
                  <a:gd name="T10" fmla="*/ 0 w 179"/>
                  <a:gd name="T11" fmla="*/ 73 h 114"/>
                  <a:gd name="T12" fmla="*/ 22 w 179"/>
                  <a:gd name="T13" fmla="*/ 64 h 114"/>
                  <a:gd name="T14" fmla="*/ 31 w 179"/>
                  <a:gd name="T15" fmla="*/ 52 h 114"/>
                  <a:gd name="T16" fmla="*/ 43 w 179"/>
                  <a:gd name="T17" fmla="*/ 52 h 114"/>
                  <a:gd name="T18" fmla="*/ 47 w 179"/>
                  <a:gd name="T19" fmla="*/ 46 h 114"/>
                  <a:gd name="T20" fmla="*/ 43 w 179"/>
                  <a:gd name="T21" fmla="*/ 43 h 114"/>
                  <a:gd name="T22" fmla="*/ 47 w 179"/>
                  <a:gd name="T23" fmla="*/ 39 h 114"/>
                  <a:gd name="T24" fmla="*/ 53 w 179"/>
                  <a:gd name="T25" fmla="*/ 39 h 114"/>
                  <a:gd name="T26" fmla="*/ 74 w 179"/>
                  <a:gd name="T27" fmla="*/ 23 h 114"/>
                  <a:gd name="T28" fmla="*/ 71 w 179"/>
                  <a:gd name="T29" fmla="*/ 17 h 114"/>
                  <a:gd name="T30" fmla="*/ 84 w 179"/>
                  <a:gd name="T31" fmla="*/ 0 h 114"/>
                  <a:gd name="T32" fmla="*/ 107 w 179"/>
                  <a:gd name="T33" fmla="*/ 2 h 114"/>
                  <a:gd name="T34" fmla="*/ 107 w 179"/>
                  <a:gd name="T35" fmla="*/ 6 h 114"/>
                  <a:gd name="T36" fmla="*/ 132 w 179"/>
                  <a:gd name="T37" fmla="*/ 8 h 114"/>
                  <a:gd name="T38" fmla="*/ 136 w 179"/>
                  <a:gd name="T39" fmla="*/ 14 h 114"/>
                  <a:gd name="T40" fmla="*/ 142 w 179"/>
                  <a:gd name="T41" fmla="*/ 21 h 114"/>
                  <a:gd name="T42" fmla="*/ 132 w 179"/>
                  <a:gd name="T43" fmla="*/ 30 h 114"/>
                  <a:gd name="T44" fmla="*/ 145 w 179"/>
                  <a:gd name="T45" fmla="*/ 23 h 114"/>
                  <a:gd name="T46" fmla="*/ 148 w 179"/>
                  <a:gd name="T47" fmla="*/ 23 h 114"/>
                  <a:gd name="T48" fmla="*/ 142 w 179"/>
                  <a:gd name="T49" fmla="*/ 33 h 114"/>
                  <a:gd name="T50" fmla="*/ 154 w 179"/>
                  <a:gd name="T51" fmla="*/ 30 h 114"/>
                  <a:gd name="T52" fmla="*/ 154 w 179"/>
                  <a:gd name="T53" fmla="*/ 23 h 114"/>
                  <a:gd name="T54" fmla="*/ 166 w 179"/>
                  <a:gd name="T55" fmla="*/ 27 h 114"/>
                  <a:gd name="T56" fmla="*/ 173 w 179"/>
                  <a:gd name="T57" fmla="*/ 33 h 114"/>
                  <a:gd name="T58" fmla="*/ 173 w 179"/>
                  <a:gd name="T59" fmla="*/ 52 h 114"/>
                  <a:gd name="T60" fmla="*/ 179 w 179"/>
                  <a:gd name="T61" fmla="*/ 64 h 114"/>
                  <a:gd name="T62" fmla="*/ 163 w 179"/>
                  <a:gd name="T63" fmla="*/ 67 h 114"/>
                  <a:gd name="T64" fmla="*/ 142 w 179"/>
                  <a:gd name="T65" fmla="*/ 71 h 114"/>
                  <a:gd name="T66" fmla="*/ 120 w 179"/>
                  <a:gd name="T67" fmla="*/ 73 h 114"/>
                  <a:gd name="T68" fmla="*/ 107 w 179"/>
                  <a:gd name="T69" fmla="*/ 76 h 114"/>
                  <a:gd name="T70" fmla="*/ 97 w 179"/>
                  <a:gd name="T71" fmla="*/ 86 h 114"/>
                  <a:gd name="T72" fmla="*/ 84 w 179"/>
                  <a:gd name="T73" fmla="*/ 89 h 114"/>
                  <a:gd name="T74" fmla="*/ 81 w 179"/>
                  <a:gd name="T75" fmla="*/ 86 h 114"/>
                  <a:gd name="T76" fmla="*/ 65 w 179"/>
                  <a:gd name="T77" fmla="*/ 95 h 114"/>
                  <a:gd name="T78" fmla="*/ 55 w 179"/>
                  <a:gd name="T79" fmla="*/ 107 h 114"/>
                  <a:gd name="T80" fmla="*/ 43 w 179"/>
                  <a:gd name="T81" fmla="*/ 107 h 114"/>
                  <a:gd name="T82" fmla="*/ 25 w 179"/>
                  <a:gd name="T8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9" h="114">
                    <a:moveTo>
                      <a:pt x="25" y="114"/>
                    </a:moveTo>
                    <a:lnTo>
                      <a:pt x="13" y="114"/>
                    </a:lnTo>
                    <a:lnTo>
                      <a:pt x="16" y="102"/>
                    </a:lnTo>
                    <a:lnTo>
                      <a:pt x="16" y="89"/>
                    </a:lnTo>
                    <a:lnTo>
                      <a:pt x="9" y="86"/>
                    </a:lnTo>
                    <a:lnTo>
                      <a:pt x="0" y="73"/>
                    </a:lnTo>
                    <a:lnTo>
                      <a:pt x="22" y="64"/>
                    </a:lnTo>
                    <a:lnTo>
                      <a:pt x="31" y="52"/>
                    </a:lnTo>
                    <a:lnTo>
                      <a:pt x="43" y="52"/>
                    </a:lnTo>
                    <a:lnTo>
                      <a:pt x="47" y="46"/>
                    </a:lnTo>
                    <a:lnTo>
                      <a:pt x="43" y="43"/>
                    </a:lnTo>
                    <a:lnTo>
                      <a:pt x="47" y="39"/>
                    </a:lnTo>
                    <a:lnTo>
                      <a:pt x="53" y="39"/>
                    </a:lnTo>
                    <a:lnTo>
                      <a:pt x="74" y="23"/>
                    </a:lnTo>
                    <a:lnTo>
                      <a:pt x="71" y="17"/>
                    </a:lnTo>
                    <a:lnTo>
                      <a:pt x="84" y="0"/>
                    </a:lnTo>
                    <a:lnTo>
                      <a:pt x="107" y="2"/>
                    </a:lnTo>
                    <a:lnTo>
                      <a:pt x="107" y="6"/>
                    </a:lnTo>
                    <a:lnTo>
                      <a:pt x="132" y="8"/>
                    </a:lnTo>
                    <a:lnTo>
                      <a:pt x="136" y="14"/>
                    </a:lnTo>
                    <a:lnTo>
                      <a:pt x="142" y="21"/>
                    </a:lnTo>
                    <a:lnTo>
                      <a:pt x="132" y="30"/>
                    </a:lnTo>
                    <a:lnTo>
                      <a:pt x="145" y="23"/>
                    </a:lnTo>
                    <a:lnTo>
                      <a:pt x="148" y="23"/>
                    </a:lnTo>
                    <a:lnTo>
                      <a:pt x="142" y="33"/>
                    </a:lnTo>
                    <a:lnTo>
                      <a:pt x="154" y="30"/>
                    </a:lnTo>
                    <a:lnTo>
                      <a:pt x="154" y="23"/>
                    </a:lnTo>
                    <a:lnTo>
                      <a:pt x="166" y="27"/>
                    </a:lnTo>
                    <a:lnTo>
                      <a:pt x="173" y="33"/>
                    </a:lnTo>
                    <a:lnTo>
                      <a:pt x="173" y="52"/>
                    </a:lnTo>
                    <a:lnTo>
                      <a:pt x="179" y="64"/>
                    </a:lnTo>
                    <a:lnTo>
                      <a:pt x="163" y="67"/>
                    </a:lnTo>
                    <a:lnTo>
                      <a:pt x="142" y="71"/>
                    </a:lnTo>
                    <a:lnTo>
                      <a:pt x="120" y="73"/>
                    </a:lnTo>
                    <a:lnTo>
                      <a:pt x="107" y="76"/>
                    </a:lnTo>
                    <a:lnTo>
                      <a:pt x="97" y="86"/>
                    </a:lnTo>
                    <a:lnTo>
                      <a:pt x="84" y="89"/>
                    </a:lnTo>
                    <a:lnTo>
                      <a:pt x="81" y="86"/>
                    </a:lnTo>
                    <a:lnTo>
                      <a:pt x="65" y="95"/>
                    </a:lnTo>
                    <a:lnTo>
                      <a:pt x="55" y="107"/>
                    </a:lnTo>
                    <a:lnTo>
                      <a:pt x="43" y="107"/>
                    </a:lnTo>
                    <a:lnTo>
                      <a:pt x="25" y="1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646"/>
              <p:cNvSpPr>
                <a:spLocks/>
              </p:cNvSpPr>
              <p:nvPr/>
            </p:nvSpPr>
            <p:spPr bwMode="auto">
              <a:xfrm>
                <a:off x="3798888" y="1390650"/>
                <a:ext cx="288925" cy="190500"/>
              </a:xfrm>
              <a:custGeom>
                <a:avLst/>
                <a:gdLst>
                  <a:gd name="T0" fmla="*/ 151 w 182"/>
                  <a:gd name="T1" fmla="*/ 120 h 120"/>
                  <a:gd name="T2" fmla="*/ 130 w 182"/>
                  <a:gd name="T3" fmla="*/ 120 h 120"/>
                  <a:gd name="T4" fmla="*/ 108 w 182"/>
                  <a:gd name="T5" fmla="*/ 114 h 120"/>
                  <a:gd name="T6" fmla="*/ 84 w 182"/>
                  <a:gd name="T7" fmla="*/ 111 h 120"/>
                  <a:gd name="T8" fmla="*/ 53 w 182"/>
                  <a:gd name="T9" fmla="*/ 104 h 120"/>
                  <a:gd name="T10" fmla="*/ 28 w 182"/>
                  <a:gd name="T11" fmla="*/ 95 h 120"/>
                  <a:gd name="T12" fmla="*/ 12 w 182"/>
                  <a:gd name="T13" fmla="*/ 86 h 120"/>
                  <a:gd name="T14" fmla="*/ 19 w 182"/>
                  <a:gd name="T15" fmla="*/ 70 h 120"/>
                  <a:gd name="T16" fmla="*/ 25 w 182"/>
                  <a:gd name="T17" fmla="*/ 59 h 120"/>
                  <a:gd name="T18" fmla="*/ 30 w 182"/>
                  <a:gd name="T19" fmla="*/ 43 h 120"/>
                  <a:gd name="T20" fmla="*/ 25 w 182"/>
                  <a:gd name="T21" fmla="*/ 31 h 120"/>
                  <a:gd name="T22" fmla="*/ 9 w 182"/>
                  <a:gd name="T23" fmla="*/ 25 h 120"/>
                  <a:gd name="T24" fmla="*/ 0 w 182"/>
                  <a:gd name="T25" fmla="*/ 11 h 120"/>
                  <a:gd name="T26" fmla="*/ 6 w 182"/>
                  <a:gd name="T27" fmla="*/ 0 h 120"/>
                  <a:gd name="T28" fmla="*/ 25 w 182"/>
                  <a:gd name="T29" fmla="*/ 0 h 120"/>
                  <a:gd name="T30" fmla="*/ 41 w 182"/>
                  <a:gd name="T31" fmla="*/ 11 h 120"/>
                  <a:gd name="T32" fmla="*/ 53 w 182"/>
                  <a:gd name="T33" fmla="*/ 21 h 120"/>
                  <a:gd name="T34" fmla="*/ 68 w 182"/>
                  <a:gd name="T35" fmla="*/ 34 h 120"/>
                  <a:gd name="T36" fmla="*/ 74 w 182"/>
                  <a:gd name="T37" fmla="*/ 43 h 120"/>
                  <a:gd name="T38" fmla="*/ 64 w 182"/>
                  <a:gd name="T39" fmla="*/ 43 h 120"/>
                  <a:gd name="T40" fmla="*/ 59 w 182"/>
                  <a:gd name="T41" fmla="*/ 52 h 120"/>
                  <a:gd name="T42" fmla="*/ 62 w 182"/>
                  <a:gd name="T43" fmla="*/ 59 h 120"/>
                  <a:gd name="T44" fmla="*/ 68 w 182"/>
                  <a:gd name="T45" fmla="*/ 70 h 120"/>
                  <a:gd name="T46" fmla="*/ 84 w 182"/>
                  <a:gd name="T47" fmla="*/ 74 h 120"/>
                  <a:gd name="T48" fmla="*/ 101 w 182"/>
                  <a:gd name="T49" fmla="*/ 83 h 120"/>
                  <a:gd name="T50" fmla="*/ 127 w 182"/>
                  <a:gd name="T51" fmla="*/ 80 h 120"/>
                  <a:gd name="T52" fmla="*/ 146 w 182"/>
                  <a:gd name="T53" fmla="*/ 80 h 120"/>
                  <a:gd name="T54" fmla="*/ 169 w 182"/>
                  <a:gd name="T55" fmla="*/ 83 h 120"/>
                  <a:gd name="T56" fmla="*/ 182 w 182"/>
                  <a:gd name="T57" fmla="*/ 93 h 120"/>
                  <a:gd name="T58" fmla="*/ 182 w 182"/>
                  <a:gd name="T59" fmla="*/ 98 h 120"/>
                  <a:gd name="T60" fmla="*/ 169 w 182"/>
                  <a:gd name="T61" fmla="*/ 107 h 120"/>
                  <a:gd name="T62" fmla="*/ 164 w 182"/>
                  <a:gd name="T63" fmla="*/ 117 h 120"/>
                  <a:gd name="T64" fmla="*/ 151 w 182"/>
                  <a:gd name="T65" fmla="*/ 120 h 120"/>
                  <a:gd name="T66" fmla="*/ 151 w 182"/>
                  <a:gd name="T67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2" h="120">
                    <a:moveTo>
                      <a:pt x="151" y="120"/>
                    </a:moveTo>
                    <a:lnTo>
                      <a:pt x="130" y="120"/>
                    </a:lnTo>
                    <a:lnTo>
                      <a:pt x="108" y="114"/>
                    </a:lnTo>
                    <a:lnTo>
                      <a:pt x="84" y="111"/>
                    </a:lnTo>
                    <a:lnTo>
                      <a:pt x="53" y="104"/>
                    </a:lnTo>
                    <a:lnTo>
                      <a:pt x="28" y="95"/>
                    </a:lnTo>
                    <a:lnTo>
                      <a:pt x="12" y="86"/>
                    </a:lnTo>
                    <a:lnTo>
                      <a:pt x="19" y="70"/>
                    </a:lnTo>
                    <a:lnTo>
                      <a:pt x="25" y="59"/>
                    </a:lnTo>
                    <a:lnTo>
                      <a:pt x="30" y="43"/>
                    </a:lnTo>
                    <a:lnTo>
                      <a:pt x="25" y="31"/>
                    </a:lnTo>
                    <a:lnTo>
                      <a:pt x="9" y="25"/>
                    </a:lnTo>
                    <a:lnTo>
                      <a:pt x="0" y="11"/>
                    </a:lnTo>
                    <a:lnTo>
                      <a:pt x="6" y="0"/>
                    </a:lnTo>
                    <a:lnTo>
                      <a:pt x="25" y="0"/>
                    </a:lnTo>
                    <a:lnTo>
                      <a:pt x="41" y="11"/>
                    </a:lnTo>
                    <a:lnTo>
                      <a:pt x="53" y="21"/>
                    </a:lnTo>
                    <a:lnTo>
                      <a:pt x="68" y="34"/>
                    </a:lnTo>
                    <a:lnTo>
                      <a:pt x="74" y="43"/>
                    </a:lnTo>
                    <a:lnTo>
                      <a:pt x="64" y="43"/>
                    </a:lnTo>
                    <a:lnTo>
                      <a:pt x="59" y="52"/>
                    </a:lnTo>
                    <a:lnTo>
                      <a:pt x="62" y="59"/>
                    </a:lnTo>
                    <a:lnTo>
                      <a:pt x="68" y="70"/>
                    </a:lnTo>
                    <a:lnTo>
                      <a:pt x="84" y="74"/>
                    </a:lnTo>
                    <a:lnTo>
                      <a:pt x="101" y="83"/>
                    </a:lnTo>
                    <a:lnTo>
                      <a:pt x="127" y="80"/>
                    </a:lnTo>
                    <a:lnTo>
                      <a:pt x="146" y="80"/>
                    </a:lnTo>
                    <a:lnTo>
                      <a:pt x="169" y="83"/>
                    </a:lnTo>
                    <a:lnTo>
                      <a:pt x="182" y="93"/>
                    </a:lnTo>
                    <a:lnTo>
                      <a:pt x="182" y="98"/>
                    </a:lnTo>
                    <a:lnTo>
                      <a:pt x="169" y="107"/>
                    </a:lnTo>
                    <a:lnTo>
                      <a:pt x="164" y="117"/>
                    </a:lnTo>
                    <a:lnTo>
                      <a:pt x="151" y="120"/>
                    </a:lnTo>
                    <a:lnTo>
                      <a:pt x="151" y="12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647"/>
              <p:cNvSpPr>
                <a:spLocks/>
              </p:cNvSpPr>
              <p:nvPr/>
            </p:nvSpPr>
            <p:spPr bwMode="auto">
              <a:xfrm>
                <a:off x="3340100" y="1306513"/>
                <a:ext cx="254000" cy="141288"/>
              </a:xfrm>
              <a:custGeom>
                <a:avLst/>
                <a:gdLst>
                  <a:gd name="T0" fmla="*/ 130 w 160"/>
                  <a:gd name="T1" fmla="*/ 89 h 89"/>
                  <a:gd name="T2" fmla="*/ 94 w 160"/>
                  <a:gd name="T3" fmla="*/ 84 h 89"/>
                  <a:gd name="T4" fmla="*/ 101 w 160"/>
                  <a:gd name="T5" fmla="*/ 74 h 89"/>
                  <a:gd name="T6" fmla="*/ 28 w 160"/>
                  <a:gd name="T7" fmla="*/ 84 h 89"/>
                  <a:gd name="T8" fmla="*/ 18 w 160"/>
                  <a:gd name="T9" fmla="*/ 71 h 89"/>
                  <a:gd name="T10" fmla="*/ 41 w 160"/>
                  <a:gd name="T11" fmla="*/ 68 h 89"/>
                  <a:gd name="T12" fmla="*/ 62 w 160"/>
                  <a:gd name="T13" fmla="*/ 68 h 89"/>
                  <a:gd name="T14" fmla="*/ 80 w 160"/>
                  <a:gd name="T15" fmla="*/ 58 h 89"/>
                  <a:gd name="T16" fmla="*/ 41 w 160"/>
                  <a:gd name="T17" fmla="*/ 55 h 89"/>
                  <a:gd name="T18" fmla="*/ 55 w 160"/>
                  <a:gd name="T19" fmla="*/ 43 h 89"/>
                  <a:gd name="T20" fmla="*/ 48 w 160"/>
                  <a:gd name="T21" fmla="*/ 43 h 89"/>
                  <a:gd name="T22" fmla="*/ 25 w 160"/>
                  <a:gd name="T23" fmla="*/ 58 h 89"/>
                  <a:gd name="T24" fmla="*/ 9 w 160"/>
                  <a:gd name="T25" fmla="*/ 53 h 89"/>
                  <a:gd name="T26" fmla="*/ 0 w 160"/>
                  <a:gd name="T27" fmla="*/ 37 h 89"/>
                  <a:gd name="T28" fmla="*/ 25 w 160"/>
                  <a:gd name="T29" fmla="*/ 25 h 89"/>
                  <a:gd name="T30" fmla="*/ 37 w 160"/>
                  <a:gd name="T31" fmla="*/ 12 h 89"/>
                  <a:gd name="T32" fmla="*/ 55 w 160"/>
                  <a:gd name="T33" fmla="*/ 3 h 89"/>
                  <a:gd name="T34" fmla="*/ 73 w 160"/>
                  <a:gd name="T35" fmla="*/ 0 h 89"/>
                  <a:gd name="T36" fmla="*/ 73 w 160"/>
                  <a:gd name="T37" fmla="*/ 16 h 89"/>
                  <a:gd name="T38" fmla="*/ 84 w 160"/>
                  <a:gd name="T39" fmla="*/ 16 h 89"/>
                  <a:gd name="T40" fmla="*/ 89 w 160"/>
                  <a:gd name="T41" fmla="*/ 21 h 89"/>
                  <a:gd name="T42" fmla="*/ 89 w 160"/>
                  <a:gd name="T43" fmla="*/ 37 h 89"/>
                  <a:gd name="T44" fmla="*/ 84 w 160"/>
                  <a:gd name="T45" fmla="*/ 49 h 89"/>
                  <a:gd name="T46" fmla="*/ 94 w 160"/>
                  <a:gd name="T47" fmla="*/ 53 h 89"/>
                  <a:gd name="T48" fmla="*/ 107 w 160"/>
                  <a:gd name="T49" fmla="*/ 62 h 89"/>
                  <a:gd name="T50" fmla="*/ 114 w 160"/>
                  <a:gd name="T51" fmla="*/ 49 h 89"/>
                  <a:gd name="T52" fmla="*/ 123 w 160"/>
                  <a:gd name="T53" fmla="*/ 37 h 89"/>
                  <a:gd name="T54" fmla="*/ 132 w 160"/>
                  <a:gd name="T55" fmla="*/ 21 h 89"/>
                  <a:gd name="T56" fmla="*/ 151 w 160"/>
                  <a:gd name="T57" fmla="*/ 12 h 89"/>
                  <a:gd name="T58" fmla="*/ 144 w 160"/>
                  <a:gd name="T59" fmla="*/ 28 h 89"/>
                  <a:gd name="T60" fmla="*/ 139 w 160"/>
                  <a:gd name="T61" fmla="*/ 43 h 89"/>
                  <a:gd name="T62" fmla="*/ 141 w 160"/>
                  <a:gd name="T63" fmla="*/ 55 h 89"/>
                  <a:gd name="T64" fmla="*/ 157 w 160"/>
                  <a:gd name="T65" fmla="*/ 49 h 89"/>
                  <a:gd name="T66" fmla="*/ 160 w 160"/>
                  <a:gd name="T67" fmla="*/ 62 h 89"/>
                  <a:gd name="T68" fmla="*/ 144 w 160"/>
                  <a:gd name="T69" fmla="*/ 78 h 89"/>
                  <a:gd name="T70" fmla="*/ 130 w 160"/>
                  <a:gd name="T71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0" h="89">
                    <a:moveTo>
                      <a:pt x="130" y="89"/>
                    </a:moveTo>
                    <a:lnTo>
                      <a:pt x="94" y="84"/>
                    </a:lnTo>
                    <a:lnTo>
                      <a:pt x="101" y="74"/>
                    </a:lnTo>
                    <a:lnTo>
                      <a:pt x="28" y="84"/>
                    </a:lnTo>
                    <a:lnTo>
                      <a:pt x="18" y="71"/>
                    </a:lnTo>
                    <a:lnTo>
                      <a:pt x="41" y="68"/>
                    </a:lnTo>
                    <a:lnTo>
                      <a:pt x="62" y="68"/>
                    </a:lnTo>
                    <a:lnTo>
                      <a:pt x="80" y="58"/>
                    </a:lnTo>
                    <a:lnTo>
                      <a:pt x="41" y="55"/>
                    </a:lnTo>
                    <a:lnTo>
                      <a:pt x="55" y="43"/>
                    </a:lnTo>
                    <a:lnTo>
                      <a:pt x="48" y="43"/>
                    </a:lnTo>
                    <a:lnTo>
                      <a:pt x="25" y="58"/>
                    </a:lnTo>
                    <a:lnTo>
                      <a:pt x="9" y="53"/>
                    </a:lnTo>
                    <a:lnTo>
                      <a:pt x="0" y="37"/>
                    </a:lnTo>
                    <a:lnTo>
                      <a:pt x="25" y="25"/>
                    </a:lnTo>
                    <a:lnTo>
                      <a:pt x="37" y="12"/>
                    </a:lnTo>
                    <a:lnTo>
                      <a:pt x="55" y="3"/>
                    </a:lnTo>
                    <a:lnTo>
                      <a:pt x="73" y="0"/>
                    </a:lnTo>
                    <a:lnTo>
                      <a:pt x="73" y="16"/>
                    </a:lnTo>
                    <a:lnTo>
                      <a:pt x="84" y="16"/>
                    </a:lnTo>
                    <a:lnTo>
                      <a:pt x="89" y="21"/>
                    </a:lnTo>
                    <a:lnTo>
                      <a:pt x="89" y="37"/>
                    </a:lnTo>
                    <a:lnTo>
                      <a:pt x="84" y="49"/>
                    </a:lnTo>
                    <a:lnTo>
                      <a:pt x="94" y="53"/>
                    </a:lnTo>
                    <a:lnTo>
                      <a:pt x="107" y="62"/>
                    </a:lnTo>
                    <a:lnTo>
                      <a:pt x="114" y="49"/>
                    </a:lnTo>
                    <a:lnTo>
                      <a:pt x="123" y="37"/>
                    </a:lnTo>
                    <a:lnTo>
                      <a:pt x="132" y="21"/>
                    </a:lnTo>
                    <a:lnTo>
                      <a:pt x="151" y="12"/>
                    </a:lnTo>
                    <a:lnTo>
                      <a:pt x="144" y="28"/>
                    </a:lnTo>
                    <a:lnTo>
                      <a:pt x="139" y="43"/>
                    </a:lnTo>
                    <a:lnTo>
                      <a:pt x="141" y="55"/>
                    </a:lnTo>
                    <a:lnTo>
                      <a:pt x="157" y="49"/>
                    </a:lnTo>
                    <a:lnTo>
                      <a:pt x="160" y="62"/>
                    </a:lnTo>
                    <a:lnTo>
                      <a:pt x="144" y="78"/>
                    </a:lnTo>
                    <a:lnTo>
                      <a:pt x="130" y="8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648"/>
              <p:cNvSpPr>
                <a:spLocks/>
              </p:cNvSpPr>
              <p:nvPr/>
            </p:nvSpPr>
            <p:spPr bwMode="auto">
              <a:xfrm>
                <a:off x="3340100" y="1306513"/>
                <a:ext cx="254000" cy="141288"/>
              </a:xfrm>
              <a:custGeom>
                <a:avLst/>
                <a:gdLst>
                  <a:gd name="T0" fmla="*/ 130 w 160"/>
                  <a:gd name="T1" fmla="*/ 89 h 89"/>
                  <a:gd name="T2" fmla="*/ 94 w 160"/>
                  <a:gd name="T3" fmla="*/ 84 h 89"/>
                  <a:gd name="T4" fmla="*/ 101 w 160"/>
                  <a:gd name="T5" fmla="*/ 74 h 89"/>
                  <a:gd name="T6" fmla="*/ 28 w 160"/>
                  <a:gd name="T7" fmla="*/ 84 h 89"/>
                  <a:gd name="T8" fmla="*/ 18 w 160"/>
                  <a:gd name="T9" fmla="*/ 71 h 89"/>
                  <a:gd name="T10" fmla="*/ 41 w 160"/>
                  <a:gd name="T11" fmla="*/ 68 h 89"/>
                  <a:gd name="T12" fmla="*/ 62 w 160"/>
                  <a:gd name="T13" fmla="*/ 68 h 89"/>
                  <a:gd name="T14" fmla="*/ 80 w 160"/>
                  <a:gd name="T15" fmla="*/ 58 h 89"/>
                  <a:gd name="T16" fmla="*/ 41 w 160"/>
                  <a:gd name="T17" fmla="*/ 55 h 89"/>
                  <a:gd name="T18" fmla="*/ 55 w 160"/>
                  <a:gd name="T19" fmla="*/ 43 h 89"/>
                  <a:gd name="T20" fmla="*/ 48 w 160"/>
                  <a:gd name="T21" fmla="*/ 43 h 89"/>
                  <a:gd name="T22" fmla="*/ 25 w 160"/>
                  <a:gd name="T23" fmla="*/ 58 h 89"/>
                  <a:gd name="T24" fmla="*/ 9 w 160"/>
                  <a:gd name="T25" fmla="*/ 53 h 89"/>
                  <a:gd name="T26" fmla="*/ 0 w 160"/>
                  <a:gd name="T27" fmla="*/ 37 h 89"/>
                  <a:gd name="T28" fmla="*/ 25 w 160"/>
                  <a:gd name="T29" fmla="*/ 25 h 89"/>
                  <a:gd name="T30" fmla="*/ 37 w 160"/>
                  <a:gd name="T31" fmla="*/ 12 h 89"/>
                  <a:gd name="T32" fmla="*/ 55 w 160"/>
                  <a:gd name="T33" fmla="*/ 3 h 89"/>
                  <a:gd name="T34" fmla="*/ 73 w 160"/>
                  <a:gd name="T35" fmla="*/ 0 h 89"/>
                  <a:gd name="T36" fmla="*/ 73 w 160"/>
                  <a:gd name="T37" fmla="*/ 16 h 89"/>
                  <a:gd name="T38" fmla="*/ 84 w 160"/>
                  <a:gd name="T39" fmla="*/ 16 h 89"/>
                  <a:gd name="T40" fmla="*/ 89 w 160"/>
                  <a:gd name="T41" fmla="*/ 21 h 89"/>
                  <a:gd name="T42" fmla="*/ 89 w 160"/>
                  <a:gd name="T43" fmla="*/ 37 h 89"/>
                  <a:gd name="T44" fmla="*/ 84 w 160"/>
                  <a:gd name="T45" fmla="*/ 49 h 89"/>
                  <a:gd name="T46" fmla="*/ 94 w 160"/>
                  <a:gd name="T47" fmla="*/ 53 h 89"/>
                  <a:gd name="T48" fmla="*/ 107 w 160"/>
                  <a:gd name="T49" fmla="*/ 62 h 89"/>
                  <a:gd name="T50" fmla="*/ 114 w 160"/>
                  <a:gd name="T51" fmla="*/ 49 h 89"/>
                  <a:gd name="T52" fmla="*/ 123 w 160"/>
                  <a:gd name="T53" fmla="*/ 37 h 89"/>
                  <a:gd name="T54" fmla="*/ 132 w 160"/>
                  <a:gd name="T55" fmla="*/ 21 h 89"/>
                  <a:gd name="T56" fmla="*/ 151 w 160"/>
                  <a:gd name="T57" fmla="*/ 12 h 89"/>
                  <a:gd name="T58" fmla="*/ 144 w 160"/>
                  <a:gd name="T59" fmla="*/ 28 h 89"/>
                  <a:gd name="T60" fmla="*/ 139 w 160"/>
                  <a:gd name="T61" fmla="*/ 43 h 89"/>
                  <a:gd name="T62" fmla="*/ 141 w 160"/>
                  <a:gd name="T63" fmla="*/ 55 h 89"/>
                  <a:gd name="T64" fmla="*/ 157 w 160"/>
                  <a:gd name="T65" fmla="*/ 49 h 89"/>
                  <a:gd name="T66" fmla="*/ 160 w 160"/>
                  <a:gd name="T67" fmla="*/ 62 h 89"/>
                  <a:gd name="T68" fmla="*/ 144 w 160"/>
                  <a:gd name="T69" fmla="*/ 78 h 89"/>
                  <a:gd name="T70" fmla="*/ 130 w 160"/>
                  <a:gd name="T71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0" h="89">
                    <a:moveTo>
                      <a:pt x="130" y="89"/>
                    </a:moveTo>
                    <a:lnTo>
                      <a:pt x="94" y="84"/>
                    </a:lnTo>
                    <a:lnTo>
                      <a:pt x="101" y="74"/>
                    </a:lnTo>
                    <a:lnTo>
                      <a:pt x="28" y="84"/>
                    </a:lnTo>
                    <a:lnTo>
                      <a:pt x="18" y="71"/>
                    </a:lnTo>
                    <a:lnTo>
                      <a:pt x="41" y="68"/>
                    </a:lnTo>
                    <a:lnTo>
                      <a:pt x="62" y="68"/>
                    </a:lnTo>
                    <a:lnTo>
                      <a:pt x="80" y="58"/>
                    </a:lnTo>
                    <a:lnTo>
                      <a:pt x="41" y="55"/>
                    </a:lnTo>
                    <a:lnTo>
                      <a:pt x="55" y="43"/>
                    </a:lnTo>
                    <a:lnTo>
                      <a:pt x="48" y="43"/>
                    </a:lnTo>
                    <a:lnTo>
                      <a:pt x="25" y="58"/>
                    </a:lnTo>
                    <a:lnTo>
                      <a:pt x="9" y="53"/>
                    </a:lnTo>
                    <a:lnTo>
                      <a:pt x="0" y="37"/>
                    </a:lnTo>
                    <a:lnTo>
                      <a:pt x="25" y="25"/>
                    </a:lnTo>
                    <a:lnTo>
                      <a:pt x="37" y="12"/>
                    </a:lnTo>
                    <a:lnTo>
                      <a:pt x="55" y="3"/>
                    </a:lnTo>
                    <a:lnTo>
                      <a:pt x="73" y="0"/>
                    </a:lnTo>
                    <a:lnTo>
                      <a:pt x="73" y="16"/>
                    </a:lnTo>
                    <a:lnTo>
                      <a:pt x="84" y="16"/>
                    </a:lnTo>
                    <a:lnTo>
                      <a:pt x="89" y="21"/>
                    </a:lnTo>
                    <a:lnTo>
                      <a:pt x="89" y="37"/>
                    </a:lnTo>
                    <a:lnTo>
                      <a:pt x="84" y="49"/>
                    </a:lnTo>
                    <a:lnTo>
                      <a:pt x="94" y="53"/>
                    </a:lnTo>
                    <a:lnTo>
                      <a:pt x="107" y="62"/>
                    </a:lnTo>
                    <a:lnTo>
                      <a:pt x="114" y="49"/>
                    </a:lnTo>
                    <a:lnTo>
                      <a:pt x="123" y="37"/>
                    </a:lnTo>
                    <a:lnTo>
                      <a:pt x="132" y="21"/>
                    </a:lnTo>
                    <a:lnTo>
                      <a:pt x="151" y="12"/>
                    </a:lnTo>
                    <a:lnTo>
                      <a:pt x="144" y="28"/>
                    </a:lnTo>
                    <a:lnTo>
                      <a:pt x="139" y="43"/>
                    </a:lnTo>
                    <a:lnTo>
                      <a:pt x="141" y="55"/>
                    </a:lnTo>
                    <a:lnTo>
                      <a:pt x="157" y="49"/>
                    </a:lnTo>
                    <a:lnTo>
                      <a:pt x="160" y="62"/>
                    </a:lnTo>
                    <a:lnTo>
                      <a:pt x="144" y="78"/>
                    </a:lnTo>
                    <a:lnTo>
                      <a:pt x="130" y="89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649"/>
              <p:cNvSpPr>
                <a:spLocks/>
              </p:cNvSpPr>
              <p:nvPr/>
            </p:nvSpPr>
            <p:spPr bwMode="auto">
              <a:xfrm>
                <a:off x="4121150" y="2690813"/>
                <a:ext cx="166688" cy="192088"/>
              </a:xfrm>
              <a:custGeom>
                <a:avLst/>
                <a:gdLst>
                  <a:gd name="T0" fmla="*/ 93 w 105"/>
                  <a:gd name="T1" fmla="*/ 121 h 121"/>
                  <a:gd name="T2" fmla="*/ 81 w 105"/>
                  <a:gd name="T3" fmla="*/ 114 h 121"/>
                  <a:gd name="T4" fmla="*/ 88 w 105"/>
                  <a:gd name="T5" fmla="*/ 96 h 121"/>
                  <a:gd name="T6" fmla="*/ 84 w 105"/>
                  <a:gd name="T7" fmla="*/ 93 h 121"/>
                  <a:gd name="T8" fmla="*/ 75 w 105"/>
                  <a:gd name="T9" fmla="*/ 102 h 121"/>
                  <a:gd name="T10" fmla="*/ 50 w 105"/>
                  <a:gd name="T11" fmla="*/ 108 h 121"/>
                  <a:gd name="T12" fmla="*/ 68 w 105"/>
                  <a:gd name="T13" fmla="*/ 96 h 121"/>
                  <a:gd name="T14" fmla="*/ 50 w 105"/>
                  <a:gd name="T15" fmla="*/ 96 h 121"/>
                  <a:gd name="T16" fmla="*/ 0 w 105"/>
                  <a:gd name="T17" fmla="*/ 93 h 121"/>
                  <a:gd name="T18" fmla="*/ 0 w 105"/>
                  <a:gd name="T19" fmla="*/ 87 h 121"/>
                  <a:gd name="T20" fmla="*/ 16 w 105"/>
                  <a:gd name="T21" fmla="*/ 74 h 121"/>
                  <a:gd name="T22" fmla="*/ 3 w 105"/>
                  <a:gd name="T23" fmla="*/ 71 h 121"/>
                  <a:gd name="T24" fmla="*/ 25 w 105"/>
                  <a:gd name="T25" fmla="*/ 59 h 121"/>
                  <a:gd name="T26" fmla="*/ 25 w 105"/>
                  <a:gd name="T27" fmla="*/ 54 h 121"/>
                  <a:gd name="T28" fmla="*/ 41 w 105"/>
                  <a:gd name="T29" fmla="*/ 32 h 121"/>
                  <a:gd name="T30" fmla="*/ 53 w 105"/>
                  <a:gd name="T31" fmla="*/ 9 h 121"/>
                  <a:gd name="T32" fmla="*/ 75 w 105"/>
                  <a:gd name="T33" fmla="*/ 4 h 121"/>
                  <a:gd name="T34" fmla="*/ 81 w 105"/>
                  <a:gd name="T35" fmla="*/ 0 h 121"/>
                  <a:gd name="T36" fmla="*/ 72 w 105"/>
                  <a:gd name="T37" fmla="*/ 16 h 121"/>
                  <a:gd name="T38" fmla="*/ 50 w 105"/>
                  <a:gd name="T39" fmla="*/ 43 h 121"/>
                  <a:gd name="T40" fmla="*/ 62 w 105"/>
                  <a:gd name="T41" fmla="*/ 38 h 121"/>
                  <a:gd name="T42" fmla="*/ 66 w 105"/>
                  <a:gd name="T43" fmla="*/ 41 h 121"/>
                  <a:gd name="T44" fmla="*/ 62 w 105"/>
                  <a:gd name="T45" fmla="*/ 50 h 121"/>
                  <a:gd name="T46" fmla="*/ 81 w 105"/>
                  <a:gd name="T47" fmla="*/ 54 h 121"/>
                  <a:gd name="T48" fmla="*/ 98 w 105"/>
                  <a:gd name="T49" fmla="*/ 59 h 121"/>
                  <a:gd name="T50" fmla="*/ 93 w 105"/>
                  <a:gd name="T51" fmla="*/ 68 h 121"/>
                  <a:gd name="T52" fmla="*/ 93 w 105"/>
                  <a:gd name="T53" fmla="*/ 78 h 121"/>
                  <a:gd name="T54" fmla="*/ 102 w 105"/>
                  <a:gd name="T55" fmla="*/ 74 h 121"/>
                  <a:gd name="T56" fmla="*/ 105 w 105"/>
                  <a:gd name="T57" fmla="*/ 87 h 121"/>
                  <a:gd name="T58" fmla="*/ 105 w 105"/>
                  <a:gd name="T59" fmla="*/ 96 h 121"/>
                  <a:gd name="T60" fmla="*/ 102 w 105"/>
                  <a:gd name="T61" fmla="*/ 105 h 121"/>
                  <a:gd name="T62" fmla="*/ 93 w 105"/>
                  <a:gd name="T63" fmla="*/ 121 h 121"/>
                  <a:gd name="T64" fmla="*/ 93 w 105"/>
                  <a:gd name="T65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5" h="121">
                    <a:moveTo>
                      <a:pt x="93" y="121"/>
                    </a:moveTo>
                    <a:lnTo>
                      <a:pt x="81" y="114"/>
                    </a:lnTo>
                    <a:lnTo>
                      <a:pt x="88" y="96"/>
                    </a:lnTo>
                    <a:lnTo>
                      <a:pt x="84" y="93"/>
                    </a:lnTo>
                    <a:lnTo>
                      <a:pt x="75" y="102"/>
                    </a:lnTo>
                    <a:lnTo>
                      <a:pt x="50" y="108"/>
                    </a:lnTo>
                    <a:lnTo>
                      <a:pt x="68" y="96"/>
                    </a:lnTo>
                    <a:lnTo>
                      <a:pt x="50" y="96"/>
                    </a:lnTo>
                    <a:lnTo>
                      <a:pt x="0" y="93"/>
                    </a:lnTo>
                    <a:lnTo>
                      <a:pt x="0" y="87"/>
                    </a:lnTo>
                    <a:lnTo>
                      <a:pt x="16" y="74"/>
                    </a:lnTo>
                    <a:lnTo>
                      <a:pt x="3" y="71"/>
                    </a:lnTo>
                    <a:lnTo>
                      <a:pt x="25" y="59"/>
                    </a:lnTo>
                    <a:lnTo>
                      <a:pt x="25" y="54"/>
                    </a:lnTo>
                    <a:lnTo>
                      <a:pt x="41" y="32"/>
                    </a:lnTo>
                    <a:lnTo>
                      <a:pt x="53" y="9"/>
                    </a:lnTo>
                    <a:lnTo>
                      <a:pt x="75" y="4"/>
                    </a:lnTo>
                    <a:lnTo>
                      <a:pt x="81" y="0"/>
                    </a:lnTo>
                    <a:lnTo>
                      <a:pt x="72" y="16"/>
                    </a:lnTo>
                    <a:lnTo>
                      <a:pt x="50" y="43"/>
                    </a:lnTo>
                    <a:lnTo>
                      <a:pt x="62" y="38"/>
                    </a:lnTo>
                    <a:lnTo>
                      <a:pt x="66" y="41"/>
                    </a:lnTo>
                    <a:lnTo>
                      <a:pt x="62" y="50"/>
                    </a:lnTo>
                    <a:lnTo>
                      <a:pt x="81" y="54"/>
                    </a:lnTo>
                    <a:lnTo>
                      <a:pt x="98" y="59"/>
                    </a:lnTo>
                    <a:lnTo>
                      <a:pt x="93" y="68"/>
                    </a:lnTo>
                    <a:lnTo>
                      <a:pt x="93" y="78"/>
                    </a:lnTo>
                    <a:lnTo>
                      <a:pt x="102" y="74"/>
                    </a:lnTo>
                    <a:lnTo>
                      <a:pt x="105" y="87"/>
                    </a:lnTo>
                    <a:lnTo>
                      <a:pt x="105" y="96"/>
                    </a:lnTo>
                    <a:lnTo>
                      <a:pt x="102" y="105"/>
                    </a:lnTo>
                    <a:lnTo>
                      <a:pt x="93" y="121"/>
                    </a:lnTo>
                    <a:lnTo>
                      <a:pt x="93" y="12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650"/>
              <p:cNvSpPr>
                <a:spLocks/>
              </p:cNvSpPr>
              <p:nvPr/>
            </p:nvSpPr>
            <p:spPr bwMode="auto">
              <a:xfrm>
                <a:off x="3529013" y="1538288"/>
                <a:ext cx="147638" cy="141288"/>
              </a:xfrm>
              <a:custGeom>
                <a:avLst/>
                <a:gdLst>
                  <a:gd name="T0" fmla="*/ 20 w 93"/>
                  <a:gd name="T1" fmla="*/ 89 h 89"/>
                  <a:gd name="T2" fmla="*/ 13 w 93"/>
                  <a:gd name="T3" fmla="*/ 86 h 89"/>
                  <a:gd name="T4" fmla="*/ 16 w 93"/>
                  <a:gd name="T5" fmla="*/ 73 h 89"/>
                  <a:gd name="T6" fmla="*/ 16 w 93"/>
                  <a:gd name="T7" fmla="*/ 60 h 89"/>
                  <a:gd name="T8" fmla="*/ 11 w 93"/>
                  <a:gd name="T9" fmla="*/ 49 h 89"/>
                  <a:gd name="T10" fmla="*/ 0 w 93"/>
                  <a:gd name="T11" fmla="*/ 39 h 89"/>
                  <a:gd name="T12" fmla="*/ 0 w 93"/>
                  <a:gd name="T13" fmla="*/ 24 h 89"/>
                  <a:gd name="T14" fmla="*/ 16 w 93"/>
                  <a:gd name="T15" fmla="*/ 18 h 89"/>
                  <a:gd name="T16" fmla="*/ 16 w 93"/>
                  <a:gd name="T17" fmla="*/ 36 h 89"/>
                  <a:gd name="T18" fmla="*/ 20 w 93"/>
                  <a:gd name="T19" fmla="*/ 39 h 89"/>
                  <a:gd name="T20" fmla="*/ 28 w 93"/>
                  <a:gd name="T21" fmla="*/ 30 h 89"/>
                  <a:gd name="T22" fmla="*/ 38 w 93"/>
                  <a:gd name="T23" fmla="*/ 21 h 89"/>
                  <a:gd name="T24" fmla="*/ 47 w 93"/>
                  <a:gd name="T25" fmla="*/ 21 h 89"/>
                  <a:gd name="T26" fmla="*/ 47 w 93"/>
                  <a:gd name="T27" fmla="*/ 14 h 89"/>
                  <a:gd name="T28" fmla="*/ 34 w 93"/>
                  <a:gd name="T29" fmla="*/ 9 h 89"/>
                  <a:gd name="T30" fmla="*/ 47 w 93"/>
                  <a:gd name="T31" fmla="*/ 0 h 89"/>
                  <a:gd name="T32" fmla="*/ 56 w 93"/>
                  <a:gd name="T33" fmla="*/ 2 h 89"/>
                  <a:gd name="T34" fmla="*/ 66 w 93"/>
                  <a:gd name="T35" fmla="*/ 9 h 89"/>
                  <a:gd name="T36" fmla="*/ 87 w 93"/>
                  <a:gd name="T37" fmla="*/ 9 h 89"/>
                  <a:gd name="T38" fmla="*/ 93 w 93"/>
                  <a:gd name="T39" fmla="*/ 14 h 89"/>
                  <a:gd name="T40" fmla="*/ 90 w 93"/>
                  <a:gd name="T41" fmla="*/ 18 h 89"/>
                  <a:gd name="T42" fmla="*/ 81 w 93"/>
                  <a:gd name="T43" fmla="*/ 18 h 89"/>
                  <a:gd name="T44" fmla="*/ 84 w 93"/>
                  <a:gd name="T45" fmla="*/ 21 h 89"/>
                  <a:gd name="T46" fmla="*/ 75 w 93"/>
                  <a:gd name="T47" fmla="*/ 21 h 89"/>
                  <a:gd name="T48" fmla="*/ 59 w 93"/>
                  <a:gd name="T49" fmla="*/ 27 h 89"/>
                  <a:gd name="T50" fmla="*/ 59 w 93"/>
                  <a:gd name="T51" fmla="*/ 34 h 89"/>
                  <a:gd name="T52" fmla="*/ 66 w 93"/>
                  <a:gd name="T53" fmla="*/ 34 h 89"/>
                  <a:gd name="T54" fmla="*/ 72 w 93"/>
                  <a:gd name="T55" fmla="*/ 36 h 89"/>
                  <a:gd name="T56" fmla="*/ 75 w 93"/>
                  <a:gd name="T57" fmla="*/ 55 h 89"/>
                  <a:gd name="T58" fmla="*/ 63 w 93"/>
                  <a:gd name="T59" fmla="*/ 70 h 89"/>
                  <a:gd name="T60" fmla="*/ 50 w 93"/>
                  <a:gd name="T61" fmla="*/ 79 h 89"/>
                  <a:gd name="T62" fmla="*/ 38 w 93"/>
                  <a:gd name="T63" fmla="*/ 76 h 89"/>
                  <a:gd name="T64" fmla="*/ 41 w 93"/>
                  <a:gd name="T65" fmla="*/ 70 h 89"/>
                  <a:gd name="T66" fmla="*/ 32 w 93"/>
                  <a:gd name="T67" fmla="*/ 73 h 89"/>
                  <a:gd name="T68" fmla="*/ 32 w 93"/>
                  <a:gd name="T69" fmla="*/ 82 h 89"/>
                  <a:gd name="T70" fmla="*/ 20 w 93"/>
                  <a:gd name="T71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3" h="89">
                    <a:moveTo>
                      <a:pt x="20" y="89"/>
                    </a:moveTo>
                    <a:lnTo>
                      <a:pt x="13" y="86"/>
                    </a:lnTo>
                    <a:lnTo>
                      <a:pt x="16" y="73"/>
                    </a:lnTo>
                    <a:lnTo>
                      <a:pt x="16" y="60"/>
                    </a:lnTo>
                    <a:lnTo>
                      <a:pt x="11" y="49"/>
                    </a:lnTo>
                    <a:lnTo>
                      <a:pt x="0" y="39"/>
                    </a:lnTo>
                    <a:lnTo>
                      <a:pt x="0" y="24"/>
                    </a:lnTo>
                    <a:lnTo>
                      <a:pt x="16" y="18"/>
                    </a:lnTo>
                    <a:lnTo>
                      <a:pt x="16" y="36"/>
                    </a:lnTo>
                    <a:lnTo>
                      <a:pt x="20" y="39"/>
                    </a:lnTo>
                    <a:lnTo>
                      <a:pt x="28" y="30"/>
                    </a:lnTo>
                    <a:lnTo>
                      <a:pt x="38" y="21"/>
                    </a:lnTo>
                    <a:lnTo>
                      <a:pt x="47" y="21"/>
                    </a:lnTo>
                    <a:lnTo>
                      <a:pt x="47" y="14"/>
                    </a:lnTo>
                    <a:lnTo>
                      <a:pt x="34" y="9"/>
                    </a:lnTo>
                    <a:lnTo>
                      <a:pt x="47" y="0"/>
                    </a:lnTo>
                    <a:lnTo>
                      <a:pt x="56" y="2"/>
                    </a:lnTo>
                    <a:lnTo>
                      <a:pt x="66" y="9"/>
                    </a:lnTo>
                    <a:lnTo>
                      <a:pt x="87" y="9"/>
                    </a:lnTo>
                    <a:lnTo>
                      <a:pt x="93" y="14"/>
                    </a:lnTo>
                    <a:lnTo>
                      <a:pt x="90" y="18"/>
                    </a:lnTo>
                    <a:lnTo>
                      <a:pt x="81" y="18"/>
                    </a:lnTo>
                    <a:lnTo>
                      <a:pt x="84" y="21"/>
                    </a:lnTo>
                    <a:lnTo>
                      <a:pt x="75" y="21"/>
                    </a:lnTo>
                    <a:lnTo>
                      <a:pt x="59" y="27"/>
                    </a:lnTo>
                    <a:lnTo>
                      <a:pt x="59" y="34"/>
                    </a:lnTo>
                    <a:lnTo>
                      <a:pt x="66" y="34"/>
                    </a:lnTo>
                    <a:lnTo>
                      <a:pt x="72" y="36"/>
                    </a:lnTo>
                    <a:lnTo>
                      <a:pt x="75" y="55"/>
                    </a:lnTo>
                    <a:lnTo>
                      <a:pt x="63" y="70"/>
                    </a:lnTo>
                    <a:lnTo>
                      <a:pt x="50" y="79"/>
                    </a:lnTo>
                    <a:lnTo>
                      <a:pt x="38" y="76"/>
                    </a:lnTo>
                    <a:lnTo>
                      <a:pt x="41" y="70"/>
                    </a:lnTo>
                    <a:lnTo>
                      <a:pt x="32" y="73"/>
                    </a:lnTo>
                    <a:lnTo>
                      <a:pt x="32" y="82"/>
                    </a:lnTo>
                    <a:lnTo>
                      <a:pt x="20" y="8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51"/>
              <p:cNvSpPr>
                <a:spLocks/>
              </p:cNvSpPr>
              <p:nvPr/>
            </p:nvSpPr>
            <p:spPr bwMode="auto">
              <a:xfrm>
                <a:off x="3529013" y="1538288"/>
                <a:ext cx="147638" cy="141288"/>
              </a:xfrm>
              <a:custGeom>
                <a:avLst/>
                <a:gdLst>
                  <a:gd name="T0" fmla="*/ 20 w 93"/>
                  <a:gd name="T1" fmla="*/ 89 h 89"/>
                  <a:gd name="T2" fmla="*/ 13 w 93"/>
                  <a:gd name="T3" fmla="*/ 86 h 89"/>
                  <a:gd name="T4" fmla="*/ 16 w 93"/>
                  <a:gd name="T5" fmla="*/ 73 h 89"/>
                  <a:gd name="T6" fmla="*/ 16 w 93"/>
                  <a:gd name="T7" fmla="*/ 60 h 89"/>
                  <a:gd name="T8" fmla="*/ 11 w 93"/>
                  <a:gd name="T9" fmla="*/ 49 h 89"/>
                  <a:gd name="T10" fmla="*/ 0 w 93"/>
                  <a:gd name="T11" fmla="*/ 39 h 89"/>
                  <a:gd name="T12" fmla="*/ 0 w 93"/>
                  <a:gd name="T13" fmla="*/ 24 h 89"/>
                  <a:gd name="T14" fmla="*/ 16 w 93"/>
                  <a:gd name="T15" fmla="*/ 18 h 89"/>
                  <a:gd name="T16" fmla="*/ 16 w 93"/>
                  <a:gd name="T17" fmla="*/ 36 h 89"/>
                  <a:gd name="T18" fmla="*/ 20 w 93"/>
                  <a:gd name="T19" fmla="*/ 39 h 89"/>
                  <a:gd name="T20" fmla="*/ 28 w 93"/>
                  <a:gd name="T21" fmla="*/ 30 h 89"/>
                  <a:gd name="T22" fmla="*/ 38 w 93"/>
                  <a:gd name="T23" fmla="*/ 21 h 89"/>
                  <a:gd name="T24" fmla="*/ 47 w 93"/>
                  <a:gd name="T25" fmla="*/ 21 h 89"/>
                  <a:gd name="T26" fmla="*/ 47 w 93"/>
                  <a:gd name="T27" fmla="*/ 14 h 89"/>
                  <a:gd name="T28" fmla="*/ 34 w 93"/>
                  <a:gd name="T29" fmla="*/ 9 h 89"/>
                  <a:gd name="T30" fmla="*/ 47 w 93"/>
                  <a:gd name="T31" fmla="*/ 0 h 89"/>
                  <a:gd name="T32" fmla="*/ 56 w 93"/>
                  <a:gd name="T33" fmla="*/ 2 h 89"/>
                  <a:gd name="T34" fmla="*/ 66 w 93"/>
                  <a:gd name="T35" fmla="*/ 9 h 89"/>
                  <a:gd name="T36" fmla="*/ 87 w 93"/>
                  <a:gd name="T37" fmla="*/ 9 h 89"/>
                  <a:gd name="T38" fmla="*/ 93 w 93"/>
                  <a:gd name="T39" fmla="*/ 14 h 89"/>
                  <a:gd name="T40" fmla="*/ 90 w 93"/>
                  <a:gd name="T41" fmla="*/ 18 h 89"/>
                  <a:gd name="T42" fmla="*/ 81 w 93"/>
                  <a:gd name="T43" fmla="*/ 18 h 89"/>
                  <a:gd name="T44" fmla="*/ 84 w 93"/>
                  <a:gd name="T45" fmla="*/ 21 h 89"/>
                  <a:gd name="T46" fmla="*/ 75 w 93"/>
                  <a:gd name="T47" fmla="*/ 21 h 89"/>
                  <a:gd name="T48" fmla="*/ 59 w 93"/>
                  <a:gd name="T49" fmla="*/ 27 h 89"/>
                  <a:gd name="T50" fmla="*/ 59 w 93"/>
                  <a:gd name="T51" fmla="*/ 34 h 89"/>
                  <a:gd name="T52" fmla="*/ 66 w 93"/>
                  <a:gd name="T53" fmla="*/ 34 h 89"/>
                  <a:gd name="T54" fmla="*/ 72 w 93"/>
                  <a:gd name="T55" fmla="*/ 36 h 89"/>
                  <a:gd name="T56" fmla="*/ 75 w 93"/>
                  <a:gd name="T57" fmla="*/ 55 h 89"/>
                  <a:gd name="T58" fmla="*/ 63 w 93"/>
                  <a:gd name="T59" fmla="*/ 70 h 89"/>
                  <a:gd name="T60" fmla="*/ 50 w 93"/>
                  <a:gd name="T61" fmla="*/ 79 h 89"/>
                  <a:gd name="T62" fmla="*/ 38 w 93"/>
                  <a:gd name="T63" fmla="*/ 76 h 89"/>
                  <a:gd name="T64" fmla="*/ 41 w 93"/>
                  <a:gd name="T65" fmla="*/ 70 h 89"/>
                  <a:gd name="T66" fmla="*/ 32 w 93"/>
                  <a:gd name="T67" fmla="*/ 73 h 89"/>
                  <a:gd name="T68" fmla="*/ 32 w 93"/>
                  <a:gd name="T69" fmla="*/ 82 h 89"/>
                  <a:gd name="T70" fmla="*/ 20 w 93"/>
                  <a:gd name="T71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3" h="89">
                    <a:moveTo>
                      <a:pt x="20" y="89"/>
                    </a:moveTo>
                    <a:lnTo>
                      <a:pt x="13" y="86"/>
                    </a:lnTo>
                    <a:lnTo>
                      <a:pt x="16" y="73"/>
                    </a:lnTo>
                    <a:lnTo>
                      <a:pt x="16" y="60"/>
                    </a:lnTo>
                    <a:lnTo>
                      <a:pt x="11" y="49"/>
                    </a:lnTo>
                    <a:lnTo>
                      <a:pt x="0" y="39"/>
                    </a:lnTo>
                    <a:lnTo>
                      <a:pt x="0" y="24"/>
                    </a:lnTo>
                    <a:lnTo>
                      <a:pt x="16" y="18"/>
                    </a:lnTo>
                    <a:lnTo>
                      <a:pt x="16" y="36"/>
                    </a:lnTo>
                    <a:lnTo>
                      <a:pt x="20" y="39"/>
                    </a:lnTo>
                    <a:lnTo>
                      <a:pt x="28" y="30"/>
                    </a:lnTo>
                    <a:lnTo>
                      <a:pt x="38" y="21"/>
                    </a:lnTo>
                    <a:lnTo>
                      <a:pt x="47" y="21"/>
                    </a:lnTo>
                    <a:lnTo>
                      <a:pt x="47" y="14"/>
                    </a:lnTo>
                    <a:lnTo>
                      <a:pt x="34" y="9"/>
                    </a:lnTo>
                    <a:lnTo>
                      <a:pt x="47" y="0"/>
                    </a:lnTo>
                    <a:lnTo>
                      <a:pt x="56" y="2"/>
                    </a:lnTo>
                    <a:lnTo>
                      <a:pt x="66" y="9"/>
                    </a:lnTo>
                    <a:lnTo>
                      <a:pt x="87" y="9"/>
                    </a:lnTo>
                    <a:lnTo>
                      <a:pt x="93" y="14"/>
                    </a:lnTo>
                    <a:lnTo>
                      <a:pt x="90" y="18"/>
                    </a:lnTo>
                    <a:lnTo>
                      <a:pt x="81" y="18"/>
                    </a:lnTo>
                    <a:lnTo>
                      <a:pt x="84" y="21"/>
                    </a:lnTo>
                    <a:lnTo>
                      <a:pt x="75" y="21"/>
                    </a:lnTo>
                    <a:lnTo>
                      <a:pt x="59" y="27"/>
                    </a:lnTo>
                    <a:lnTo>
                      <a:pt x="59" y="34"/>
                    </a:lnTo>
                    <a:lnTo>
                      <a:pt x="66" y="34"/>
                    </a:lnTo>
                    <a:lnTo>
                      <a:pt x="72" y="36"/>
                    </a:lnTo>
                    <a:lnTo>
                      <a:pt x="75" y="55"/>
                    </a:lnTo>
                    <a:lnTo>
                      <a:pt x="63" y="70"/>
                    </a:lnTo>
                    <a:lnTo>
                      <a:pt x="50" y="79"/>
                    </a:lnTo>
                    <a:lnTo>
                      <a:pt x="38" y="76"/>
                    </a:lnTo>
                    <a:lnTo>
                      <a:pt x="41" y="70"/>
                    </a:lnTo>
                    <a:lnTo>
                      <a:pt x="32" y="73"/>
                    </a:lnTo>
                    <a:lnTo>
                      <a:pt x="32" y="82"/>
                    </a:lnTo>
                    <a:lnTo>
                      <a:pt x="20" y="89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652"/>
              <p:cNvSpPr>
                <a:spLocks/>
              </p:cNvSpPr>
              <p:nvPr/>
            </p:nvSpPr>
            <p:spPr bwMode="auto">
              <a:xfrm>
                <a:off x="3617913" y="1976438"/>
                <a:ext cx="173038" cy="136525"/>
              </a:xfrm>
              <a:custGeom>
                <a:avLst/>
                <a:gdLst>
                  <a:gd name="T0" fmla="*/ 92 w 109"/>
                  <a:gd name="T1" fmla="*/ 86 h 86"/>
                  <a:gd name="T2" fmla="*/ 71 w 109"/>
                  <a:gd name="T3" fmla="*/ 77 h 86"/>
                  <a:gd name="T4" fmla="*/ 71 w 109"/>
                  <a:gd name="T5" fmla="*/ 63 h 86"/>
                  <a:gd name="T6" fmla="*/ 62 w 109"/>
                  <a:gd name="T7" fmla="*/ 65 h 86"/>
                  <a:gd name="T8" fmla="*/ 46 w 109"/>
                  <a:gd name="T9" fmla="*/ 75 h 86"/>
                  <a:gd name="T10" fmla="*/ 34 w 109"/>
                  <a:gd name="T11" fmla="*/ 86 h 86"/>
                  <a:gd name="T12" fmla="*/ 19 w 109"/>
                  <a:gd name="T13" fmla="*/ 86 h 86"/>
                  <a:gd name="T14" fmla="*/ 16 w 109"/>
                  <a:gd name="T15" fmla="*/ 77 h 86"/>
                  <a:gd name="T16" fmla="*/ 0 w 109"/>
                  <a:gd name="T17" fmla="*/ 81 h 86"/>
                  <a:gd name="T18" fmla="*/ 3 w 109"/>
                  <a:gd name="T19" fmla="*/ 71 h 86"/>
                  <a:gd name="T20" fmla="*/ 19 w 109"/>
                  <a:gd name="T21" fmla="*/ 65 h 86"/>
                  <a:gd name="T22" fmla="*/ 34 w 109"/>
                  <a:gd name="T23" fmla="*/ 31 h 86"/>
                  <a:gd name="T24" fmla="*/ 44 w 109"/>
                  <a:gd name="T25" fmla="*/ 13 h 86"/>
                  <a:gd name="T26" fmla="*/ 59 w 109"/>
                  <a:gd name="T27" fmla="*/ 0 h 86"/>
                  <a:gd name="T28" fmla="*/ 59 w 109"/>
                  <a:gd name="T29" fmla="*/ 22 h 86"/>
                  <a:gd name="T30" fmla="*/ 67 w 109"/>
                  <a:gd name="T31" fmla="*/ 18 h 86"/>
                  <a:gd name="T32" fmla="*/ 89 w 109"/>
                  <a:gd name="T33" fmla="*/ 43 h 86"/>
                  <a:gd name="T34" fmla="*/ 89 w 109"/>
                  <a:gd name="T35" fmla="*/ 63 h 86"/>
                  <a:gd name="T36" fmla="*/ 103 w 109"/>
                  <a:gd name="T37" fmla="*/ 68 h 86"/>
                  <a:gd name="T38" fmla="*/ 109 w 109"/>
                  <a:gd name="T39" fmla="*/ 81 h 86"/>
                  <a:gd name="T40" fmla="*/ 92 w 109"/>
                  <a:gd name="T41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9" h="86">
                    <a:moveTo>
                      <a:pt x="92" y="86"/>
                    </a:moveTo>
                    <a:lnTo>
                      <a:pt x="71" y="77"/>
                    </a:lnTo>
                    <a:lnTo>
                      <a:pt x="71" y="63"/>
                    </a:lnTo>
                    <a:lnTo>
                      <a:pt x="62" y="65"/>
                    </a:lnTo>
                    <a:lnTo>
                      <a:pt x="46" y="75"/>
                    </a:lnTo>
                    <a:lnTo>
                      <a:pt x="34" y="86"/>
                    </a:lnTo>
                    <a:lnTo>
                      <a:pt x="19" y="86"/>
                    </a:lnTo>
                    <a:lnTo>
                      <a:pt x="16" y="77"/>
                    </a:lnTo>
                    <a:lnTo>
                      <a:pt x="0" y="81"/>
                    </a:lnTo>
                    <a:lnTo>
                      <a:pt x="3" y="71"/>
                    </a:lnTo>
                    <a:lnTo>
                      <a:pt x="19" y="65"/>
                    </a:lnTo>
                    <a:lnTo>
                      <a:pt x="34" y="31"/>
                    </a:lnTo>
                    <a:lnTo>
                      <a:pt x="44" y="13"/>
                    </a:lnTo>
                    <a:lnTo>
                      <a:pt x="59" y="0"/>
                    </a:lnTo>
                    <a:lnTo>
                      <a:pt x="59" y="22"/>
                    </a:lnTo>
                    <a:lnTo>
                      <a:pt x="67" y="18"/>
                    </a:lnTo>
                    <a:lnTo>
                      <a:pt x="89" y="43"/>
                    </a:lnTo>
                    <a:lnTo>
                      <a:pt x="89" y="63"/>
                    </a:lnTo>
                    <a:lnTo>
                      <a:pt x="103" y="68"/>
                    </a:lnTo>
                    <a:lnTo>
                      <a:pt x="109" y="81"/>
                    </a:lnTo>
                    <a:lnTo>
                      <a:pt x="92" y="8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653"/>
              <p:cNvSpPr>
                <a:spLocks/>
              </p:cNvSpPr>
              <p:nvPr/>
            </p:nvSpPr>
            <p:spPr bwMode="auto">
              <a:xfrm>
                <a:off x="3617913" y="1976438"/>
                <a:ext cx="173038" cy="136525"/>
              </a:xfrm>
              <a:custGeom>
                <a:avLst/>
                <a:gdLst>
                  <a:gd name="T0" fmla="*/ 92 w 109"/>
                  <a:gd name="T1" fmla="*/ 86 h 86"/>
                  <a:gd name="T2" fmla="*/ 71 w 109"/>
                  <a:gd name="T3" fmla="*/ 77 h 86"/>
                  <a:gd name="T4" fmla="*/ 71 w 109"/>
                  <a:gd name="T5" fmla="*/ 63 h 86"/>
                  <a:gd name="T6" fmla="*/ 62 w 109"/>
                  <a:gd name="T7" fmla="*/ 65 h 86"/>
                  <a:gd name="T8" fmla="*/ 46 w 109"/>
                  <a:gd name="T9" fmla="*/ 75 h 86"/>
                  <a:gd name="T10" fmla="*/ 34 w 109"/>
                  <a:gd name="T11" fmla="*/ 86 h 86"/>
                  <a:gd name="T12" fmla="*/ 19 w 109"/>
                  <a:gd name="T13" fmla="*/ 86 h 86"/>
                  <a:gd name="T14" fmla="*/ 16 w 109"/>
                  <a:gd name="T15" fmla="*/ 77 h 86"/>
                  <a:gd name="T16" fmla="*/ 0 w 109"/>
                  <a:gd name="T17" fmla="*/ 81 h 86"/>
                  <a:gd name="T18" fmla="*/ 3 w 109"/>
                  <a:gd name="T19" fmla="*/ 71 h 86"/>
                  <a:gd name="T20" fmla="*/ 19 w 109"/>
                  <a:gd name="T21" fmla="*/ 65 h 86"/>
                  <a:gd name="T22" fmla="*/ 34 w 109"/>
                  <a:gd name="T23" fmla="*/ 31 h 86"/>
                  <a:gd name="T24" fmla="*/ 44 w 109"/>
                  <a:gd name="T25" fmla="*/ 13 h 86"/>
                  <a:gd name="T26" fmla="*/ 59 w 109"/>
                  <a:gd name="T27" fmla="*/ 0 h 86"/>
                  <a:gd name="T28" fmla="*/ 59 w 109"/>
                  <a:gd name="T29" fmla="*/ 22 h 86"/>
                  <a:gd name="T30" fmla="*/ 67 w 109"/>
                  <a:gd name="T31" fmla="*/ 18 h 86"/>
                  <a:gd name="T32" fmla="*/ 89 w 109"/>
                  <a:gd name="T33" fmla="*/ 43 h 86"/>
                  <a:gd name="T34" fmla="*/ 89 w 109"/>
                  <a:gd name="T35" fmla="*/ 63 h 86"/>
                  <a:gd name="T36" fmla="*/ 103 w 109"/>
                  <a:gd name="T37" fmla="*/ 68 h 86"/>
                  <a:gd name="T38" fmla="*/ 109 w 109"/>
                  <a:gd name="T39" fmla="*/ 81 h 86"/>
                  <a:gd name="T40" fmla="*/ 92 w 109"/>
                  <a:gd name="T41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9" h="86">
                    <a:moveTo>
                      <a:pt x="92" y="86"/>
                    </a:moveTo>
                    <a:lnTo>
                      <a:pt x="71" y="77"/>
                    </a:lnTo>
                    <a:lnTo>
                      <a:pt x="71" y="63"/>
                    </a:lnTo>
                    <a:lnTo>
                      <a:pt x="62" y="65"/>
                    </a:lnTo>
                    <a:lnTo>
                      <a:pt x="46" y="75"/>
                    </a:lnTo>
                    <a:lnTo>
                      <a:pt x="34" y="86"/>
                    </a:lnTo>
                    <a:lnTo>
                      <a:pt x="19" y="86"/>
                    </a:lnTo>
                    <a:lnTo>
                      <a:pt x="16" y="77"/>
                    </a:lnTo>
                    <a:lnTo>
                      <a:pt x="0" y="81"/>
                    </a:lnTo>
                    <a:lnTo>
                      <a:pt x="3" y="71"/>
                    </a:lnTo>
                    <a:lnTo>
                      <a:pt x="19" y="65"/>
                    </a:lnTo>
                    <a:lnTo>
                      <a:pt x="34" y="31"/>
                    </a:lnTo>
                    <a:lnTo>
                      <a:pt x="44" y="13"/>
                    </a:lnTo>
                    <a:lnTo>
                      <a:pt x="59" y="0"/>
                    </a:lnTo>
                    <a:lnTo>
                      <a:pt x="59" y="22"/>
                    </a:lnTo>
                    <a:lnTo>
                      <a:pt x="67" y="18"/>
                    </a:lnTo>
                    <a:lnTo>
                      <a:pt x="89" y="43"/>
                    </a:lnTo>
                    <a:lnTo>
                      <a:pt x="89" y="63"/>
                    </a:lnTo>
                    <a:lnTo>
                      <a:pt x="103" y="68"/>
                    </a:lnTo>
                    <a:lnTo>
                      <a:pt x="109" y="81"/>
                    </a:lnTo>
                    <a:lnTo>
                      <a:pt x="92" y="86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654"/>
              <p:cNvSpPr>
                <a:spLocks/>
              </p:cNvSpPr>
              <p:nvPr/>
            </p:nvSpPr>
            <p:spPr bwMode="auto">
              <a:xfrm>
                <a:off x="3636963" y="1360488"/>
                <a:ext cx="122238" cy="127000"/>
              </a:xfrm>
              <a:custGeom>
                <a:avLst/>
                <a:gdLst>
                  <a:gd name="T0" fmla="*/ 43 w 77"/>
                  <a:gd name="T1" fmla="*/ 80 h 80"/>
                  <a:gd name="T2" fmla="*/ 19 w 77"/>
                  <a:gd name="T3" fmla="*/ 74 h 80"/>
                  <a:gd name="T4" fmla="*/ 38 w 77"/>
                  <a:gd name="T5" fmla="*/ 53 h 80"/>
                  <a:gd name="T6" fmla="*/ 4 w 77"/>
                  <a:gd name="T7" fmla="*/ 50 h 80"/>
                  <a:gd name="T8" fmla="*/ 0 w 77"/>
                  <a:gd name="T9" fmla="*/ 40 h 80"/>
                  <a:gd name="T10" fmla="*/ 4 w 77"/>
                  <a:gd name="T11" fmla="*/ 19 h 80"/>
                  <a:gd name="T12" fmla="*/ 9 w 77"/>
                  <a:gd name="T13" fmla="*/ 0 h 80"/>
                  <a:gd name="T14" fmla="*/ 16 w 77"/>
                  <a:gd name="T15" fmla="*/ 7 h 80"/>
                  <a:gd name="T16" fmla="*/ 19 w 77"/>
                  <a:gd name="T17" fmla="*/ 19 h 80"/>
                  <a:gd name="T18" fmla="*/ 25 w 77"/>
                  <a:gd name="T19" fmla="*/ 40 h 80"/>
                  <a:gd name="T20" fmla="*/ 38 w 77"/>
                  <a:gd name="T21" fmla="*/ 19 h 80"/>
                  <a:gd name="T22" fmla="*/ 43 w 77"/>
                  <a:gd name="T23" fmla="*/ 40 h 80"/>
                  <a:gd name="T24" fmla="*/ 47 w 77"/>
                  <a:gd name="T25" fmla="*/ 19 h 80"/>
                  <a:gd name="T26" fmla="*/ 59 w 77"/>
                  <a:gd name="T27" fmla="*/ 19 h 80"/>
                  <a:gd name="T28" fmla="*/ 77 w 77"/>
                  <a:gd name="T29" fmla="*/ 24 h 80"/>
                  <a:gd name="T30" fmla="*/ 75 w 77"/>
                  <a:gd name="T31" fmla="*/ 46 h 80"/>
                  <a:gd name="T32" fmla="*/ 62 w 77"/>
                  <a:gd name="T33" fmla="*/ 62 h 80"/>
                  <a:gd name="T34" fmla="*/ 43 w 77"/>
                  <a:gd name="T3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7" h="80">
                    <a:moveTo>
                      <a:pt x="43" y="80"/>
                    </a:moveTo>
                    <a:lnTo>
                      <a:pt x="19" y="74"/>
                    </a:lnTo>
                    <a:lnTo>
                      <a:pt x="38" y="53"/>
                    </a:lnTo>
                    <a:lnTo>
                      <a:pt x="4" y="50"/>
                    </a:lnTo>
                    <a:lnTo>
                      <a:pt x="0" y="40"/>
                    </a:lnTo>
                    <a:lnTo>
                      <a:pt x="4" y="19"/>
                    </a:lnTo>
                    <a:lnTo>
                      <a:pt x="9" y="0"/>
                    </a:lnTo>
                    <a:lnTo>
                      <a:pt x="16" y="7"/>
                    </a:lnTo>
                    <a:lnTo>
                      <a:pt x="19" y="19"/>
                    </a:lnTo>
                    <a:lnTo>
                      <a:pt x="25" y="40"/>
                    </a:lnTo>
                    <a:lnTo>
                      <a:pt x="38" y="19"/>
                    </a:lnTo>
                    <a:lnTo>
                      <a:pt x="43" y="40"/>
                    </a:lnTo>
                    <a:lnTo>
                      <a:pt x="47" y="19"/>
                    </a:lnTo>
                    <a:lnTo>
                      <a:pt x="59" y="19"/>
                    </a:lnTo>
                    <a:lnTo>
                      <a:pt x="77" y="24"/>
                    </a:lnTo>
                    <a:lnTo>
                      <a:pt x="75" y="46"/>
                    </a:lnTo>
                    <a:lnTo>
                      <a:pt x="62" y="62"/>
                    </a:lnTo>
                    <a:lnTo>
                      <a:pt x="43" y="8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655"/>
              <p:cNvSpPr>
                <a:spLocks/>
              </p:cNvSpPr>
              <p:nvPr/>
            </p:nvSpPr>
            <p:spPr bwMode="auto">
              <a:xfrm>
                <a:off x="3636963" y="1360488"/>
                <a:ext cx="122238" cy="127000"/>
              </a:xfrm>
              <a:custGeom>
                <a:avLst/>
                <a:gdLst>
                  <a:gd name="T0" fmla="*/ 43 w 77"/>
                  <a:gd name="T1" fmla="*/ 80 h 80"/>
                  <a:gd name="T2" fmla="*/ 19 w 77"/>
                  <a:gd name="T3" fmla="*/ 74 h 80"/>
                  <a:gd name="T4" fmla="*/ 38 w 77"/>
                  <a:gd name="T5" fmla="*/ 53 h 80"/>
                  <a:gd name="T6" fmla="*/ 4 w 77"/>
                  <a:gd name="T7" fmla="*/ 50 h 80"/>
                  <a:gd name="T8" fmla="*/ 0 w 77"/>
                  <a:gd name="T9" fmla="*/ 40 h 80"/>
                  <a:gd name="T10" fmla="*/ 4 w 77"/>
                  <a:gd name="T11" fmla="*/ 19 h 80"/>
                  <a:gd name="T12" fmla="*/ 9 w 77"/>
                  <a:gd name="T13" fmla="*/ 0 h 80"/>
                  <a:gd name="T14" fmla="*/ 16 w 77"/>
                  <a:gd name="T15" fmla="*/ 7 h 80"/>
                  <a:gd name="T16" fmla="*/ 19 w 77"/>
                  <a:gd name="T17" fmla="*/ 19 h 80"/>
                  <a:gd name="T18" fmla="*/ 25 w 77"/>
                  <a:gd name="T19" fmla="*/ 40 h 80"/>
                  <a:gd name="T20" fmla="*/ 38 w 77"/>
                  <a:gd name="T21" fmla="*/ 19 h 80"/>
                  <a:gd name="T22" fmla="*/ 43 w 77"/>
                  <a:gd name="T23" fmla="*/ 40 h 80"/>
                  <a:gd name="T24" fmla="*/ 47 w 77"/>
                  <a:gd name="T25" fmla="*/ 19 h 80"/>
                  <a:gd name="T26" fmla="*/ 59 w 77"/>
                  <a:gd name="T27" fmla="*/ 19 h 80"/>
                  <a:gd name="T28" fmla="*/ 77 w 77"/>
                  <a:gd name="T29" fmla="*/ 24 h 80"/>
                  <a:gd name="T30" fmla="*/ 75 w 77"/>
                  <a:gd name="T31" fmla="*/ 46 h 80"/>
                  <a:gd name="T32" fmla="*/ 62 w 77"/>
                  <a:gd name="T33" fmla="*/ 62 h 80"/>
                  <a:gd name="T34" fmla="*/ 43 w 77"/>
                  <a:gd name="T3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7" h="80">
                    <a:moveTo>
                      <a:pt x="43" y="80"/>
                    </a:moveTo>
                    <a:lnTo>
                      <a:pt x="19" y="74"/>
                    </a:lnTo>
                    <a:lnTo>
                      <a:pt x="38" y="53"/>
                    </a:lnTo>
                    <a:lnTo>
                      <a:pt x="4" y="50"/>
                    </a:lnTo>
                    <a:lnTo>
                      <a:pt x="0" y="40"/>
                    </a:lnTo>
                    <a:lnTo>
                      <a:pt x="4" y="19"/>
                    </a:lnTo>
                    <a:lnTo>
                      <a:pt x="9" y="0"/>
                    </a:lnTo>
                    <a:lnTo>
                      <a:pt x="16" y="7"/>
                    </a:lnTo>
                    <a:lnTo>
                      <a:pt x="19" y="19"/>
                    </a:lnTo>
                    <a:lnTo>
                      <a:pt x="25" y="40"/>
                    </a:lnTo>
                    <a:lnTo>
                      <a:pt x="38" y="19"/>
                    </a:lnTo>
                    <a:lnTo>
                      <a:pt x="43" y="40"/>
                    </a:lnTo>
                    <a:lnTo>
                      <a:pt x="47" y="19"/>
                    </a:lnTo>
                    <a:lnTo>
                      <a:pt x="59" y="19"/>
                    </a:lnTo>
                    <a:lnTo>
                      <a:pt x="77" y="24"/>
                    </a:lnTo>
                    <a:lnTo>
                      <a:pt x="75" y="46"/>
                    </a:lnTo>
                    <a:lnTo>
                      <a:pt x="62" y="62"/>
                    </a:lnTo>
                    <a:lnTo>
                      <a:pt x="43" y="80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656"/>
              <p:cNvSpPr>
                <a:spLocks/>
              </p:cNvSpPr>
              <p:nvPr/>
            </p:nvSpPr>
            <p:spPr bwMode="auto">
              <a:xfrm>
                <a:off x="3286125" y="1233488"/>
                <a:ext cx="201613" cy="82550"/>
              </a:xfrm>
              <a:custGeom>
                <a:avLst/>
                <a:gdLst>
                  <a:gd name="T0" fmla="*/ 18 w 127"/>
                  <a:gd name="T1" fmla="*/ 52 h 52"/>
                  <a:gd name="T2" fmla="*/ 31 w 127"/>
                  <a:gd name="T3" fmla="*/ 34 h 52"/>
                  <a:gd name="T4" fmla="*/ 16 w 127"/>
                  <a:gd name="T5" fmla="*/ 44 h 52"/>
                  <a:gd name="T6" fmla="*/ 0 w 127"/>
                  <a:gd name="T7" fmla="*/ 41 h 52"/>
                  <a:gd name="T8" fmla="*/ 3 w 127"/>
                  <a:gd name="T9" fmla="*/ 28 h 52"/>
                  <a:gd name="T10" fmla="*/ 27 w 127"/>
                  <a:gd name="T11" fmla="*/ 25 h 52"/>
                  <a:gd name="T12" fmla="*/ 43 w 127"/>
                  <a:gd name="T13" fmla="*/ 15 h 52"/>
                  <a:gd name="T14" fmla="*/ 68 w 127"/>
                  <a:gd name="T15" fmla="*/ 10 h 52"/>
                  <a:gd name="T16" fmla="*/ 92 w 127"/>
                  <a:gd name="T17" fmla="*/ 0 h 52"/>
                  <a:gd name="T18" fmla="*/ 111 w 127"/>
                  <a:gd name="T19" fmla="*/ 10 h 52"/>
                  <a:gd name="T20" fmla="*/ 114 w 127"/>
                  <a:gd name="T21" fmla="*/ 3 h 52"/>
                  <a:gd name="T22" fmla="*/ 123 w 127"/>
                  <a:gd name="T23" fmla="*/ 3 h 52"/>
                  <a:gd name="T24" fmla="*/ 127 w 127"/>
                  <a:gd name="T25" fmla="*/ 15 h 52"/>
                  <a:gd name="T26" fmla="*/ 111 w 127"/>
                  <a:gd name="T27" fmla="*/ 21 h 52"/>
                  <a:gd name="T28" fmla="*/ 107 w 127"/>
                  <a:gd name="T29" fmla="*/ 31 h 52"/>
                  <a:gd name="T30" fmla="*/ 101 w 127"/>
                  <a:gd name="T31" fmla="*/ 31 h 52"/>
                  <a:gd name="T32" fmla="*/ 101 w 127"/>
                  <a:gd name="T33" fmla="*/ 37 h 52"/>
                  <a:gd name="T34" fmla="*/ 80 w 127"/>
                  <a:gd name="T35" fmla="*/ 41 h 52"/>
                  <a:gd name="T36" fmla="*/ 75 w 127"/>
                  <a:gd name="T37" fmla="*/ 49 h 52"/>
                  <a:gd name="T38" fmla="*/ 68 w 127"/>
                  <a:gd name="T39" fmla="*/ 41 h 52"/>
                  <a:gd name="T40" fmla="*/ 82 w 127"/>
                  <a:gd name="T41" fmla="*/ 21 h 52"/>
                  <a:gd name="T42" fmla="*/ 59 w 127"/>
                  <a:gd name="T43" fmla="*/ 31 h 52"/>
                  <a:gd name="T44" fmla="*/ 59 w 127"/>
                  <a:gd name="T45" fmla="*/ 37 h 52"/>
                  <a:gd name="T46" fmla="*/ 46 w 127"/>
                  <a:gd name="T47" fmla="*/ 44 h 52"/>
                  <a:gd name="T48" fmla="*/ 48 w 127"/>
                  <a:gd name="T49" fmla="*/ 37 h 52"/>
                  <a:gd name="T50" fmla="*/ 34 w 127"/>
                  <a:gd name="T51" fmla="*/ 49 h 52"/>
                  <a:gd name="T52" fmla="*/ 18 w 127"/>
                  <a:gd name="T5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7" h="52">
                    <a:moveTo>
                      <a:pt x="18" y="52"/>
                    </a:moveTo>
                    <a:lnTo>
                      <a:pt x="31" y="34"/>
                    </a:lnTo>
                    <a:lnTo>
                      <a:pt x="16" y="44"/>
                    </a:lnTo>
                    <a:lnTo>
                      <a:pt x="0" y="41"/>
                    </a:lnTo>
                    <a:lnTo>
                      <a:pt x="3" y="28"/>
                    </a:lnTo>
                    <a:lnTo>
                      <a:pt x="27" y="25"/>
                    </a:lnTo>
                    <a:lnTo>
                      <a:pt x="43" y="15"/>
                    </a:lnTo>
                    <a:lnTo>
                      <a:pt x="68" y="10"/>
                    </a:lnTo>
                    <a:lnTo>
                      <a:pt x="92" y="0"/>
                    </a:lnTo>
                    <a:lnTo>
                      <a:pt x="111" y="10"/>
                    </a:lnTo>
                    <a:lnTo>
                      <a:pt x="114" y="3"/>
                    </a:lnTo>
                    <a:lnTo>
                      <a:pt x="123" y="3"/>
                    </a:lnTo>
                    <a:lnTo>
                      <a:pt x="127" y="15"/>
                    </a:lnTo>
                    <a:lnTo>
                      <a:pt x="111" y="21"/>
                    </a:lnTo>
                    <a:lnTo>
                      <a:pt x="107" y="31"/>
                    </a:lnTo>
                    <a:lnTo>
                      <a:pt x="101" y="31"/>
                    </a:lnTo>
                    <a:lnTo>
                      <a:pt x="101" y="37"/>
                    </a:lnTo>
                    <a:lnTo>
                      <a:pt x="80" y="41"/>
                    </a:lnTo>
                    <a:lnTo>
                      <a:pt x="75" y="49"/>
                    </a:lnTo>
                    <a:lnTo>
                      <a:pt x="68" y="41"/>
                    </a:lnTo>
                    <a:lnTo>
                      <a:pt x="82" y="21"/>
                    </a:lnTo>
                    <a:lnTo>
                      <a:pt x="59" y="31"/>
                    </a:lnTo>
                    <a:lnTo>
                      <a:pt x="59" y="37"/>
                    </a:lnTo>
                    <a:lnTo>
                      <a:pt x="46" y="44"/>
                    </a:lnTo>
                    <a:lnTo>
                      <a:pt x="48" y="37"/>
                    </a:lnTo>
                    <a:lnTo>
                      <a:pt x="34" y="49"/>
                    </a:lnTo>
                    <a:lnTo>
                      <a:pt x="18" y="5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57"/>
              <p:cNvSpPr>
                <a:spLocks/>
              </p:cNvSpPr>
              <p:nvPr/>
            </p:nvSpPr>
            <p:spPr bwMode="auto">
              <a:xfrm>
                <a:off x="3286125" y="1233488"/>
                <a:ext cx="201613" cy="82550"/>
              </a:xfrm>
              <a:custGeom>
                <a:avLst/>
                <a:gdLst>
                  <a:gd name="T0" fmla="*/ 18 w 127"/>
                  <a:gd name="T1" fmla="*/ 52 h 52"/>
                  <a:gd name="T2" fmla="*/ 31 w 127"/>
                  <a:gd name="T3" fmla="*/ 34 h 52"/>
                  <a:gd name="T4" fmla="*/ 16 w 127"/>
                  <a:gd name="T5" fmla="*/ 44 h 52"/>
                  <a:gd name="T6" fmla="*/ 0 w 127"/>
                  <a:gd name="T7" fmla="*/ 41 h 52"/>
                  <a:gd name="T8" fmla="*/ 3 w 127"/>
                  <a:gd name="T9" fmla="*/ 28 h 52"/>
                  <a:gd name="T10" fmla="*/ 27 w 127"/>
                  <a:gd name="T11" fmla="*/ 25 h 52"/>
                  <a:gd name="T12" fmla="*/ 43 w 127"/>
                  <a:gd name="T13" fmla="*/ 15 h 52"/>
                  <a:gd name="T14" fmla="*/ 68 w 127"/>
                  <a:gd name="T15" fmla="*/ 10 h 52"/>
                  <a:gd name="T16" fmla="*/ 92 w 127"/>
                  <a:gd name="T17" fmla="*/ 0 h 52"/>
                  <a:gd name="T18" fmla="*/ 111 w 127"/>
                  <a:gd name="T19" fmla="*/ 10 h 52"/>
                  <a:gd name="T20" fmla="*/ 114 w 127"/>
                  <a:gd name="T21" fmla="*/ 3 h 52"/>
                  <a:gd name="T22" fmla="*/ 123 w 127"/>
                  <a:gd name="T23" fmla="*/ 3 h 52"/>
                  <a:gd name="T24" fmla="*/ 127 w 127"/>
                  <a:gd name="T25" fmla="*/ 15 h 52"/>
                  <a:gd name="T26" fmla="*/ 111 w 127"/>
                  <a:gd name="T27" fmla="*/ 21 h 52"/>
                  <a:gd name="T28" fmla="*/ 107 w 127"/>
                  <a:gd name="T29" fmla="*/ 31 h 52"/>
                  <a:gd name="T30" fmla="*/ 101 w 127"/>
                  <a:gd name="T31" fmla="*/ 31 h 52"/>
                  <a:gd name="T32" fmla="*/ 101 w 127"/>
                  <a:gd name="T33" fmla="*/ 37 h 52"/>
                  <a:gd name="T34" fmla="*/ 80 w 127"/>
                  <a:gd name="T35" fmla="*/ 41 h 52"/>
                  <a:gd name="T36" fmla="*/ 75 w 127"/>
                  <a:gd name="T37" fmla="*/ 49 h 52"/>
                  <a:gd name="T38" fmla="*/ 68 w 127"/>
                  <a:gd name="T39" fmla="*/ 41 h 52"/>
                  <a:gd name="T40" fmla="*/ 82 w 127"/>
                  <a:gd name="T41" fmla="*/ 21 h 52"/>
                  <a:gd name="T42" fmla="*/ 59 w 127"/>
                  <a:gd name="T43" fmla="*/ 31 h 52"/>
                  <a:gd name="T44" fmla="*/ 59 w 127"/>
                  <a:gd name="T45" fmla="*/ 37 h 52"/>
                  <a:gd name="T46" fmla="*/ 46 w 127"/>
                  <a:gd name="T47" fmla="*/ 44 h 52"/>
                  <a:gd name="T48" fmla="*/ 48 w 127"/>
                  <a:gd name="T49" fmla="*/ 37 h 52"/>
                  <a:gd name="T50" fmla="*/ 34 w 127"/>
                  <a:gd name="T51" fmla="*/ 49 h 52"/>
                  <a:gd name="T52" fmla="*/ 18 w 127"/>
                  <a:gd name="T5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7" h="52">
                    <a:moveTo>
                      <a:pt x="18" y="52"/>
                    </a:moveTo>
                    <a:lnTo>
                      <a:pt x="31" y="34"/>
                    </a:lnTo>
                    <a:lnTo>
                      <a:pt x="16" y="44"/>
                    </a:lnTo>
                    <a:lnTo>
                      <a:pt x="0" y="41"/>
                    </a:lnTo>
                    <a:lnTo>
                      <a:pt x="3" y="28"/>
                    </a:lnTo>
                    <a:lnTo>
                      <a:pt x="27" y="25"/>
                    </a:lnTo>
                    <a:lnTo>
                      <a:pt x="43" y="15"/>
                    </a:lnTo>
                    <a:lnTo>
                      <a:pt x="68" y="10"/>
                    </a:lnTo>
                    <a:lnTo>
                      <a:pt x="92" y="0"/>
                    </a:lnTo>
                    <a:lnTo>
                      <a:pt x="111" y="10"/>
                    </a:lnTo>
                    <a:lnTo>
                      <a:pt x="114" y="3"/>
                    </a:lnTo>
                    <a:lnTo>
                      <a:pt x="123" y="3"/>
                    </a:lnTo>
                    <a:lnTo>
                      <a:pt x="127" y="15"/>
                    </a:lnTo>
                    <a:lnTo>
                      <a:pt x="111" y="21"/>
                    </a:lnTo>
                    <a:lnTo>
                      <a:pt x="107" y="31"/>
                    </a:lnTo>
                    <a:lnTo>
                      <a:pt x="101" y="31"/>
                    </a:lnTo>
                    <a:lnTo>
                      <a:pt x="101" y="37"/>
                    </a:lnTo>
                    <a:lnTo>
                      <a:pt x="80" y="41"/>
                    </a:lnTo>
                    <a:lnTo>
                      <a:pt x="75" y="49"/>
                    </a:lnTo>
                    <a:lnTo>
                      <a:pt x="68" y="41"/>
                    </a:lnTo>
                    <a:lnTo>
                      <a:pt x="82" y="21"/>
                    </a:lnTo>
                    <a:lnTo>
                      <a:pt x="59" y="31"/>
                    </a:lnTo>
                    <a:lnTo>
                      <a:pt x="59" y="37"/>
                    </a:lnTo>
                    <a:lnTo>
                      <a:pt x="46" y="44"/>
                    </a:lnTo>
                    <a:lnTo>
                      <a:pt x="48" y="37"/>
                    </a:lnTo>
                    <a:lnTo>
                      <a:pt x="34" y="49"/>
                    </a:lnTo>
                    <a:lnTo>
                      <a:pt x="18" y="52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658"/>
              <p:cNvSpPr>
                <a:spLocks/>
              </p:cNvSpPr>
              <p:nvPr/>
            </p:nvSpPr>
            <p:spPr bwMode="auto">
              <a:xfrm>
                <a:off x="3657600" y="1560513"/>
                <a:ext cx="160338" cy="98425"/>
              </a:xfrm>
              <a:custGeom>
                <a:avLst/>
                <a:gdLst>
                  <a:gd name="T0" fmla="*/ 16 w 101"/>
                  <a:gd name="T1" fmla="*/ 62 h 62"/>
                  <a:gd name="T2" fmla="*/ 0 w 101"/>
                  <a:gd name="T3" fmla="*/ 56 h 62"/>
                  <a:gd name="T4" fmla="*/ 6 w 101"/>
                  <a:gd name="T5" fmla="*/ 41 h 62"/>
                  <a:gd name="T6" fmla="*/ 21 w 101"/>
                  <a:gd name="T7" fmla="*/ 16 h 62"/>
                  <a:gd name="T8" fmla="*/ 41 w 101"/>
                  <a:gd name="T9" fmla="*/ 0 h 62"/>
                  <a:gd name="T10" fmla="*/ 67 w 101"/>
                  <a:gd name="T11" fmla="*/ 0 h 62"/>
                  <a:gd name="T12" fmla="*/ 101 w 101"/>
                  <a:gd name="T13" fmla="*/ 16 h 62"/>
                  <a:gd name="T14" fmla="*/ 78 w 101"/>
                  <a:gd name="T15" fmla="*/ 31 h 62"/>
                  <a:gd name="T16" fmla="*/ 51 w 101"/>
                  <a:gd name="T17" fmla="*/ 46 h 62"/>
                  <a:gd name="T18" fmla="*/ 21 w 101"/>
                  <a:gd name="T19" fmla="*/ 31 h 62"/>
                  <a:gd name="T20" fmla="*/ 16 w 101"/>
                  <a:gd name="T21" fmla="*/ 41 h 62"/>
                  <a:gd name="T22" fmla="*/ 34 w 101"/>
                  <a:gd name="T23" fmla="*/ 43 h 62"/>
                  <a:gd name="T24" fmla="*/ 16 w 101"/>
                  <a:gd name="T2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62">
                    <a:moveTo>
                      <a:pt x="16" y="62"/>
                    </a:moveTo>
                    <a:lnTo>
                      <a:pt x="0" y="56"/>
                    </a:lnTo>
                    <a:lnTo>
                      <a:pt x="6" y="41"/>
                    </a:lnTo>
                    <a:lnTo>
                      <a:pt x="21" y="16"/>
                    </a:lnTo>
                    <a:lnTo>
                      <a:pt x="41" y="0"/>
                    </a:lnTo>
                    <a:lnTo>
                      <a:pt x="67" y="0"/>
                    </a:lnTo>
                    <a:lnTo>
                      <a:pt x="101" y="16"/>
                    </a:lnTo>
                    <a:lnTo>
                      <a:pt x="78" y="31"/>
                    </a:lnTo>
                    <a:lnTo>
                      <a:pt x="51" y="46"/>
                    </a:lnTo>
                    <a:lnTo>
                      <a:pt x="21" y="31"/>
                    </a:lnTo>
                    <a:lnTo>
                      <a:pt x="16" y="41"/>
                    </a:lnTo>
                    <a:lnTo>
                      <a:pt x="34" y="43"/>
                    </a:lnTo>
                    <a:lnTo>
                      <a:pt x="16" y="6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59"/>
              <p:cNvSpPr>
                <a:spLocks/>
              </p:cNvSpPr>
              <p:nvPr/>
            </p:nvSpPr>
            <p:spPr bwMode="auto">
              <a:xfrm>
                <a:off x="3657600" y="1560513"/>
                <a:ext cx="160338" cy="98425"/>
              </a:xfrm>
              <a:custGeom>
                <a:avLst/>
                <a:gdLst>
                  <a:gd name="T0" fmla="*/ 16 w 101"/>
                  <a:gd name="T1" fmla="*/ 62 h 62"/>
                  <a:gd name="T2" fmla="*/ 0 w 101"/>
                  <a:gd name="T3" fmla="*/ 56 h 62"/>
                  <a:gd name="T4" fmla="*/ 6 w 101"/>
                  <a:gd name="T5" fmla="*/ 41 h 62"/>
                  <a:gd name="T6" fmla="*/ 21 w 101"/>
                  <a:gd name="T7" fmla="*/ 16 h 62"/>
                  <a:gd name="T8" fmla="*/ 41 w 101"/>
                  <a:gd name="T9" fmla="*/ 0 h 62"/>
                  <a:gd name="T10" fmla="*/ 67 w 101"/>
                  <a:gd name="T11" fmla="*/ 0 h 62"/>
                  <a:gd name="T12" fmla="*/ 101 w 101"/>
                  <a:gd name="T13" fmla="*/ 16 h 62"/>
                  <a:gd name="T14" fmla="*/ 78 w 101"/>
                  <a:gd name="T15" fmla="*/ 31 h 62"/>
                  <a:gd name="T16" fmla="*/ 51 w 101"/>
                  <a:gd name="T17" fmla="*/ 46 h 62"/>
                  <a:gd name="T18" fmla="*/ 21 w 101"/>
                  <a:gd name="T19" fmla="*/ 31 h 62"/>
                  <a:gd name="T20" fmla="*/ 16 w 101"/>
                  <a:gd name="T21" fmla="*/ 41 h 62"/>
                  <a:gd name="T22" fmla="*/ 34 w 101"/>
                  <a:gd name="T23" fmla="*/ 43 h 62"/>
                  <a:gd name="T24" fmla="*/ 16 w 101"/>
                  <a:gd name="T2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62">
                    <a:moveTo>
                      <a:pt x="16" y="62"/>
                    </a:moveTo>
                    <a:lnTo>
                      <a:pt x="0" y="56"/>
                    </a:lnTo>
                    <a:lnTo>
                      <a:pt x="6" y="41"/>
                    </a:lnTo>
                    <a:lnTo>
                      <a:pt x="21" y="16"/>
                    </a:lnTo>
                    <a:lnTo>
                      <a:pt x="41" y="0"/>
                    </a:lnTo>
                    <a:lnTo>
                      <a:pt x="67" y="0"/>
                    </a:lnTo>
                    <a:lnTo>
                      <a:pt x="101" y="16"/>
                    </a:lnTo>
                    <a:lnTo>
                      <a:pt x="78" y="31"/>
                    </a:lnTo>
                    <a:lnTo>
                      <a:pt x="51" y="46"/>
                    </a:lnTo>
                    <a:lnTo>
                      <a:pt x="21" y="31"/>
                    </a:lnTo>
                    <a:lnTo>
                      <a:pt x="16" y="41"/>
                    </a:lnTo>
                    <a:lnTo>
                      <a:pt x="34" y="43"/>
                    </a:lnTo>
                    <a:lnTo>
                      <a:pt x="16" y="62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60"/>
              <p:cNvSpPr>
                <a:spLocks/>
              </p:cNvSpPr>
              <p:nvPr/>
            </p:nvSpPr>
            <p:spPr bwMode="auto">
              <a:xfrm>
                <a:off x="3540125" y="1228725"/>
                <a:ext cx="93663" cy="53975"/>
              </a:xfrm>
              <a:custGeom>
                <a:avLst/>
                <a:gdLst>
                  <a:gd name="T0" fmla="*/ 21 w 59"/>
                  <a:gd name="T1" fmla="*/ 34 h 34"/>
                  <a:gd name="T2" fmla="*/ 0 w 59"/>
                  <a:gd name="T3" fmla="*/ 34 h 34"/>
                  <a:gd name="T4" fmla="*/ 0 w 59"/>
                  <a:gd name="T5" fmla="*/ 24 h 34"/>
                  <a:gd name="T6" fmla="*/ 4 w 59"/>
                  <a:gd name="T7" fmla="*/ 15 h 34"/>
                  <a:gd name="T8" fmla="*/ 15 w 59"/>
                  <a:gd name="T9" fmla="*/ 3 h 34"/>
                  <a:gd name="T10" fmla="*/ 34 w 59"/>
                  <a:gd name="T11" fmla="*/ 0 h 34"/>
                  <a:gd name="T12" fmla="*/ 59 w 59"/>
                  <a:gd name="T13" fmla="*/ 9 h 34"/>
                  <a:gd name="T14" fmla="*/ 52 w 59"/>
                  <a:gd name="T15" fmla="*/ 15 h 34"/>
                  <a:gd name="T16" fmla="*/ 40 w 59"/>
                  <a:gd name="T17" fmla="*/ 15 h 34"/>
                  <a:gd name="T18" fmla="*/ 36 w 59"/>
                  <a:gd name="T19" fmla="*/ 18 h 34"/>
                  <a:gd name="T20" fmla="*/ 43 w 59"/>
                  <a:gd name="T21" fmla="*/ 24 h 34"/>
                  <a:gd name="T22" fmla="*/ 36 w 59"/>
                  <a:gd name="T23" fmla="*/ 31 h 34"/>
                  <a:gd name="T24" fmla="*/ 21 w 59"/>
                  <a:gd name="T25" fmla="*/ 34 h 34"/>
                  <a:gd name="T26" fmla="*/ 21 w 59"/>
                  <a:gd name="T2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9" h="34">
                    <a:moveTo>
                      <a:pt x="21" y="34"/>
                    </a:moveTo>
                    <a:lnTo>
                      <a:pt x="0" y="34"/>
                    </a:lnTo>
                    <a:lnTo>
                      <a:pt x="0" y="24"/>
                    </a:lnTo>
                    <a:lnTo>
                      <a:pt x="4" y="15"/>
                    </a:lnTo>
                    <a:lnTo>
                      <a:pt x="15" y="3"/>
                    </a:lnTo>
                    <a:lnTo>
                      <a:pt x="34" y="0"/>
                    </a:lnTo>
                    <a:lnTo>
                      <a:pt x="59" y="9"/>
                    </a:lnTo>
                    <a:lnTo>
                      <a:pt x="52" y="15"/>
                    </a:lnTo>
                    <a:lnTo>
                      <a:pt x="40" y="15"/>
                    </a:lnTo>
                    <a:lnTo>
                      <a:pt x="36" y="18"/>
                    </a:lnTo>
                    <a:lnTo>
                      <a:pt x="43" y="24"/>
                    </a:lnTo>
                    <a:lnTo>
                      <a:pt x="36" y="31"/>
                    </a:lnTo>
                    <a:lnTo>
                      <a:pt x="21" y="34"/>
                    </a:lnTo>
                    <a:lnTo>
                      <a:pt x="21" y="3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661"/>
              <p:cNvSpPr>
                <a:spLocks/>
              </p:cNvSpPr>
              <p:nvPr/>
            </p:nvSpPr>
            <p:spPr bwMode="auto">
              <a:xfrm>
                <a:off x="3473450" y="1743075"/>
                <a:ext cx="80963" cy="66675"/>
              </a:xfrm>
              <a:custGeom>
                <a:avLst/>
                <a:gdLst>
                  <a:gd name="T0" fmla="*/ 46 w 51"/>
                  <a:gd name="T1" fmla="*/ 42 h 42"/>
                  <a:gd name="T2" fmla="*/ 26 w 51"/>
                  <a:gd name="T3" fmla="*/ 42 h 42"/>
                  <a:gd name="T4" fmla="*/ 14 w 51"/>
                  <a:gd name="T5" fmla="*/ 33 h 42"/>
                  <a:gd name="T6" fmla="*/ 0 w 51"/>
                  <a:gd name="T7" fmla="*/ 21 h 42"/>
                  <a:gd name="T8" fmla="*/ 10 w 51"/>
                  <a:gd name="T9" fmla="*/ 17 h 42"/>
                  <a:gd name="T10" fmla="*/ 23 w 51"/>
                  <a:gd name="T11" fmla="*/ 9 h 42"/>
                  <a:gd name="T12" fmla="*/ 39 w 51"/>
                  <a:gd name="T13" fmla="*/ 0 h 42"/>
                  <a:gd name="T14" fmla="*/ 48 w 51"/>
                  <a:gd name="T15" fmla="*/ 17 h 42"/>
                  <a:gd name="T16" fmla="*/ 51 w 51"/>
                  <a:gd name="T17" fmla="*/ 37 h 42"/>
                  <a:gd name="T18" fmla="*/ 46 w 51"/>
                  <a:gd name="T19" fmla="*/ 42 h 42"/>
                  <a:gd name="T20" fmla="*/ 46 w 51"/>
                  <a:gd name="T2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42">
                    <a:moveTo>
                      <a:pt x="46" y="42"/>
                    </a:moveTo>
                    <a:lnTo>
                      <a:pt x="26" y="42"/>
                    </a:lnTo>
                    <a:lnTo>
                      <a:pt x="14" y="33"/>
                    </a:lnTo>
                    <a:lnTo>
                      <a:pt x="0" y="21"/>
                    </a:lnTo>
                    <a:lnTo>
                      <a:pt x="10" y="17"/>
                    </a:lnTo>
                    <a:lnTo>
                      <a:pt x="23" y="9"/>
                    </a:lnTo>
                    <a:lnTo>
                      <a:pt x="39" y="0"/>
                    </a:lnTo>
                    <a:lnTo>
                      <a:pt x="48" y="17"/>
                    </a:lnTo>
                    <a:lnTo>
                      <a:pt x="51" y="37"/>
                    </a:lnTo>
                    <a:lnTo>
                      <a:pt x="46" y="42"/>
                    </a:lnTo>
                    <a:lnTo>
                      <a:pt x="46" y="4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62"/>
              <p:cNvSpPr>
                <a:spLocks/>
              </p:cNvSpPr>
              <p:nvPr/>
            </p:nvSpPr>
            <p:spPr bwMode="auto">
              <a:xfrm>
                <a:off x="4000500" y="1633538"/>
                <a:ext cx="77788" cy="60325"/>
              </a:xfrm>
              <a:custGeom>
                <a:avLst/>
                <a:gdLst>
                  <a:gd name="T0" fmla="*/ 49 w 49"/>
                  <a:gd name="T1" fmla="*/ 38 h 38"/>
                  <a:gd name="T2" fmla="*/ 37 w 49"/>
                  <a:gd name="T3" fmla="*/ 35 h 38"/>
                  <a:gd name="T4" fmla="*/ 24 w 49"/>
                  <a:gd name="T5" fmla="*/ 31 h 38"/>
                  <a:gd name="T6" fmla="*/ 5 w 49"/>
                  <a:gd name="T7" fmla="*/ 35 h 38"/>
                  <a:gd name="T8" fmla="*/ 0 w 49"/>
                  <a:gd name="T9" fmla="*/ 26 h 38"/>
                  <a:gd name="T10" fmla="*/ 5 w 49"/>
                  <a:gd name="T11" fmla="*/ 13 h 38"/>
                  <a:gd name="T12" fmla="*/ 3 w 49"/>
                  <a:gd name="T13" fmla="*/ 10 h 38"/>
                  <a:gd name="T14" fmla="*/ 9 w 49"/>
                  <a:gd name="T15" fmla="*/ 0 h 38"/>
                  <a:gd name="T16" fmla="*/ 19 w 49"/>
                  <a:gd name="T17" fmla="*/ 6 h 38"/>
                  <a:gd name="T18" fmla="*/ 42 w 49"/>
                  <a:gd name="T19" fmla="*/ 13 h 38"/>
                  <a:gd name="T20" fmla="*/ 49 w 49"/>
                  <a:gd name="T21" fmla="*/ 38 h 38"/>
                  <a:gd name="T22" fmla="*/ 49 w 49"/>
                  <a:gd name="T2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" h="38">
                    <a:moveTo>
                      <a:pt x="49" y="38"/>
                    </a:moveTo>
                    <a:lnTo>
                      <a:pt x="37" y="35"/>
                    </a:lnTo>
                    <a:lnTo>
                      <a:pt x="24" y="31"/>
                    </a:lnTo>
                    <a:lnTo>
                      <a:pt x="5" y="35"/>
                    </a:lnTo>
                    <a:lnTo>
                      <a:pt x="0" y="26"/>
                    </a:lnTo>
                    <a:lnTo>
                      <a:pt x="5" y="13"/>
                    </a:lnTo>
                    <a:lnTo>
                      <a:pt x="3" y="10"/>
                    </a:lnTo>
                    <a:lnTo>
                      <a:pt x="9" y="0"/>
                    </a:lnTo>
                    <a:lnTo>
                      <a:pt x="19" y="6"/>
                    </a:lnTo>
                    <a:lnTo>
                      <a:pt x="42" y="13"/>
                    </a:lnTo>
                    <a:lnTo>
                      <a:pt x="49" y="38"/>
                    </a:lnTo>
                    <a:lnTo>
                      <a:pt x="49" y="3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663"/>
              <p:cNvSpPr>
                <a:spLocks/>
              </p:cNvSpPr>
              <p:nvPr/>
            </p:nvSpPr>
            <p:spPr bwMode="auto">
              <a:xfrm>
                <a:off x="3730625" y="1466850"/>
                <a:ext cx="73025" cy="60325"/>
              </a:xfrm>
              <a:custGeom>
                <a:avLst/>
                <a:gdLst>
                  <a:gd name="T0" fmla="*/ 32 w 46"/>
                  <a:gd name="T1" fmla="*/ 38 h 38"/>
                  <a:gd name="T2" fmla="*/ 12 w 46"/>
                  <a:gd name="T3" fmla="*/ 32 h 38"/>
                  <a:gd name="T4" fmla="*/ 0 w 46"/>
                  <a:gd name="T5" fmla="*/ 16 h 38"/>
                  <a:gd name="T6" fmla="*/ 18 w 46"/>
                  <a:gd name="T7" fmla="*/ 7 h 38"/>
                  <a:gd name="T8" fmla="*/ 43 w 46"/>
                  <a:gd name="T9" fmla="*/ 0 h 38"/>
                  <a:gd name="T10" fmla="*/ 46 w 46"/>
                  <a:gd name="T11" fmla="*/ 7 h 38"/>
                  <a:gd name="T12" fmla="*/ 43 w 46"/>
                  <a:gd name="T13" fmla="*/ 16 h 38"/>
                  <a:gd name="T14" fmla="*/ 32 w 46"/>
                  <a:gd name="T15" fmla="*/ 38 h 38"/>
                  <a:gd name="T16" fmla="*/ 32 w 46"/>
                  <a:gd name="T1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38">
                    <a:moveTo>
                      <a:pt x="32" y="38"/>
                    </a:moveTo>
                    <a:lnTo>
                      <a:pt x="12" y="32"/>
                    </a:lnTo>
                    <a:lnTo>
                      <a:pt x="0" y="16"/>
                    </a:lnTo>
                    <a:lnTo>
                      <a:pt x="18" y="7"/>
                    </a:lnTo>
                    <a:lnTo>
                      <a:pt x="43" y="0"/>
                    </a:lnTo>
                    <a:lnTo>
                      <a:pt x="46" y="7"/>
                    </a:lnTo>
                    <a:lnTo>
                      <a:pt x="43" y="16"/>
                    </a:lnTo>
                    <a:lnTo>
                      <a:pt x="32" y="38"/>
                    </a:lnTo>
                    <a:lnTo>
                      <a:pt x="32" y="3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664"/>
              <p:cNvSpPr>
                <a:spLocks/>
              </p:cNvSpPr>
              <p:nvPr/>
            </p:nvSpPr>
            <p:spPr bwMode="auto">
              <a:xfrm>
                <a:off x="3922713" y="1903413"/>
                <a:ext cx="61913" cy="44450"/>
              </a:xfrm>
              <a:custGeom>
                <a:avLst/>
                <a:gdLst>
                  <a:gd name="T0" fmla="*/ 18 w 39"/>
                  <a:gd name="T1" fmla="*/ 28 h 28"/>
                  <a:gd name="T2" fmla="*/ 0 w 39"/>
                  <a:gd name="T3" fmla="*/ 25 h 28"/>
                  <a:gd name="T4" fmla="*/ 2 w 39"/>
                  <a:gd name="T5" fmla="*/ 16 h 28"/>
                  <a:gd name="T6" fmla="*/ 15 w 39"/>
                  <a:gd name="T7" fmla="*/ 7 h 28"/>
                  <a:gd name="T8" fmla="*/ 30 w 39"/>
                  <a:gd name="T9" fmla="*/ 0 h 28"/>
                  <a:gd name="T10" fmla="*/ 39 w 39"/>
                  <a:gd name="T11" fmla="*/ 7 h 28"/>
                  <a:gd name="T12" fmla="*/ 30 w 39"/>
                  <a:gd name="T13" fmla="*/ 25 h 28"/>
                  <a:gd name="T14" fmla="*/ 18 w 39"/>
                  <a:gd name="T15" fmla="*/ 28 h 28"/>
                  <a:gd name="T16" fmla="*/ 18 w 39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28">
                    <a:moveTo>
                      <a:pt x="18" y="28"/>
                    </a:moveTo>
                    <a:lnTo>
                      <a:pt x="0" y="25"/>
                    </a:lnTo>
                    <a:lnTo>
                      <a:pt x="2" y="16"/>
                    </a:lnTo>
                    <a:lnTo>
                      <a:pt x="15" y="7"/>
                    </a:lnTo>
                    <a:lnTo>
                      <a:pt x="30" y="0"/>
                    </a:lnTo>
                    <a:lnTo>
                      <a:pt x="39" y="7"/>
                    </a:lnTo>
                    <a:lnTo>
                      <a:pt x="30" y="25"/>
                    </a:lnTo>
                    <a:lnTo>
                      <a:pt x="18" y="28"/>
                    </a:lnTo>
                    <a:lnTo>
                      <a:pt x="18" y="2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665"/>
              <p:cNvSpPr>
                <a:spLocks/>
              </p:cNvSpPr>
              <p:nvPr/>
            </p:nvSpPr>
            <p:spPr bwMode="auto">
              <a:xfrm>
                <a:off x="3467100" y="1512888"/>
                <a:ext cx="53975" cy="47625"/>
              </a:xfrm>
              <a:custGeom>
                <a:avLst/>
                <a:gdLst>
                  <a:gd name="T0" fmla="*/ 9 w 34"/>
                  <a:gd name="T1" fmla="*/ 30 h 30"/>
                  <a:gd name="T2" fmla="*/ 6 w 34"/>
                  <a:gd name="T3" fmla="*/ 13 h 30"/>
                  <a:gd name="T4" fmla="*/ 0 w 34"/>
                  <a:gd name="T5" fmla="*/ 3 h 30"/>
                  <a:gd name="T6" fmla="*/ 13 w 34"/>
                  <a:gd name="T7" fmla="*/ 0 h 30"/>
                  <a:gd name="T8" fmla="*/ 27 w 34"/>
                  <a:gd name="T9" fmla="*/ 0 h 30"/>
                  <a:gd name="T10" fmla="*/ 34 w 34"/>
                  <a:gd name="T11" fmla="*/ 13 h 30"/>
                  <a:gd name="T12" fmla="*/ 30 w 34"/>
                  <a:gd name="T13" fmla="*/ 18 h 30"/>
                  <a:gd name="T14" fmla="*/ 18 w 34"/>
                  <a:gd name="T15" fmla="*/ 25 h 30"/>
                  <a:gd name="T16" fmla="*/ 9 w 34"/>
                  <a:gd name="T17" fmla="*/ 30 h 30"/>
                  <a:gd name="T18" fmla="*/ 9 w 34"/>
                  <a:gd name="T1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0">
                    <a:moveTo>
                      <a:pt x="9" y="30"/>
                    </a:moveTo>
                    <a:lnTo>
                      <a:pt x="6" y="13"/>
                    </a:lnTo>
                    <a:lnTo>
                      <a:pt x="0" y="3"/>
                    </a:lnTo>
                    <a:lnTo>
                      <a:pt x="13" y="0"/>
                    </a:lnTo>
                    <a:lnTo>
                      <a:pt x="27" y="0"/>
                    </a:lnTo>
                    <a:lnTo>
                      <a:pt x="34" y="13"/>
                    </a:lnTo>
                    <a:lnTo>
                      <a:pt x="30" y="18"/>
                    </a:lnTo>
                    <a:lnTo>
                      <a:pt x="18" y="25"/>
                    </a:lnTo>
                    <a:lnTo>
                      <a:pt x="9" y="30"/>
                    </a:lnTo>
                    <a:lnTo>
                      <a:pt x="9" y="3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66"/>
              <p:cNvSpPr>
                <a:spLocks/>
              </p:cNvSpPr>
              <p:nvPr/>
            </p:nvSpPr>
            <p:spPr bwMode="auto">
              <a:xfrm>
                <a:off x="3589338" y="1204913"/>
                <a:ext cx="77788" cy="23813"/>
              </a:xfrm>
              <a:custGeom>
                <a:avLst/>
                <a:gdLst>
                  <a:gd name="T0" fmla="*/ 34 w 49"/>
                  <a:gd name="T1" fmla="*/ 15 h 15"/>
                  <a:gd name="T2" fmla="*/ 12 w 49"/>
                  <a:gd name="T3" fmla="*/ 9 h 15"/>
                  <a:gd name="T4" fmla="*/ 0 w 49"/>
                  <a:gd name="T5" fmla="*/ 3 h 15"/>
                  <a:gd name="T6" fmla="*/ 18 w 49"/>
                  <a:gd name="T7" fmla="*/ 0 h 15"/>
                  <a:gd name="T8" fmla="*/ 46 w 49"/>
                  <a:gd name="T9" fmla="*/ 0 h 15"/>
                  <a:gd name="T10" fmla="*/ 49 w 49"/>
                  <a:gd name="T11" fmla="*/ 12 h 15"/>
                  <a:gd name="T12" fmla="*/ 34 w 49"/>
                  <a:gd name="T13" fmla="*/ 15 h 15"/>
                  <a:gd name="T14" fmla="*/ 34 w 49"/>
                  <a:gd name="T1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15">
                    <a:moveTo>
                      <a:pt x="34" y="15"/>
                    </a:moveTo>
                    <a:lnTo>
                      <a:pt x="12" y="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46" y="0"/>
                    </a:lnTo>
                    <a:lnTo>
                      <a:pt x="49" y="12"/>
                    </a:lnTo>
                    <a:lnTo>
                      <a:pt x="34" y="15"/>
                    </a:lnTo>
                    <a:lnTo>
                      <a:pt x="34" y="1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67"/>
              <p:cNvSpPr>
                <a:spLocks/>
              </p:cNvSpPr>
              <p:nvPr/>
            </p:nvSpPr>
            <p:spPr bwMode="auto">
              <a:xfrm>
                <a:off x="3676650" y="2133600"/>
                <a:ext cx="58738" cy="38100"/>
              </a:xfrm>
              <a:custGeom>
                <a:avLst/>
                <a:gdLst>
                  <a:gd name="T0" fmla="*/ 13 w 37"/>
                  <a:gd name="T1" fmla="*/ 24 h 24"/>
                  <a:gd name="T2" fmla="*/ 0 w 37"/>
                  <a:gd name="T3" fmla="*/ 21 h 24"/>
                  <a:gd name="T4" fmla="*/ 4 w 37"/>
                  <a:gd name="T5" fmla="*/ 14 h 24"/>
                  <a:gd name="T6" fmla="*/ 16 w 37"/>
                  <a:gd name="T7" fmla="*/ 0 h 24"/>
                  <a:gd name="T8" fmla="*/ 37 w 37"/>
                  <a:gd name="T9" fmla="*/ 7 h 24"/>
                  <a:gd name="T10" fmla="*/ 30 w 37"/>
                  <a:gd name="T11" fmla="*/ 14 h 24"/>
                  <a:gd name="T12" fmla="*/ 13 w 37"/>
                  <a:gd name="T13" fmla="*/ 24 h 24"/>
                  <a:gd name="T14" fmla="*/ 13 w 37"/>
                  <a:gd name="T1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4">
                    <a:moveTo>
                      <a:pt x="13" y="24"/>
                    </a:moveTo>
                    <a:lnTo>
                      <a:pt x="0" y="21"/>
                    </a:lnTo>
                    <a:lnTo>
                      <a:pt x="4" y="14"/>
                    </a:lnTo>
                    <a:lnTo>
                      <a:pt x="16" y="0"/>
                    </a:lnTo>
                    <a:lnTo>
                      <a:pt x="37" y="7"/>
                    </a:lnTo>
                    <a:lnTo>
                      <a:pt x="30" y="14"/>
                    </a:lnTo>
                    <a:lnTo>
                      <a:pt x="13" y="24"/>
                    </a:lnTo>
                    <a:lnTo>
                      <a:pt x="13" y="2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68"/>
              <p:cNvSpPr>
                <a:spLocks/>
              </p:cNvSpPr>
              <p:nvPr/>
            </p:nvSpPr>
            <p:spPr bwMode="auto">
              <a:xfrm>
                <a:off x="4008438" y="2741613"/>
                <a:ext cx="58738" cy="39688"/>
              </a:xfrm>
              <a:custGeom>
                <a:avLst/>
                <a:gdLst>
                  <a:gd name="T0" fmla="*/ 37 w 37"/>
                  <a:gd name="T1" fmla="*/ 25 h 25"/>
                  <a:gd name="T2" fmla="*/ 21 w 37"/>
                  <a:gd name="T3" fmla="*/ 22 h 25"/>
                  <a:gd name="T4" fmla="*/ 11 w 37"/>
                  <a:gd name="T5" fmla="*/ 15 h 25"/>
                  <a:gd name="T6" fmla="*/ 0 w 37"/>
                  <a:gd name="T7" fmla="*/ 2 h 25"/>
                  <a:gd name="T8" fmla="*/ 7 w 37"/>
                  <a:gd name="T9" fmla="*/ 0 h 25"/>
                  <a:gd name="T10" fmla="*/ 25 w 37"/>
                  <a:gd name="T11" fmla="*/ 9 h 25"/>
                  <a:gd name="T12" fmla="*/ 35 w 37"/>
                  <a:gd name="T13" fmla="*/ 18 h 25"/>
                  <a:gd name="T14" fmla="*/ 37 w 37"/>
                  <a:gd name="T15" fmla="*/ 25 h 25"/>
                  <a:gd name="T16" fmla="*/ 37 w 37"/>
                  <a:gd name="T1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25">
                    <a:moveTo>
                      <a:pt x="37" y="25"/>
                    </a:moveTo>
                    <a:lnTo>
                      <a:pt x="21" y="22"/>
                    </a:lnTo>
                    <a:lnTo>
                      <a:pt x="11" y="15"/>
                    </a:lnTo>
                    <a:lnTo>
                      <a:pt x="0" y="2"/>
                    </a:lnTo>
                    <a:lnTo>
                      <a:pt x="7" y="0"/>
                    </a:lnTo>
                    <a:lnTo>
                      <a:pt x="25" y="9"/>
                    </a:lnTo>
                    <a:lnTo>
                      <a:pt x="35" y="18"/>
                    </a:lnTo>
                    <a:lnTo>
                      <a:pt x="37" y="25"/>
                    </a:lnTo>
                    <a:lnTo>
                      <a:pt x="37" y="2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669"/>
              <p:cNvSpPr>
                <a:spLocks/>
              </p:cNvSpPr>
              <p:nvPr/>
            </p:nvSpPr>
            <p:spPr bwMode="auto">
              <a:xfrm>
                <a:off x="3749675" y="2171700"/>
                <a:ext cx="34925" cy="41275"/>
              </a:xfrm>
              <a:custGeom>
                <a:avLst/>
                <a:gdLst>
                  <a:gd name="T0" fmla="*/ 6 w 22"/>
                  <a:gd name="T1" fmla="*/ 26 h 26"/>
                  <a:gd name="T2" fmla="*/ 0 w 22"/>
                  <a:gd name="T3" fmla="*/ 16 h 26"/>
                  <a:gd name="T4" fmla="*/ 13 w 22"/>
                  <a:gd name="T5" fmla="*/ 0 h 26"/>
                  <a:gd name="T6" fmla="*/ 22 w 22"/>
                  <a:gd name="T7" fmla="*/ 0 h 26"/>
                  <a:gd name="T8" fmla="*/ 22 w 22"/>
                  <a:gd name="T9" fmla="*/ 7 h 26"/>
                  <a:gd name="T10" fmla="*/ 6 w 22"/>
                  <a:gd name="T11" fmla="*/ 26 h 26"/>
                  <a:gd name="T12" fmla="*/ 6 w 22"/>
                  <a:gd name="T1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6">
                    <a:moveTo>
                      <a:pt x="6" y="26"/>
                    </a:moveTo>
                    <a:lnTo>
                      <a:pt x="0" y="16"/>
                    </a:lnTo>
                    <a:lnTo>
                      <a:pt x="13" y="0"/>
                    </a:lnTo>
                    <a:lnTo>
                      <a:pt x="22" y="0"/>
                    </a:lnTo>
                    <a:lnTo>
                      <a:pt x="22" y="7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670"/>
              <p:cNvSpPr>
                <a:spLocks/>
              </p:cNvSpPr>
              <p:nvPr/>
            </p:nvSpPr>
            <p:spPr bwMode="auto">
              <a:xfrm>
                <a:off x="3824288" y="2119313"/>
                <a:ext cx="14288" cy="25400"/>
              </a:xfrm>
              <a:custGeom>
                <a:avLst/>
                <a:gdLst>
                  <a:gd name="T0" fmla="*/ 5 w 9"/>
                  <a:gd name="T1" fmla="*/ 16 h 16"/>
                  <a:gd name="T2" fmla="*/ 0 w 9"/>
                  <a:gd name="T3" fmla="*/ 0 h 16"/>
                  <a:gd name="T4" fmla="*/ 9 w 9"/>
                  <a:gd name="T5" fmla="*/ 7 h 16"/>
                  <a:gd name="T6" fmla="*/ 9 w 9"/>
                  <a:gd name="T7" fmla="*/ 12 h 16"/>
                  <a:gd name="T8" fmla="*/ 5 w 9"/>
                  <a:gd name="T9" fmla="*/ 16 h 16"/>
                  <a:gd name="T10" fmla="*/ 5 w 9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6">
                    <a:moveTo>
                      <a:pt x="5" y="16"/>
                    </a:moveTo>
                    <a:lnTo>
                      <a:pt x="0" y="0"/>
                    </a:lnTo>
                    <a:lnTo>
                      <a:pt x="9" y="7"/>
                    </a:lnTo>
                    <a:lnTo>
                      <a:pt x="9" y="12"/>
                    </a:lnTo>
                    <a:lnTo>
                      <a:pt x="5" y="16"/>
                    </a:lnTo>
                    <a:lnTo>
                      <a:pt x="5" y="1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671"/>
              <p:cNvSpPr>
                <a:spLocks/>
              </p:cNvSpPr>
              <p:nvPr/>
            </p:nvSpPr>
            <p:spPr bwMode="auto">
              <a:xfrm>
                <a:off x="3852863" y="2119313"/>
                <a:ext cx="14288" cy="14288"/>
              </a:xfrm>
              <a:custGeom>
                <a:avLst/>
                <a:gdLst>
                  <a:gd name="T0" fmla="*/ 3 w 9"/>
                  <a:gd name="T1" fmla="*/ 9 h 9"/>
                  <a:gd name="T2" fmla="*/ 0 w 9"/>
                  <a:gd name="T3" fmla="*/ 0 h 9"/>
                  <a:gd name="T4" fmla="*/ 3 w 9"/>
                  <a:gd name="T5" fmla="*/ 0 h 9"/>
                  <a:gd name="T6" fmla="*/ 9 w 9"/>
                  <a:gd name="T7" fmla="*/ 7 h 9"/>
                  <a:gd name="T8" fmla="*/ 3 w 9"/>
                  <a:gd name="T9" fmla="*/ 9 h 9"/>
                  <a:gd name="T10" fmla="*/ 3 w 9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3" y="9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9" y="7"/>
                    </a:lnTo>
                    <a:lnTo>
                      <a:pt x="3" y="9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672"/>
              <p:cNvSpPr>
                <a:spLocks/>
              </p:cNvSpPr>
              <p:nvPr/>
            </p:nvSpPr>
            <p:spPr bwMode="auto">
              <a:xfrm>
                <a:off x="3446463" y="3933825"/>
                <a:ext cx="334963" cy="463550"/>
              </a:xfrm>
              <a:custGeom>
                <a:avLst/>
                <a:gdLst>
                  <a:gd name="T0" fmla="*/ 40 w 211"/>
                  <a:gd name="T1" fmla="*/ 80 h 292"/>
                  <a:gd name="T2" fmla="*/ 52 w 211"/>
                  <a:gd name="T3" fmla="*/ 55 h 292"/>
                  <a:gd name="T4" fmla="*/ 65 w 211"/>
                  <a:gd name="T5" fmla="*/ 33 h 292"/>
                  <a:gd name="T6" fmla="*/ 84 w 211"/>
                  <a:gd name="T7" fmla="*/ 28 h 292"/>
                  <a:gd name="T8" fmla="*/ 115 w 211"/>
                  <a:gd name="T9" fmla="*/ 15 h 292"/>
                  <a:gd name="T10" fmla="*/ 124 w 211"/>
                  <a:gd name="T11" fmla="*/ 6 h 292"/>
                  <a:gd name="T12" fmla="*/ 139 w 211"/>
                  <a:gd name="T13" fmla="*/ 6 h 292"/>
                  <a:gd name="T14" fmla="*/ 124 w 211"/>
                  <a:gd name="T15" fmla="*/ 12 h 292"/>
                  <a:gd name="T16" fmla="*/ 111 w 211"/>
                  <a:gd name="T17" fmla="*/ 30 h 292"/>
                  <a:gd name="T18" fmla="*/ 106 w 211"/>
                  <a:gd name="T19" fmla="*/ 49 h 292"/>
                  <a:gd name="T20" fmla="*/ 108 w 211"/>
                  <a:gd name="T21" fmla="*/ 58 h 292"/>
                  <a:gd name="T22" fmla="*/ 118 w 211"/>
                  <a:gd name="T23" fmla="*/ 92 h 292"/>
                  <a:gd name="T24" fmla="*/ 158 w 211"/>
                  <a:gd name="T25" fmla="*/ 101 h 292"/>
                  <a:gd name="T26" fmla="*/ 200 w 211"/>
                  <a:gd name="T27" fmla="*/ 113 h 292"/>
                  <a:gd name="T28" fmla="*/ 195 w 211"/>
                  <a:gd name="T29" fmla="*/ 148 h 292"/>
                  <a:gd name="T30" fmla="*/ 197 w 211"/>
                  <a:gd name="T31" fmla="*/ 169 h 292"/>
                  <a:gd name="T32" fmla="*/ 211 w 211"/>
                  <a:gd name="T33" fmla="*/ 201 h 292"/>
                  <a:gd name="T34" fmla="*/ 200 w 211"/>
                  <a:gd name="T35" fmla="*/ 185 h 292"/>
                  <a:gd name="T36" fmla="*/ 184 w 211"/>
                  <a:gd name="T37" fmla="*/ 191 h 292"/>
                  <a:gd name="T38" fmla="*/ 158 w 211"/>
                  <a:gd name="T39" fmla="*/ 191 h 292"/>
                  <a:gd name="T40" fmla="*/ 167 w 211"/>
                  <a:gd name="T41" fmla="*/ 203 h 292"/>
                  <a:gd name="T42" fmla="*/ 158 w 211"/>
                  <a:gd name="T43" fmla="*/ 208 h 292"/>
                  <a:gd name="T44" fmla="*/ 163 w 211"/>
                  <a:gd name="T45" fmla="*/ 228 h 292"/>
                  <a:gd name="T46" fmla="*/ 158 w 211"/>
                  <a:gd name="T47" fmla="*/ 292 h 292"/>
                  <a:gd name="T48" fmla="*/ 145 w 211"/>
                  <a:gd name="T49" fmla="*/ 283 h 292"/>
                  <a:gd name="T50" fmla="*/ 139 w 211"/>
                  <a:gd name="T51" fmla="*/ 258 h 292"/>
                  <a:gd name="T52" fmla="*/ 115 w 211"/>
                  <a:gd name="T53" fmla="*/ 261 h 292"/>
                  <a:gd name="T54" fmla="*/ 95 w 211"/>
                  <a:gd name="T55" fmla="*/ 249 h 292"/>
                  <a:gd name="T56" fmla="*/ 72 w 211"/>
                  <a:gd name="T57" fmla="*/ 224 h 292"/>
                  <a:gd name="T58" fmla="*/ 56 w 211"/>
                  <a:gd name="T59" fmla="*/ 219 h 292"/>
                  <a:gd name="T60" fmla="*/ 34 w 211"/>
                  <a:gd name="T61" fmla="*/ 212 h 292"/>
                  <a:gd name="T62" fmla="*/ 4 w 211"/>
                  <a:gd name="T63" fmla="*/ 197 h 292"/>
                  <a:gd name="T64" fmla="*/ 6 w 211"/>
                  <a:gd name="T65" fmla="*/ 176 h 292"/>
                  <a:gd name="T66" fmla="*/ 31 w 211"/>
                  <a:gd name="T67" fmla="*/ 153 h 292"/>
                  <a:gd name="T68" fmla="*/ 27 w 211"/>
                  <a:gd name="T69" fmla="*/ 138 h 292"/>
                  <a:gd name="T70" fmla="*/ 27 w 211"/>
                  <a:gd name="T71" fmla="*/ 108 h 292"/>
                  <a:gd name="T72" fmla="*/ 19 w 211"/>
                  <a:gd name="T73" fmla="*/ 96 h 292"/>
                  <a:gd name="T74" fmla="*/ 26 w 211"/>
                  <a:gd name="T75" fmla="*/ 89 h 292"/>
                  <a:gd name="T76" fmla="*/ 31 w 211"/>
                  <a:gd name="T77" fmla="*/ 7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1" h="292">
                    <a:moveTo>
                      <a:pt x="31" y="70"/>
                    </a:moveTo>
                    <a:lnTo>
                      <a:pt x="40" y="80"/>
                    </a:lnTo>
                    <a:lnTo>
                      <a:pt x="40" y="70"/>
                    </a:lnTo>
                    <a:lnTo>
                      <a:pt x="52" y="55"/>
                    </a:lnTo>
                    <a:lnTo>
                      <a:pt x="63" y="53"/>
                    </a:lnTo>
                    <a:lnTo>
                      <a:pt x="65" y="33"/>
                    </a:lnTo>
                    <a:lnTo>
                      <a:pt x="77" y="24"/>
                    </a:lnTo>
                    <a:lnTo>
                      <a:pt x="84" y="28"/>
                    </a:lnTo>
                    <a:lnTo>
                      <a:pt x="90" y="24"/>
                    </a:lnTo>
                    <a:lnTo>
                      <a:pt x="115" y="15"/>
                    </a:lnTo>
                    <a:lnTo>
                      <a:pt x="120" y="12"/>
                    </a:lnTo>
                    <a:lnTo>
                      <a:pt x="124" y="6"/>
                    </a:lnTo>
                    <a:lnTo>
                      <a:pt x="133" y="0"/>
                    </a:lnTo>
                    <a:lnTo>
                      <a:pt x="139" y="6"/>
                    </a:lnTo>
                    <a:lnTo>
                      <a:pt x="133" y="12"/>
                    </a:lnTo>
                    <a:lnTo>
                      <a:pt x="124" y="12"/>
                    </a:lnTo>
                    <a:lnTo>
                      <a:pt x="120" y="21"/>
                    </a:lnTo>
                    <a:lnTo>
                      <a:pt x="111" y="30"/>
                    </a:lnTo>
                    <a:lnTo>
                      <a:pt x="106" y="43"/>
                    </a:lnTo>
                    <a:lnTo>
                      <a:pt x="106" y="49"/>
                    </a:lnTo>
                    <a:lnTo>
                      <a:pt x="102" y="58"/>
                    </a:lnTo>
                    <a:lnTo>
                      <a:pt x="108" y="58"/>
                    </a:lnTo>
                    <a:lnTo>
                      <a:pt x="118" y="80"/>
                    </a:lnTo>
                    <a:lnTo>
                      <a:pt x="118" y="92"/>
                    </a:lnTo>
                    <a:lnTo>
                      <a:pt x="133" y="98"/>
                    </a:lnTo>
                    <a:lnTo>
                      <a:pt x="158" y="101"/>
                    </a:lnTo>
                    <a:lnTo>
                      <a:pt x="167" y="113"/>
                    </a:lnTo>
                    <a:lnTo>
                      <a:pt x="200" y="113"/>
                    </a:lnTo>
                    <a:lnTo>
                      <a:pt x="195" y="129"/>
                    </a:lnTo>
                    <a:lnTo>
                      <a:pt x="195" y="148"/>
                    </a:lnTo>
                    <a:lnTo>
                      <a:pt x="204" y="160"/>
                    </a:lnTo>
                    <a:lnTo>
                      <a:pt x="197" y="169"/>
                    </a:lnTo>
                    <a:lnTo>
                      <a:pt x="204" y="181"/>
                    </a:lnTo>
                    <a:lnTo>
                      <a:pt x="211" y="201"/>
                    </a:lnTo>
                    <a:lnTo>
                      <a:pt x="204" y="197"/>
                    </a:lnTo>
                    <a:lnTo>
                      <a:pt x="200" y="185"/>
                    </a:lnTo>
                    <a:lnTo>
                      <a:pt x="188" y="185"/>
                    </a:lnTo>
                    <a:lnTo>
                      <a:pt x="184" y="191"/>
                    </a:lnTo>
                    <a:lnTo>
                      <a:pt x="163" y="191"/>
                    </a:lnTo>
                    <a:lnTo>
                      <a:pt x="158" y="191"/>
                    </a:lnTo>
                    <a:lnTo>
                      <a:pt x="158" y="201"/>
                    </a:lnTo>
                    <a:lnTo>
                      <a:pt x="167" y="203"/>
                    </a:lnTo>
                    <a:lnTo>
                      <a:pt x="167" y="208"/>
                    </a:lnTo>
                    <a:lnTo>
                      <a:pt x="158" y="208"/>
                    </a:lnTo>
                    <a:lnTo>
                      <a:pt x="154" y="219"/>
                    </a:lnTo>
                    <a:lnTo>
                      <a:pt x="163" y="228"/>
                    </a:lnTo>
                    <a:lnTo>
                      <a:pt x="167" y="240"/>
                    </a:lnTo>
                    <a:lnTo>
                      <a:pt x="158" y="292"/>
                    </a:lnTo>
                    <a:lnTo>
                      <a:pt x="154" y="292"/>
                    </a:lnTo>
                    <a:lnTo>
                      <a:pt x="145" y="283"/>
                    </a:lnTo>
                    <a:lnTo>
                      <a:pt x="152" y="267"/>
                    </a:lnTo>
                    <a:lnTo>
                      <a:pt x="139" y="258"/>
                    </a:lnTo>
                    <a:lnTo>
                      <a:pt x="124" y="258"/>
                    </a:lnTo>
                    <a:lnTo>
                      <a:pt x="115" y="261"/>
                    </a:lnTo>
                    <a:lnTo>
                      <a:pt x="106" y="261"/>
                    </a:lnTo>
                    <a:lnTo>
                      <a:pt x="95" y="249"/>
                    </a:lnTo>
                    <a:lnTo>
                      <a:pt x="80" y="237"/>
                    </a:lnTo>
                    <a:lnTo>
                      <a:pt x="72" y="224"/>
                    </a:lnTo>
                    <a:lnTo>
                      <a:pt x="63" y="222"/>
                    </a:lnTo>
                    <a:lnTo>
                      <a:pt x="56" y="219"/>
                    </a:lnTo>
                    <a:lnTo>
                      <a:pt x="47" y="212"/>
                    </a:lnTo>
                    <a:lnTo>
                      <a:pt x="34" y="212"/>
                    </a:lnTo>
                    <a:lnTo>
                      <a:pt x="22" y="206"/>
                    </a:lnTo>
                    <a:lnTo>
                      <a:pt x="4" y="197"/>
                    </a:lnTo>
                    <a:lnTo>
                      <a:pt x="0" y="188"/>
                    </a:lnTo>
                    <a:lnTo>
                      <a:pt x="6" y="176"/>
                    </a:lnTo>
                    <a:lnTo>
                      <a:pt x="26" y="160"/>
                    </a:lnTo>
                    <a:lnTo>
                      <a:pt x="31" y="153"/>
                    </a:lnTo>
                    <a:lnTo>
                      <a:pt x="26" y="148"/>
                    </a:lnTo>
                    <a:lnTo>
                      <a:pt x="27" y="138"/>
                    </a:lnTo>
                    <a:lnTo>
                      <a:pt x="27" y="119"/>
                    </a:lnTo>
                    <a:lnTo>
                      <a:pt x="27" y="108"/>
                    </a:lnTo>
                    <a:lnTo>
                      <a:pt x="27" y="105"/>
                    </a:lnTo>
                    <a:lnTo>
                      <a:pt x="19" y="96"/>
                    </a:lnTo>
                    <a:lnTo>
                      <a:pt x="26" y="85"/>
                    </a:lnTo>
                    <a:lnTo>
                      <a:pt x="26" y="89"/>
                    </a:lnTo>
                    <a:lnTo>
                      <a:pt x="31" y="80"/>
                    </a:lnTo>
                    <a:lnTo>
                      <a:pt x="31" y="7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673"/>
              <p:cNvSpPr>
                <a:spLocks/>
              </p:cNvSpPr>
              <p:nvPr/>
            </p:nvSpPr>
            <p:spPr bwMode="auto">
              <a:xfrm>
                <a:off x="3446463" y="3933825"/>
                <a:ext cx="334963" cy="463550"/>
              </a:xfrm>
              <a:custGeom>
                <a:avLst/>
                <a:gdLst>
                  <a:gd name="T0" fmla="*/ 40 w 211"/>
                  <a:gd name="T1" fmla="*/ 80 h 292"/>
                  <a:gd name="T2" fmla="*/ 52 w 211"/>
                  <a:gd name="T3" fmla="*/ 55 h 292"/>
                  <a:gd name="T4" fmla="*/ 65 w 211"/>
                  <a:gd name="T5" fmla="*/ 33 h 292"/>
                  <a:gd name="T6" fmla="*/ 84 w 211"/>
                  <a:gd name="T7" fmla="*/ 28 h 292"/>
                  <a:gd name="T8" fmla="*/ 115 w 211"/>
                  <a:gd name="T9" fmla="*/ 15 h 292"/>
                  <a:gd name="T10" fmla="*/ 124 w 211"/>
                  <a:gd name="T11" fmla="*/ 6 h 292"/>
                  <a:gd name="T12" fmla="*/ 139 w 211"/>
                  <a:gd name="T13" fmla="*/ 6 h 292"/>
                  <a:gd name="T14" fmla="*/ 124 w 211"/>
                  <a:gd name="T15" fmla="*/ 12 h 292"/>
                  <a:gd name="T16" fmla="*/ 111 w 211"/>
                  <a:gd name="T17" fmla="*/ 30 h 292"/>
                  <a:gd name="T18" fmla="*/ 106 w 211"/>
                  <a:gd name="T19" fmla="*/ 49 h 292"/>
                  <a:gd name="T20" fmla="*/ 108 w 211"/>
                  <a:gd name="T21" fmla="*/ 58 h 292"/>
                  <a:gd name="T22" fmla="*/ 118 w 211"/>
                  <a:gd name="T23" fmla="*/ 92 h 292"/>
                  <a:gd name="T24" fmla="*/ 158 w 211"/>
                  <a:gd name="T25" fmla="*/ 101 h 292"/>
                  <a:gd name="T26" fmla="*/ 200 w 211"/>
                  <a:gd name="T27" fmla="*/ 113 h 292"/>
                  <a:gd name="T28" fmla="*/ 195 w 211"/>
                  <a:gd name="T29" fmla="*/ 148 h 292"/>
                  <a:gd name="T30" fmla="*/ 197 w 211"/>
                  <a:gd name="T31" fmla="*/ 169 h 292"/>
                  <a:gd name="T32" fmla="*/ 211 w 211"/>
                  <a:gd name="T33" fmla="*/ 201 h 292"/>
                  <a:gd name="T34" fmla="*/ 200 w 211"/>
                  <a:gd name="T35" fmla="*/ 185 h 292"/>
                  <a:gd name="T36" fmla="*/ 184 w 211"/>
                  <a:gd name="T37" fmla="*/ 191 h 292"/>
                  <a:gd name="T38" fmla="*/ 158 w 211"/>
                  <a:gd name="T39" fmla="*/ 191 h 292"/>
                  <a:gd name="T40" fmla="*/ 167 w 211"/>
                  <a:gd name="T41" fmla="*/ 203 h 292"/>
                  <a:gd name="T42" fmla="*/ 158 w 211"/>
                  <a:gd name="T43" fmla="*/ 208 h 292"/>
                  <a:gd name="T44" fmla="*/ 163 w 211"/>
                  <a:gd name="T45" fmla="*/ 228 h 292"/>
                  <a:gd name="T46" fmla="*/ 158 w 211"/>
                  <a:gd name="T47" fmla="*/ 292 h 292"/>
                  <a:gd name="T48" fmla="*/ 145 w 211"/>
                  <a:gd name="T49" fmla="*/ 283 h 292"/>
                  <a:gd name="T50" fmla="*/ 139 w 211"/>
                  <a:gd name="T51" fmla="*/ 258 h 292"/>
                  <a:gd name="T52" fmla="*/ 115 w 211"/>
                  <a:gd name="T53" fmla="*/ 261 h 292"/>
                  <a:gd name="T54" fmla="*/ 95 w 211"/>
                  <a:gd name="T55" fmla="*/ 249 h 292"/>
                  <a:gd name="T56" fmla="*/ 72 w 211"/>
                  <a:gd name="T57" fmla="*/ 224 h 292"/>
                  <a:gd name="T58" fmla="*/ 56 w 211"/>
                  <a:gd name="T59" fmla="*/ 219 h 292"/>
                  <a:gd name="T60" fmla="*/ 34 w 211"/>
                  <a:gd name="T61" fmla="*/ 212 h 292"/>
                  <a:gd name="T62" fmla="*/ 4 w 211"/>
                  <a:gd name="T63" fmla="*/ 197 h 292"/>
                  <a:gd name="T64" fmla="*/ 6 w 211"/>
                  <a:gd name="T65" fmla="*/ 176 h 292"/>
                  <a:gd name="T66" fmla="*/ 31 w 211"/>
                  <a:gd name="T67" fmla="*/ 153 h 292"/>
                  <a:gd name="T68" fmla="*/ 27 w 211"/>
                  <a:gd name="T69" fmla="*/ 138 h 292"/>
                  <a:gd name="T70" fmla="*/ 27 w 211"/>
                  <a:gd name="T71" fmla="*/ 108 h 292"/>
                  <a:gd name="T72" fmla="*/ 19 w 211"/>
                  <a:gd name="T73" fmla="*/ 96 h 292"/>
                  <a:gd name="T74" fmla="*/ 26 w 211"/>
                  <a:gd name="T75" fmla="*/ 89 h 292"/>
                  <a:gd name="T76" fmla="*/ 31 w 211"/>
                  <a:gd name="T77" fmla="*/ 7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1" h="292">
                    <a:moveTo>
                      <a:pt x="31" y="70"/>
                    </a:moveTo>
                    <a:lnTo>
                      <a:pt x="40" y="80"/>
                    </a:lnTo>
                    <a:lnTo>
                      <a:pt x="40" y="70"/>
                    </a:lnTo>
                    <a:lnTo>
                      <a:pt x="52" y="55"/>
                    </a:lnTo>
                    <a:lnTo>
                      <a:pt x="63" y="53"/>
                    </a:lnTo>
                    <a:lnTo>
                      <a:pt x="65" y="33"/>
                    </a:lnTo>
                    <a:lnTo>
                      <a:pt x="77" y="24"/>
                    </a:lnTo>
                    <a:lnTo>
                      <a:pt x="84" y="28"/>
                    </a:lnTo>
                    <a:lnTo>
                      <a:pt x="90" y="24"/>
                    </a:lnTo>
                    <a:lnTo>
                      <a:pt x="115" y="15"/>
                    </a:lnTo>
                    <a:lnTo>
                      <a:pt x="120" y="12"/>
                    </a:lnTo>
                    <a:lnTo>
                      <a:pt x="124" y="6"/>
                    </a:lnTo>
                    <a:lnTo>
                      <a:pt x="133" y="0"/>
                    </a:lnTo>
                    <a:lnTo>
                      <a:pt x="139" y="6"/>
                    </a:lnTo>
                    <a:lnTo>
                      <a:pt x="133" y="12"/>
                    </a:lnTo>
                    <a:lnTo>
                      <a:pt x="124" y="12"/>
                    </a:lnTo>
                    <a:lnTo>
                      <a:pt x="120" y="21"/>
                    </a:lnTo>
                    <a:lnTo>
                      <a:pt x="111" y="30"/>
                    </a:lnTo>
                    <a:lnTo>
                      <a:pt x="106" y="43"/>
                    </a:lnTo>
                    <a:lnTo>
                      <a:pt x="106" y="49"/>
                    </a:lnTo>
                    <a:lnTo>
                      <a:pt x="102" y="58"/>
                    </a:lnTo>
                    <a:lnTo>
                      <a:pt x="108" y="58"/>
                    </a:lnTo>
                    <a:lnTo>
                      <a:pt x="118" y="80"/>
                    </a:lnTo>
                    <a:lnTo>
                      <a:pt x="118" y="92"/>
                    </a:lnTo>
                    <a:lnTo>
                      <a:pt x="133" y="98"/>
                    </a:lnTo>
                    <a:lnTo>
                      <a:pt x="158" y="101"/>
                    </a:lnTo>
                    <a:lnTo>
                      <a:pt x="167" y="113"/>
                    </a:lnTo>
                    <a:lnTo>
                      <a:pt x="200" y="113"/>
                    </a:lnTo>
                    <a:lnTo>
                      <a:pt x="195" y="129"/>
                    </a:lnTo>
                    <a:lnTo>
                      <a:pt x="195" y="148"/>
                    </a:lnTo>
                    <a:lnTo>
                      <a:pt x="204" y="160"/>
                    </a:lnTo>
                    <a:lnTo>
                      <a:pt x="197" y="169"/>
                    </a:lnTo>
                    <a:lnTo>
                      <a:pt x="204" y="181"/>
                    </a:lnTo>
                    <a:lnTo>
                      <a:pt x="211" y="201"/>
                    </a:lnTo>
                    <a:lnTo>
                      <a:pt x="204" y="197"/>
                    </a:lnTo>
                    <a:lnTo>
                      <a:pt x="200" y="185"/>
                    </a:lnTo>
                    <a:lnTo>
                      <a:pt x="188" y="185"/>
                    </a:lnTo>
                    <a:lnTo>
                      <a:pt x="184" y="191"/>
                    </a:lnTo>
                    <a:lnTo>
                      <a:pt x="163" y="191"/>
                    </a:lnTo>
                    <a:lnTo>
                      <a:pt x="158" y="191"/>
                    </a:lnTo>
                    <a:lnTo>
                      <a:pt x="158" y="201"/>
                    </a:lnTo>
                    <a:lnTo>
                      <a:pt x="167" y="203"/>
                    </a:lnTo>
                    <a:lnTo>
                      <a:pt x="167" y="208"/>
                    </a:lnTo>
                    <a:lnTo>
                      <a:pt x="158" y="208"/>
                    </a:lnTo>
                    <a:lnTo>
                      <a:pt x="154" y="219"/>
                    </a:lnTo>
                    <a:lnTo>
                      <a:pt x="163" y="228"/>
                    </a:lnTo>
                    <a:lnTo>
                      <a:pt x="167" y="240"/>
                    </a:lnTo>
                    <a:lnTo>
                      <a:pt x="158" y="292"/>
                    </a:lnTo>
                    <a:lnTo>
                      <a:pt x="154" y="292"/>
                    </a:lnTo>
                    <a:lnTo>
                      <a:pt x="145" y="283"/>
                    </a:lnTo>
                    <a:lnTo>
                      <a:pt x="152" y="267"/>
                    </a:lnTo>
                    <a:lnTo>
                      <a:pt x="139" y="258"/>
                    </a:lnTo>
                    <a:lnTo>
                      <a:pt x="124" y="258"/>
                    </a:lnTo>
                    <a:lnTo>
                      <a:pt x="115" y="261"/>
                    </a:lnTo>
                    <a:lnTo>
                      <a:pt x="106" y="261"/>
                    </a:lnTo>
                    <a:lnTo>
                      <a:pt x="95" y="249"/>
                    </a:lnTo>
                    <a:lnTo>
                      <a:pt x="80" y="237"/>
                    </a:lnTo>
                    <a:lnTo>
                      <a:pt x="72" y="224"/>
                    </a:lnTo>
                    <a:lnTo>
                      <a:pt x="63" y="222"/>
                    </a:lnTo>
                    <a:lnTo>
                      <a:pt x="56" y="219"/>
                    </a:lnTo>
                    <a:lnTo>
                      <a:pt x="47" y="212"/>
                    </a:lnTo>
                    <a:lnTo>
                      <a:pt x="34" y="212"/>
                    </a:lnTo>
                    <a:lnTo>
                      <a:pt x="22" y="206"/>
                    </a:lnTo>
                    <a:lnTo>
                      <a:pt x="4" y="197"/>
                    </a:lnTo>
                    <a:lnTo>
                      <a:pt x="0" y="188"/>
                    </a:lnTo>
                    <a:lnTo>
                      <a:pt x="6" y="176"/>
                    </a:lnTo>
                    <a:lnTo>
                      <a:pt x="26" y="160"/>
                    </a:lnTo>
                    <a:lnTo>
                      <a:pt x="31" y="153"/>
                    </a:lnTo>
                    <a:lnTo>
                      <a:pt x="26" y="148"/>
                    </a:lnTo>
                    <a:lnTo>
                      <a:pt x="27" y="138"/>
                    </a:lnTo>
                    <a:lnTo>
                      <a:pt x="27" y="119"/>
                    </a:lnTo>
                    <a:lnTo>
                      <a:pt x="27" y="108"/>
                    </a:lnTo>
                    <a:lnTo>
                      <a:pt x="27" y="105"/>
                    </a:lnTo>
                    <a:lnTo>
                      <a:pt x="19" y="96"/>
                    </a:lnTo>
                    <a:lnTo>
                      <a:pt x="26" y="85"/>
                    </a:lnTo>
                    <a:lnTo>
                      <a:pt x="26" y="89"/>
                    </a:lnTo>
                    <a:lnTo>
                      <a:pt x="31" y="80"/>
                    </a:lnTo>
                    <a:lnTo>
                      <a:pt x="31" y="70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674"/>
              <p:cNvSpPr>
                <a:spLocks/>
              </p:cNvSpPr>
              <p:nvPr/>
            </p:nvSpPr>
            <p:spPr bwMode="auto">
              <a:xfrm>
                <a:off x="3314700" y="3621088"/>
                <a:ext cx="293688" cy="101600"/>
              </a:xfrm>
              <a:custGeom>
                <a:avLst/>
                <a:gdLst>
                  <a:gd name="T0" fmla="*/ 119 w 185"/>
                  <a:gd name="T1" fmla="*/ 64 h 64"/>
                  <a:gd name="T2" fmla="*/ 133 w 185"/>
                  <a:gd name="T3" fmla="*/ 49 h 64"/>
                  <a:gd name="T4" fmla="*/ 110 w 185"/>
                  <a:gd name="T5" fmla="*/ 43 h 64"/>
                  <a:gd name="T6" fmla="*/ 105 w 185"/>
                  <a:gd name="T7" fmla="*/ 30 h 64"/>
                  <a:gd name="T8" fmla="*/ 83 w 185"/>
                  <a:gd name="T9" fmla="*/ 27 h 64"/>
                  <a:gd name="T10" fmla="*/ 53 w 185"/>
                  <a:gd name="T11" fmla="*/ 11 h 64"/>
                  <a:gd name="T12" fmla="*/ 59 w 185"/>
                  <a:gd name="T13" fmla="*/ 11 h 64"/>
                  <a:gd name="T14" fmla="*/ 41 w 185"/>
                  <a:gd name="T15" fmla="*/ 9 h 64"/>
                  <a:gd name="T16" fmla="*/ 21 w 185"/>
                  <a:gd name="T17" fmla="*/ 21 h 64"/>
                  <a:gd name="T18" fmla="*/ 0 w 185"/>
                  <a:gd name="T19" fmla="*/ 21 h 64"/>
                  <a:gd name="T20" fmla="*/ 9 w 185"/>
                  <a:gd name="T21" fmla="*/ 14 h 64"/>
                  <a:gd name="T22" fmla="*/ 25 w 185"/>
                  <a:gd name="T23" fmla="*/ 6 h 64"/>
                  <a:gd name="T24" fmla="*/ 46 w 185"/>
                  <a:gd name="T25" fmla="*/ 0 h 64"/>
                  <a:gd name="T26" fmla="*/ 67 w 185"/>
                  <a:gd name="T27" fmla="*/ 0 h 64"/>
                  <a:gd name="T28" fmla="*/ 89 w 185"/>
                  <a:gd name="T29" fmla="*/ 6 h 64"/>
                  <a:gd name="T30" fmla="*/ 110 w 185"/>
                  <a:gd name="T31" fmla="*/ 14 h 64"/>
                  <a:gd name="T32" fmla="*/ 133 w 185"/>
                  <a:gd name="T33" fmla="*/ 30 h 64"/>
                  <a:gd name="T34" fmla="*/ 157 w 185"/>
                  <a:gd name="T35" fmla="*/ 40 h 64"/>
                  <a:gd name="T36" fmla="*/ 155 w 185"/>
                  <a:gd name="T37" fmla="*/ 45 h 64"/>
                  <a:gd name="T38" fmla="*/ 169 w 185"/>
                  <a:gd name="T39" fmla="*/ 49 h 64"/>
                  <a:gd name="T40" fmla="*/ 185 w 185"/>
                  <a:gd name="T41" fmla="*/ 57 h 64"/>
                  <a:gd name="T42" fmla="*/ 119 w 185"/>
                  <a:gd name="T4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5" h="64">
                    <a:moveTo>
                      <a:pt x="119" y="64"/>
                    </a:moveTo>
                    <a:lnTo>
                      <a:pt x="133" y="49"/>
                    </a:lnTo>
                    <a:lnTo>
                      <a:pt x="110" y="43"/>
                    </a:lnTo>
                    <a:lnTo>
                      <a:pt x="105" y="30"/>
                    </a:lnTo>
                    <a:lnTo>
                      <a:pt x="83" y="27"/>
                    </a:lnTo>
                    <a:lnTo>
                      <a:pt x="53" y="11"/>
                    </a:lnTo>
                    <a:lnTo>
                      <a:pt x="59" y="11"/>
                    </a:lnTo>
                    <a:lnTo>
                      <a:pt x="41" y="9"/>
                    </a:lnTo>
                    <a:lnTo>
                      <a:pt x="21" y="21"/>
                    </a:lnTo>
                    <a:lnTo>
                      <a:pt x="0" y="21"/>
                    </a:lnTo>
                    <a:lnTo>
                      <a:pt x="9" y="14"/>
                    </a:lnTo>
                    <a:lnTo>
                      <a:pt x="25" y="6"/>
                    </a:lnTo>
                    <a:lnTo>
                      <a:pt x="46" y="0"/>
                    </a:lnTo>
                    <a:lnTo>
                      <a:pt x="67" y="0"/>
                    </a:lnTo>
                    <a:lnTo>
                      <a:pt x="89" y="6"/>
                    </a:lnTo>
                    <a:lnTo>
                      <a:pt x="110" y="14"/>
                    </a:lnTo>
                    <a:lnTo>
                      <a:pt x="133" y="30"/>
                    </a:lnTo>
                    <a:lnTo>
                      <a:pt x="157" y="40"/>
                    </a:lnTo>
                    <a:lnTo>
                      <a:pt x="155" y="45"/>
                    </a:lnTo>
                    <a:lnTo>
                      <a:pt x="169" y="49"/>
                    </a:lnTo>
                    <a:lnTo>
                      <a:pt x="185" y="57"/>
                    </a:lnTo>
                    <a:lnTo>
                      <a:pt x="119" y="6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675"/>
              <p:cNvSpPr>
                <a:spLocks/>
              </p:cNvSpPr>
              <p:nvPr/>
            </p:nvSpPr>
            <p:spPr bwMode="auto">
              <a:xfrm>
                <a:off x="3314700" y="3621088"/>
                <a:ext cx="293688" cy="101600"/>
              </a:xfrm>
              <a:custGeom>
                <a:avLst/>
                <a:gdLst>
                  <a:gd name="T0" fmla="*/ 119 w 185"/>
                  <a:gd name="T1" fmla="*/ 64 h 64"/>
                  <a:gd name="T2" fmla="*/ 133 w 185"/>
                  <a:gd name="T3" fmla="*/ 49 h 64"/>
                  <a:gd name="T4" fmla="*/ 110 w 185"/>
                  <a:gd name="T5" fmla="*/ 43 h 64"/>
                  <a:gd name="T6" fmla="*/ 105 w 185"/>
                  <a:gd name="T7" fmla="*/ 30 h 64"/>
                  <a:gd name="T8" fmla="*/ 83 w 185"/>
                  <a:gd name="T9" fmla="*/ 27 h 64"/>
                  <a:gd name="T10" fmla="*/ 53 w 185"/>
                  <a:gd name="T11" fmla="*/ 11 h 64"/>
                  <a:gd name="T12" fmla="*/ 59 w 185"/>
                  <a:gd name="T13" fmla="*/ 11 h 64"/>
                  <a:gd name="T14" fmla="*/ 41 w 185"/>
                  <a:gd name="T15" fmla="*/ 9 h 64"/>
                  <a:gd name="T16" fmla="*/ 21 w 185"/>
                  <a:gd name="T17" fmla="*/ 21 h 64"/>
                  <a:gd name="T18" fmla="*/ 0 w 185"/>
                  <a:gd name="T19" fmla="*/ 21 h 64"/>
                  <a:gd name="T20" fmla="*/ 9 w 185"/>
                  <a:gd name="T21" fmla="*/ 14 h 64"/>
                  <a:gd name="T22" fmla="*/ 25 w 185"/>
                  <a:gd name="T23" fmla="*/ 6 h 64"/>
                  <a:gd name="T24" fmla="*/ 46 w 185"/>
                  <a:gd name="T25" fmla="*/ 0 h 64"/>
                  <a:gd name="T26" fmla="*/ 67 w 185"/>
                  <a:gd name="T27" fmla="*/ 0 h 64"/>
                  <a:gd name="T28" fmla="*/ 89 w 185"/>
                  <a:gd name="T29" fmla="*/ 6 h 64"/>
                  <a:gd name="T30" fmla="*/ 110 w 185"/>
                  <a:gd name="T31" fmla="*/ 14 h 64"/>
                  <a:gd name="T32" fmla="*/ 133 w 185"/>
                  <a:gd name="T33" fmla="*/ 30 h 64"/>
                  <a:gd name="T34" fmla="*/ 157 w 185"/>
                  <a:gd name="T35" fmla="*/ 40 h 64"/>
                  <a:gd name="T36" fmla="*/ 155 w 185"/>
                  <a:gd name="T37" fmla="*/ 45 h 64"/>
                  <a:gd name="T38" fmla="*/ 169 w 185"/>
                  <a:gd name="T39" fmla="*/ 49 h 64"/>
                  <a:gd name="T40" fmla="*/ 185 w 185"/>
                  <a:gd name="T41" fmla="*/ 57 h 64"/>
                  <a:gd name="T42" fmla="*/ 119 w 185"/>
                  <a:gd name="T4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5" h="64">
                    <a:moveTo>
                      <a:pt x="119" y="64"/>
                    </a:moveTo>
                    <a:lnTo>
                      <a:pt x="133" y="49"/>
                    </a:lnTo>
                    <a:lnTo>
                      <a:pt x="110" y="43"/>
                    </a:lnTo>
                    <a:lnTo>
                      <a:pt x="105" y="30"/>
                    </a:lnTo>
                    <a:lnTo>
                      <a:pt x="83" y="27"/>
                    </a:lnTo>
                    <a:lnTo>
                      <a:pt x="53" y="11"/>
                    </a:lnTo>
                    <a:lnTo>
                      <a:pt x="59" y="11"/>
                    </a:lnTo>
                    <a:lnTo>
                      <a:pt x="41" y="9"/>
                    </a:lnTo>
                    <a:lnTo>
                      <a:pt x="21" y="21"/>
                    </a:lnTo>
                    <a:lnTo>
                      <a:pt x="0" y="21"/>
                    </a:lnTo>
                    <a:lnTo>
                      <a:pt x="9" y="14"/>
                    </a:lnTo>
                    <a:lnTo>
                      <a:pt x="25" y="6"/>
                    </a:lnTo>
                    <a:lnTo>
                      <a:pt x="46" y="0"/>
                    </a:lnTo>
                    <a:lnTo>
                      <a:pt x="67" y="0"/>
                    </a:lnTo>
                    <a:lnTo>
                      <a:pt x="89" y="6"/>
                    </a:lnTo>
                    <a:lnTo>
                      <a:pt x="110" y="14"/>
                    </a:lnTo>
                    <a:lnTo>
                      <a:pt x="133" y="30"/>
                    </a:lnTo>
                    <a:lnTo>
                      <a:pt x="157" y="40"/>
                    </a:lnTo>
                    <a:lnTo>
                      <a:pt x="155" y="45"/>
                    </a:lnTo>
                    <a:lnTo>
                      <a:pt x="169" y="49"/>
                    </a:lnTo>
                    <a:lnTo>
                      <a:pt x="185" y="57"/>
                    </a:lnTo>
                    <a:lnTo>
                      <a:pt x="119" y="64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676"/>
              <p:cNvSpPr>
                <a:spLocks/>
              </p:cNvSpPr>
              <p:nvPr/>
            </p:nvSpPr>
            <p:spPr bwMode="auto">
              <a:xfrm>
                <a:off x="2492375" y="3279775"/>
                <a:ext cx="768350" cy="590550"/>
              </a:xfrm>
              <a:custGeom>
                <a:avLst/>
                <a:gdLst>
                  <a:gd name="T0" fmla="*/ 41 w 484"/>
                  <a:gd name="T1" fmla="*/ 0 h 372"/>
                  <a:gd name="T2" fmla="*/ 99 w 484"/>
                  <a:gd name="T3" fmla="*/ 33 h 372"/>
                  <a:gd name="T4" fmla="*/ 148 w 484"/>
                  <a:gd name="T5" fmla="*/ 25 h 372"/>
                  <a:gd name="T6" fmla="*/ 200 w 484"/>
                  <a:gd name="T7" fmla="*/ 55 h 372"/>
                  <a:gd name="T8" fmla="*/ 226 w 484"/>
                  <a:gd name="T9" fmla="*/ 89 h 372"/>
                  <a:gd name="T10" fmla="*/ 259 w 484"/>
                  <a:gd name="T11" fmla="*/ 77 h 372"/>
                  <a:gd name="T12" fmla="*/ 284 w 484"/>
                  <a:gd name="T13" fmla="*/ 120 h 372"/>
                  <a:gd name="T14" fmla="*/ 312 w 484"/>
                  <a:gd name="T15" fmla="*/ 153 h 372"/>
                  <a:gd name="T16" fmla="*/ 315 w 484"/>
                  <a:gd name="T17" fmla="*/ 163 h 372"/>
                  <a:gd name="T18" fmla="*/ 305 w 484"/>
                  <a:gd name="T19" fmla="*/ 181 h 372"/>
                  <a:gd name="T20" fmla="*/ 300 w 484"/>
                  <a:gd name="T21" fmla="*/ 224 h 372"/>
                  <a:gd name="T22" fmla="*/ 300 w 484"/>
                  <a:gd name="T23" fmla="*/ 236 h 372"/>
                  <a:gd name="T24" fmla="*/ 315 w 484"/>
                  <a:gd name="T25" fmla="*/ 272 h 372"/>
                  <a:gd name="T26" fmla="*/ 339 w 484"/>
                  <a:gd name="T27" fmla="*/ 297 h 372"/>
                  <a:gd name="T28" fmla="*/ 373 w 484"/>
                  <a:gd name="T29" fmla="*/ 301 h 372"/>
                  <a:gd name="T30" fmla="*/ 414 w 484"/>
                  <a:gd name="T31" fmla="*/ 285 h 372"/>
                  <a:gd name="T32" fmla="*/ 427 w 484"/>
                  <a:gd name="T33" fmla="*/ 255 h 372"/>
                  <a:gd name="T34" fmla="*/ 453 w 484"/>
                  <a:gd name="T35" fmla="*/ 245 h 372"/>
                  <a:gd name="T36" fmla="*/ 484 w 484"/>
                  <a:gd name="T37" fmla="*/ 245 h 372"/>
                  <a:gd name="T38" fmla="*/ 475 w 484"/>
                  <a:gd name="T39" fmla="*/ 270 h 372"/>
                  <a:gd name="T40" fmla="*/ 469 w 484"/>
                  <a:gd name="T41" fmla="*/ 281 h 372"/>
                  <a:gd name="T42" fmla="*/ 459 w 484"/>
                  <a:gd name="T43" fmla="*/ 294 h 372"/>
                  <a:gd name="T44" fmla="*/ 448 w 484"/>
                  <a:gd name="T45" fmla="*/ 304 h 372"/>
                  <a:gd name="T46" fmla="*/ 407 w 484"/>
                  <a:gd name="T47" fmla="*/ 313 h 372"/>
                  <a:gd name="T48" fmla="*/ 416 w 484"/>
                  <a:gd name="T49" fmla="*/ 338 h 372"/>
                  <a:gd name="T50" fmla="*/ 395 w 484"/>
                  <a:gd name="T51" fmla="*/ 340 h 372"/>
                  <a:gd name="T52" fmla="*/ 385 w 484"/>
                  <a:gd name="T53" fmla="*/ 363 h 372"/>
                  <a:gd name="T54" fmla="*/ 370 w 484"/>
                  <a:gd name="T55" fmla="*/ 356 h 372"/>
                  <a:gd name="T56" fmla="*/ 336 w 484"/>
                  <a:gd name="T57" fmla="*/ 340 h 372"/>
                  <a:gd name="T58" fmla="*/ 272 w 484"/>
                  <a:gd name="T59" fmla="*/ 334 h 372"/>
                  <a:gd name="T60" fmla="*/ 216 w 484"/>
                  <a:gd name="T61" fmla="*/ 308 h 372"/>
                  <a:gd name="T62" fmla="*/ 173 w 484"/>
                  <a:gd name="T63" fmla="*/ 285 h 372"/>
                  <a:gd name="T64" fmla="*/ 164 w 484"/>
                  <a:gd name="T65" fmla="*/ 258 h 372"/>
                  <a:gd name="T66" fmla="*/ 168 w 484"/>
                  <a:gd name="T67" fmla="*/ 242 h 372"/>
                  <a:gd name="T68" fmla="*/ 152 w 484"/>
                  <a:gd name="T69" fmla="*/ 199 h 372"/>
                  <a:gd name="T70" fmla="*/ 109 w 484"/>
                  <a:gd name="T71" fmla="*/ 148 h 372"/>
                  <a:gd name="T72" fmla="*/ 109 w 484"/>
                  <a:gd name="T73" fmla="*/ 128 h 372"/>
                  <a:gd name="T74" fmla="*/ 93 w 484"/>
                  <a:gd name="T75" fmla="*/ 105 h 372"/>
                  <a:gd name="T76" fmla="*/ 77 w 484"/>
                  <a:gd name="T77" fmla="*/ 89 h 372"/>
                  <a:gd name="T78" fmla="*/ 61 w 484"/>
                  <a:gd name="T79" fmla="*/ 36 h 372"/>
                  <a:gd name="T80" fmla="*/ 31 w 484"/>
                  <a:gd name="T81" fmla="*/ 55 h 372"/>
                  <a:gd name="T82" fmla="*/ 56 w 484"/>
                  <a:gd name="T83" fmla="*/ 91 h 372"/>
                  <a:gd name="T84" fmla="*/ 61 w 484"/>
                  <a:gd name="T85" fmla="*/ 110 h 372"/>
                  <a:gd name="T86" fmla="*/ 72 w 484"/>
                  <a:gd name="T87" fmla="*/ 123 h 372"/>
                  <a:gd name="T88" fmla="*/ 90 w 484"/>
                  <a:gd name="T89" fmla="*/ 177 h 372"/>
                  <a:gd name="T90" fmla="*/ 99 w 484"/>
                  <a:gd name="T91" fmla="*/ 201 h 372"/>
                  <a:gd name="T92" fmla="*/ 84 w 484"/>
                  <a:gd name="T93" fmla="*/ 196 h 372"/>
                  <a:gd name="T94" fmla="*/ 56 w 484"/>
                  <a:gd name="T95" fmla="*/ 141 h 372"/>
                  <a:gd name="T96" fmla="*/ 38 w 484"/>
                  <a:gd name="T97" fmla="*/ 126 h 372"/>
                  <a:gd name="T98" fmla="*/ 35 w 484"/>
                  <a:gd name="T99" fmla="*/ 107 h 372"/>
                  <a:gd name="T100" fmla="*/ 22 w 484"/>
                  <a:gd name="T101" fmla="*/ 71 h 372"/>
                  <a:gd name="T102" fmla="*/ 7 w 484"/>
                  <a:gd name="T103" fmla="*/ 27 h 372"/>
                  <a:gd name="T104" fmla="*/ 0 w 484"/>
                  <a:gd name="T105" fmla="*/ 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4" h="372">
                    <a:moveTo>
                      <a:pt x="0" y="2"/>
                    </a:moveTo>
                    <a:lnTo>
                      <a:pt x="41" y="0"/>
                    </a:lnTo>
                    <a:lnTo>
                      <a:pt x="38" y="5"/>
                    </a:lnTo>
                    <a:lnTo>
                      <a:pt x="99" y="33"/>
                    </a:lnTo>
                    <a:lnTo>
                      <a:pt x="148" y="33"/>
                    </a:lnTo>
                    <a:lnTo>
                      <a:pt x="148" y="25"/>
                    </a:lnTo>
                    <a:lnTo>
                      <a:pt x="179" y="27"/>
                    </a:lnTo>
                    <a:lnTo>
                      <a:pt x="200" y="55"/>
                    </a:lnTo>
                    <a:lnTo>
                      <a:pt x="207" y="73"/>
                    </a:lnTo>
                    <a:lnTo>
                      <a:pt x="226" y="89"/>
                    </a:lnTo>
                    <a:lnTo>
                      <a:pt x="243" y="71"/>
                    </a:lnTo>
                    <a:lnTo>
                      <a:pt x="259" y="77"/>
                    </a:lnTo>
                    <a:lnTo>
                      <a:pt x="275" y="105"/>
                    </a:lnTo>
                    <a:lnTo>
                      <a:pt x="284" y="120"/>
                    </a:lnTo>
                    <a:lnTo>
                      <a:pt x="287" y="141"/>
                    </a:lnTo>
                    <a:lnTo>
                      <a:pt x="312" y="153"/>
                    </a:lnTo>
                    <a:lnTo>
                      <a:pt x="318" y="150"/>
                    </a:lnTo>
                    <a:lnTo>
                      <a:pt x="315" y="163"/>
                    </a:lnTo>
                    <a:lnTo>
                      <a:pt x="309" y="166"/>
                    </a:lnTo>
                    <a:lnTo>
                      <a:pt x="305" y="181"/>
                    </a:lnTo>
                    <a:lnTo>
                      <a:pt x="302" y="201"/>
                    </a:lnTo>
                    <a:lnTo>
                      <a:pt x="300" y="224"/>
                    </a:lnTo>
                    <a:lnTo>
                      <a:pt x="305" y="239"/>
                    </a:lnTo>
                    <a:lnTo>
                      <a:pt x="300" y="236"/>
                    </a:lnTo>
                    <a:lnTo>
                      <a:pt x="305" y="251"/>
                    </a:lnTo>
                    <a:lnTo>
                      <a:pt x="315" y="272"/>
                    </a:lnTo>
                    <a:lnTo>
                      <a:pt x="321" y="292"/>
                    </a:lnTo>
                    <a:lnTo>
                      <a:pt x="339" y="297"/>
                    </a:lnTo>
                    <a:lnTo>
                      <a:pt x="346" y="304"/>
                    </a:lnTo>
                    <a:lnTo>
                      <a:pt x="373" y="301"/>
                    </a:lnTo>
                    <a:lnTo>
                      <a:pt x="389" y="294"/>
                    </a:lnTo>
                    <a:lnTo>
                      <a:pt x="414" y="285"/>
                    </a:lnTo>
                    <a:lnTo>
                      <a:pt x="420" y="272"/>
                    </a:lnTo>
                    <a:lnTo>
                      <a:pt x="427" y="255"/>
                    </a:lnTo>
                    <a:lnTo>
                      <a:pt x="432" y="249"/>
                    </a:lnTo>
                    <a:lnTo>
                      <a:pt x="453" y="245"/>
                    </a:lnTo>
                    <a:lnTo>
                      <a:pt x="466" y="239"/>
                    </a:lnTo>
                    <a:lnTo>
                      <a:pt x="484" y="245"/>
                    </a:lnTo>
                    <a:lnTo>
                      <a:pt x="484" y="258"/>
                    </a:lnTo>
                    <a:lnTo>
                      <a:pt x="475" y="270"/>
                    </a:lnTo>
                    <a:lnTo>
                      <a:pt x="466" y="279"/>
                    </a:lnTo>
                    <a:lnTo>
                      <a:pt x="469" y="281"/>
                    </a:lnTo>
                    <a:lnTo>
                      <a:pt x="462" y="301"/>
                    </a:lnTo>
                    <a:lnTo>
                      <a:pt x="459" y="294"/>
                    </a:lnTo>
                    <a:lnTo>
                      <a:pt x="453" y="301"/>
                    </a:lnTo>
                    <a:lnTo>
                      <a:pt x="448" y="304"/>
                    </a:lnTo>
                    <a:lnTo>
                      <a:pt x="441" y="313"/>
                    </a:lnTo>
                    <a:lnTo>
                      <a:pt x="407" y="313"/>
                    </a:lnTo>
                    <a:lnTo>
                      <a:pt x="404" y="322"/>
                    </a:lnTo>
                    <a:lnTo>
                      <a:pt x="416" y="338"/>
                    </a:lnTo>
                    <a:lnTo>
                      <a:pt x="414" y="344"/>
                    </a:lnTo>
                    <a:lnTo>
                      <a:pt x="395" y="340"/>
                    </a:lnTo>
                    <a:lnTo>
                      <a:pt x="383" y="356"/>
                    </a:lnTo>
                    <a:lnTo>
                      <a:pt x="385" y="363"/>
                    </a:lnTo>
                    <a:lnTo>
                      <a:pt x="380" y="372"/>
                    </a:lnTo>
                    <a:lnTo>
                      <a:pt x="370" y="356"/>
                    </a:lnTo>
                    <a:lnTo>
                      <a:pt x="346" y="340"/>
                    </a:lnTo>
                    <a:lnTo>
                      <a:pt x="336" y="340"/>
                    </a:lnTo>
                    <a:lnTo>
                      <a:pt x="309" y="353"/>
                    </a:lnTo>
                    <a:lnTo>
                      <a:pt x="272" y="334"/>
                    </a:lnTo>
                    <a:lnTo>
                      <a:pt x="241" y="325"/>
                    </a:lnTo>
                    <a:lnTo>
                      <a:pt x="216" y="308"/>
                    </a:lnTo>
                    <a:lnTo>
                      <a:pt x="195" y="301"/>
                    </a:lnTo>
                    <a:lnTo>
                      <a:pt x="173" y="285"/>
                    </a:lnTo>
                    <a:lnTo>
                      <a:pt x="161" y="264"/>
                    </a:lnTo>
                    <a:lnTo>
                      <a:pt x="164" y="258"/>
                    </a:lnTo>
                    <a:lnTo>
                      <a:pt x="164" y="251"/>
                    </a:lnTo>
                    <a:lnTo>
                      <a:pt x="168" y="242"/>
                    </a:lnTo>
                    <a:lnTo>
                      <a:pt x="164" y="224"/>
                    </a:lnTo>
                    <a:lnTo>
                      <a:pt x="152" y="199"/>
                    </a:lnTo>
                    <a:lnTo>
                      <a:pt x="136" y="175"/>
                    </a:lnTo>
                    <a:lnTo>
                      <a:pt x="109" y="148"/>
                    </a:lnTo>
                    <a:lnTo>
                      <a:pt x="111" y="137"/>
                    </a:lnTo>
                    <a:lnTo>
                      <a:pt x="109" y="128"/>
                    </a:lnTo>
                    <a:lnTo>
                      <a:pt x="93" y="116"/>
                    </a:lnTo>
                    <a:lnTo>
                      <a:pt x="93" y="105"/>
                    </a:lnTo>
                    <a:lnTo>
                      <a:pt x="88" y="105"/>
                    </a:lnTo>
                    <a:lnTo>
                      <a:pt x="77" y="89"/>
                    </a:lnTo>
                    <a:lnTo>
                      <a:pt x="65" y="64"/>
                    </a:lnTo>
                    <a:lnTo>
                      <a:pt x="61" y="36"/>
                    </a:lnTo>
                    <a:lnTo>
                      <a:pt x="35" y="18"/>
                    </a:lnTo>
                    <a:lnTo>
                      <a:pt x="31" y="55"/>
                    </a:lnTo>
                    <a:lnTo>
                      <a:pt x="43" y="71"/>
                    </a:lnTo>
                    <a:lnTo>
                      <a:pt x="56" y="91"/>
                    </a:lnTo>
                    <a:lnTo>
                      <a:pt x="56" y="105"/>
                    </a:lnTo>
                    <a:lnTo>
                      <a:pt x="61" y="110"/>
                    </a:lnTo>
                    <a:lnTo>
                      <a:pt x="68" y="132"/>
                    </a:lnTo>
                    <a:lnTo>
                      <a:pt x="72" y="123"/>
                    </a:lnTo>
                    <a:lnTo>
                      <a:pt x="84" y="166"/>
                    </a:lnTo>
                    <a:lnTo>
                      <a:pt x="90" y="177"/>
                    </a:lnTo>
                    <a:lnTo>
                      <a:pt x="96" y="186"/>
                    </a:lnTo>
                    <a:lnTo>
                      <a:pt x="99" y="201"/>
                    </a:lnTo>
                    <a:lnTo>
                      <a:pt x="90" y="212"/>
                    </a:lnTo>
                    <a:lnTo>
                      <a:pt x="84" y="196"/>
                    </a:lnTo>
                    <a:lnTo>
                      <a:pt x="56" y="163"/>
                    </a:lnTo>
                    <a:lnTo>
                      <a:pt x="56" y="141"/>
                    </a:lnTo>
                    <a:lnTo>
                      <a:pt x="43" y="123"/>
                    </a:lnTo>
                    <a:lnTo>
                      <a:pt x="38" y="126"/>
                    </a:lnTo>
                    <a:lnTo>
                      <a:pt x="20" y="105"/>
                    </a:lnTo>
                    <a:lnTo>
                      <a:pt x="35" y="107"/>
                    </a:lnTo>
                    <a:lnTo>
                      <a:pt x="35" y="91"/>
                    </a:lnTo>
                    <a:lnTo>
                      <a:pt x="22" y="71"/>
                    </a:lnTo>
                    <a:lnTo>
                      <a:pt x="13" y="57"/>
                    </a:lnTo>
                    <a:lnTo>
                      <a:pt x="7" y="27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677"/>
              <p:cNvSpPr>
                <a:spLocks/>
              </p:cNvSpPr>
              <p:nvPr/>
            </p:nvSpPr>
            <p:spPr bwMode="auto">
              <a:xfrm>
                <a:off x="3221038" y="3856038"/>
                <a:ext cx="123825" cy="122238"/>
              </a:xfrm>
              <a:custGeom>
                <a:avLst/>
                <a:gdLst>
                  <a:gd name="T0" fmla="*/ 7 w 78"/>
                  <a:gd name="T1" fmla="*/ 34 h 77"/>
                  <a:gd name="T2" fmla="*/ 10 w 78"/>
                  <a:gd name="T3" fmla="*/ 36 h 77"/>
                  <a:gd name="T4" fmla="*/ 23 w 78"/>
                  <a:gd name="T5" fmla="*/ 24 h 77"/>
                  <a:gd name="T6" fmla="*/ 34 w 78"/>
                  <a:gd name="T7" fmla="*/ 18 h 77"/>
                  <a:gd name="T8" fmla="*/ 44 w 78"/>
                  <a:gd name="T9" fmla="*/ 9 h 77"/>
                  <a:gd name="T10" fmla="*/ 50 w 78"/>
                  <a:gd name="T11" fmla="*/ 6 h 77"/>
                  <a:gd name="T12" fmla="*/ 57 w 78"/>
                  <a:gd name="T13" fmla="*/ 9 h 77"/>
                  <a:gd name="T14" fmla="*/ 78 w 78"/>
                  <a:gd name="T15" fmla="*/ 0 h 77"/>
                  <a:gd name="T16" fmla="*/ 78 w 78"/>
                  <a:gd name="T17" fmla="*/ 9 h 77"/>
                  <a:gd name="T18" fmla="*/ 75 w 78"/>
                  <a:gd name="T19" fmla="*/ 18 h 77"/>
                  <a:gd name="T20" fmla="*/ 72 w 78"/>
                  <a:gd name="T21" fmla="*/ 30 h 77"/>
                  <a:gd name="T22" fmla="*/ 68 w 78"/>
                  <a:gd name="T23" fmla="*/ 45 h 77"/>
                  <a:gd name="T24" fmla="*/ 66 w 78"/>
                  <a:gd name="T25" fmla="*/ 64 h 77"/>
                  <a:gd name="T26" fmla="*/ 66 w 78"/>
                  <a:gd name="T27" fmla="*/ 77 h 77"/>
                  <a:gd name="T28" fmla="*/ 57 w 78"/>
                  <a:gd name="T29" fmla="*/ 77 h 77"/>
                  <a:gd name="T30" fmla="*/ 46 w 78"/>
                  <a:gd name="T31" fmla="*/ 70 h 77"/>
                  <a:gd name="T32" fmla="*/ 37 w 78"/>
                  <a:gd name="T33" fmla="*/ 57 h 77"/>
                  <a:gd name="T34" fmla="*/ 28 w 78"/>
                  <a:gd name="T35" fmla="*/ 55 h 77"/>
                  <a:gd name="T36" fmla="*/ 34 w 78"/>
                  <a:gd name="T37" fmla="*/ 70 h 77"/>
                  <a:gd name="T38" fmla="*/ 32 w 78"/>
                  <a:gd name="T39" fmla="*/ 70 h 77"/>
                  <a:gd name="T40" fmla="*/ 23 w 78"/>
                  <a:gd name="T41" fmla="*/ 64 h 77"/>
                  <a:gd name="T42" fmla="*/ 13 w 78"/>
                  <a:gd name="T43" fmla="*/ 52 h 77"/>
                  <a:gd name="T44" fmla="*/ 0 w 78"/>
                  <a:gd name="T45" fmla="*/ 36 h 77"/>
                  <a:gd name="T46" fmla="*/ 7 w 78"/>
                  <a:gd name="T47" fmla="*/ 34 h 77"/>
                  <a:gd name="T48" fmla="*/ 7 w 78"/>
                  <a:gd name="T49" fmla="*/ 3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8" h="77">
                    <a:moveTo>
                      <a:pt x="7" y="34"/>
                    </a:moveTo>
                    <a:lnTo>
                      <a:pt x="10" y="36"/>
                    </a:lnTo>
                    <a:lnTo>
                      <a:pt x="23" y="24"/>
                    </a:lnTo>
                    <a:lnTo>
                      <a:pt x="34" y="18"/>
                    </a:lnTo>
                    <a:lnTo>
                      <a:pt x="44" y="9"/>
                    </a:lnTo>
                    <a:lnTo>
                      <a:pt x="50" y="6"/>
                    </a:lnTo>
                    <a:lnTo>
                      <a:pt x="57" y="9"/>
                    </a:lnTo>
                    <a:lnTo>
                      <a:pt x="78" y="0"/>
                    </a:lnTo>
                    <a:lnTo>
                      <a:pt x="78" y="9"/>
                    </a:lnTo>
                    <a:lnTo>
                      <a:pt x="75" y="18"/>
                    </a:lnTo>
                    <a:lnTo>
                      <a:pt x="72" y="30"/>
                    </a:lnTo>
                    <a:lnTo>
                      <a:pt x="68" y="45"/>
                    </a:lnTo>
                    <a:lnTo>
                      <a:pt x="66" y="64"/>
                    </a:lnTo>
                    <a:lnTo>
                      <a:pt x="66" y="77"/>
                    </a:lnTo>
                    <a:lnTo>
                      <a:pt x="57" y="77"/>
                    </a:lnTo>
                    <a:lnTo>
                      <a:pt x="46" y="70"/>
                    </a:lnTo>
                    <a:lnTo>
                      <a:pt x="37" y="57"/>
                    </a:lnTo>
                    <a:lnTo>
                      <a:pt x="28" y="55"/>
                    </a:lnTo>
                    <a:lnTo>
                      <a:pt x="34" y="70"/>
                    </a:lnTo>
                    <a:lnTo>
                      <a:pt x="32" y="70"/>
                    </a:lnTo>
                    <a:lnTo>
                      <a:pt x="23" y="64"/>
                    </a:lnTo>
                    <a:lnTo>
                      <a:pt x="13" y="52"/>
                    </a:lnTo>
                    <a:lnTo>
                      <a:pt x="0" y="36"/>
                    </a:lnTo>
                    <a:lnTo>
                      <a:pt x="7" y="34"/>
                    </a:lnTo>
                    <a:lnTo>
                      <a:pt x="7" y="3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678"/>
              <p:cNvSpPr>
                <a:spLocks/>
              </p:cNvSpPr>
              <p:nvPr/>
            </p:nvSpPr>
            <p:spPr bwMode="auto">
              <a:xfrm>
                <a:off x="3344863" y="4017963"/>
                <a:ext cx="150813" cy="68263"/>
              </a:xfrm>
              <a:custGeom>
                <a:avLst/>
                <a:gdLst>
                  <a:gd name="T0" fmla="*/ 9 w 95"/>
                  <a:gd name="T1" fmla="*/ 0 h 43"/>
                  <a:gd name="T2" fmla="*/ 11 w 95"/>
                  <a:gd name="T3" fmla="*/ 5 h 43"/>
                  <a:gd name="T4" fmla="*/ 18 w 95"/>
                  <a:gd name="T5" fmla="*/ 5 h 43"/>
                  <a:gd name="T6" fmla="*/ 27 w 95"/>
                  <a:gd name="T7" fmla="*/ 11 h 43"/>
                  <a:gd name="T8" fmla="*/ 43 w 95"/>
                  <a:gd name="T9" fmla="*/ 5 h 43"/>
                  <a:gd name="T10" fmla="*/ 55 w 95"/>
                  <a:gd name="T11" fmla="*/ 0 h 43"/>
                  <a:gd name="T12" fmla="*/ 74 w 95"/>
                  <a:gd name="T13" fmla="*/ 2 h 43"/>
                  <a:gd name="T14" fmla="*/ 91 w 95"/>
                  <a:gd name="T15" fmla="*/ 11 h 43"/>
                  <a:gd name="T16" fmla="*/ 95 w 95"/>
                  <a:gd name="T17" fmla="*/ 17 h 43"/>
                  <a:gd name="T18" fmla="*/ 95 w 95"/>
                  <a:gd name="T19" fmla="*/ 27 h 43"/>
                  <a:gd name="T20" fmla="*/ 90 w 95"/>
                  <a:gd name="T21" fmla="*/ 36 h 43"/>
                  <a:gd name="T22" fmla="*/ 90 w 95"/>
                  <a:gd name="T23" fmla="*/ 32 h 43"/>
                  <a:gd name="T24" fmla="*/ 83 w 95"/>
                  <a:gd name="T25" fmla="*/ 43 h 43"/>
                  <a:gd name="T26" fmla="*/ 77 w 95"/>
                  <a:gd name="T27" fmla="*/ 23 h 43"/>
                  <a:gd name="T28" fmla="*/ 81 w 95"/>
                  <a:gd name="T29" fmla="*/ 17 h 43"/>
                  <a:gd name="T30" fmla="*/ 74 w 95"/>
                  <a:gd name="T31" fmla="*/ 17 h 43"/>
                  <a:gd name="T32" fmla="*/ 68 w 95"/>
                  <a:gd name="T33" fmla="*/ 11 h 43"/>
                  <a:gd name="T34" fmla="*/ 59 w 95"/>
                  <a:gd name="T35" fmla="*/ 11 h 43"/>
                  <a:gd name="T36" fmla="*/ 43 w 95"/>
                  <a:gd name="T37" fmla="*/ 23 h 43"/>
                  <a:gd name="T38" fmla="*/ 48 w 95"/>
                  <a:gd name="T39" fmla="*/ 36 h 43"/>
                  <a:gd name="T40" fmla="*/ 34 w 95"/>
                  <a:gd name="T41" fmla="*/ 39 h 43"/>
                  <a:gd name="T42" fmla="*/ 31 w 95"/>
                  <a:gd name="T43" fmla="*/ 30 h 43"/>
                  <a:gd name="T44" fmla="*/ 25 w 95"/>
                  <a:gd name="T45" fmla="*/ 32 h 43"/>
                  <a:gd name="T46" fmla="*/ 15 w 95"/>
                  <a:gd name="T47" fmla="*/ 23 h 43"/>
                  <a:gd name="T48" fmla="*/ 2 w 95"/>
                  <a:gd name="T49" fmla="*/ 21 h 43"/>
                  <a:gd name="T50" fmla="*/ 0 w 95"/>
                  <a:gd name="T51" fmla="*/ 17 h 43"/>
                  <a:gd name="T52" fmla="*/ 0 w 95"/>
                  <a:gd name="T53" fmla="*/ 11 h 43"/>
                  <a:gd name="T54" fmla="*/ 2 w 95"/>
                  <a:gd name="T55" fmla="*/ 0 h 43"/>
                  <a:gd name="T56" fmla="*/ 9 w 95"/>
                  <a:gd name="T57" fmla="*/ 0 h 43"/>
                  <a:gd name="T58" fmla="*/ 9 w 95"/>
                  <a:gd name="T5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5" h="43">
                    <a:moveTo>
                      <a:pt x="9" y="0"/>
                    </a:moveTo>
                    <a:lnTo>
                      <a:pt x="11" y="5"/>
                    </a:lnTo>
                    <a:lnTo>
                      <a:pt x="18" y="5"/>
                    </a:lnTo>
                    <a:lnTo>
                      <a:pt x="27" y="11"/>
                    </a:lnTo>
                    <a:lnTo>
                      <a:pt x="43" y="5"/>
                    </a:lnTo>
                    <a:lnTo>
                      <a:pt x="55" y="0"/>
                    </a:lnTo>
                    <a:lnTo>
                      <a:pt x="74" y="2"/>
                    </a:lnTo>
                    <a:lnTo>
                      <a:pt x="91" y="11"/>
                    </a:lnTo>
                    <a:lnTo>
                      <a:pt x="95" y="17"/>
                    </a:lnTo>
                    <a:lnTo>
                      <a:pt x="95" y="27"/>
                    </a:lnTo>
                    <a:lnTo>
                      <a:pt x="90" y="36"/>
                    </a:lnTo>
                    <a:lnTo>
                      <a:pt x="90" y="32"/>
                    </a:lnTo>
                    <a:lnTo>
                      <a:pt x="83" y="43"/>
                    </a:lnTo>
                    <a:lnTo>
                      <a:pt x="77" y="23"/>
                    </a:lnTo>
                    <a:lnTo>
                      <a:pt x="81" y="17"/>
                    </a:lnTo>
                    <a:lnTo>
                      <a:pt x="74" y="17"/>
                    </a:lnTo>
                    <a:lnTo>
                      <a:pt x="68" y="11"/>
                    </a:lnTo>
                    <a:lnTo>
                      <a:pt x="59" y="11"/>
                    </a:lnTo>
                    <a:lnTo>
                      <a:pt x="43" y="23"/>
                    </a:lnTo>
                    <a:lnTo>
                      <a:pt x="48" y="36"/>
                    </a:lnTo>
                    <a:lnTo>
                      <a:pt x="34" y="39"/>
                    </a:lnTo>
                    <a:lnTo>
                      <a:pt x="31" y="30"/>
                    </a:lnTo>
                    <a:lnTo>
                      <a:pt x="25" y="32"/>
                    </a:lnTo>
                    <a:lnTo>
                      <a:pt x="15" y="23"/>
                    </a:lnTo>
                    <a:lnTo>
                      <a:pt x="2" y="21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2" y="0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679"/>
              <p:cNvSpPr>
                <a:spLocks/>
              </p:cNvSpPr>
              <p:nvPr/>
            </p:nvSpPr>
            <p:spPr bwMode="auto">
              <a:xfrm>
                <a:off x="3916363" y="4833938"/>
                <a:ext cx="230188" cy="242888"/>
              </a:xfrm>
              <a:custGeom>
                <a:avLst/>
                <a:gdLst>
                  <a:gd name="T0" fmla="*/ 0 w 145"/>
                  <a:gd name="T1" fmla="*/ 46 h 153"/>
                  <a:gd name="T2" fmla="*/ 6 w 145"/>
                  <a:gd name="T3" fmla="*/ 30 h 153"/>
                  <a:gd name="T4" fmla="*/ 4 w 145"/>
                  <a:gd name="T5" fmla="*/ 19 h 153"/>
                  <a:gd name="T6" fmla="*/ 13 w 145"/>
                  <a:gd name="T7" fmla="*/ 9 h 153"/>
                  <a:gd name="T8" fmla="*/ 13 w 145"/>
                  <a:gd name="T9" fmla="*/ 0 h 153"/>
                  <a:gd name="T10" fmla="*/ 62 w 145"/>
                  <a:gd name="T11" fmla="*/ 0 h 153"/>
                  <a:gd name="T12" fmla="*/ 77 w 145"/>
                  <a:gd name="T13" fmla="*/ 16 h 153"/>
                  <a:gd name="T14" fmla="*/ 83 w 145"/>
                  <a:gd name="T15" fmla="*/ 49 h 153"/>
                  <a:gd name="T16" fmla="*/ 121 w 145"/>
                  <a:gd name="T17" fmla="*/ 53 h 153"/>
                  <a:gd name="T18" fmla="*/ 136 w 145"/>
                  <a:gd name="T19" fmla="*/ 83 h 153"/>
                  <a:gd name="T20" fmla="*/ 138 w 145"/>
                  <a:gd name="T21" fmla="*/ 79 h 153"/>
                  <a:gd name="T22" fmla="*/ 145 w 145"/>
                  <a:gd name="T23" fmla="*/ 85 h 153"/>
                  <a:gd name="T24" fmla="*/ 145 w 145"/>
                  <a:gd name="T25" fmla="*/ 105 h 153"/>
                  <a:gd name="T26" fmla="*/ 145 w 145"/>
                  <a:gd name="T27" fmla="*/ 117 h 153"/>
                  <a:gd name="T28" fmla="*/ 142 w 145"/>
                  <a:gd name="T29" fmla="*/ 132 h 153"/>
                  <a:gd name="T30" fmla="*/ 132 w 145"/>
                  <a:gd name="T31" fmla="*/ 148 h 153"/>
                  <a:gd name="T32" fmla="*/ 115 w 145"/>
                  <a:gd name="T33" fmla="*/ 153 h 153"/>
                  <a:gd name="T34" fmla="*/ 95 w 145"/>
                  <a:gd name="T35" fmla="*/ 148 h 153"/>
                  <a:gd name="T36" fmla="*/ 79 w 145"/>
                  <a:gd name="T37" fmla="*/ 144 h 153"/>
                  <a:gd name="T38" fmla="*/ 83 w 145"/>
                  <a:gd name="T39" fmla="*/ 129 h 153"/>
                  <a:gd name="T40" fmla="*/ 93 w 145"/>
                  <a:gd name="T41" fmla="*/ 117 h 153"/>
                  <a:gd name="T42" fmla="*/ 93 w 145"/>
                  <a:gd name="T43" fmla="*/ 108 h 153"/>
                  <a:gd name="T44" fmla="*/ 86 w 145"/>
                  <a:gd name="T45" fmla="*/ 98 h 153"/>
                  <a:gd name="T46" fmla="*/ 69 w 145"/>
                  <a:gd name="T47" fmla="*/ 95 h 153"/>
                  <a:gd name="T48" fmla="*/ 53 w 145"/>
                  <a:gd name="T49" fmla="*/ 85 h 153"/>
                  <a:gd name="T50" fmla="*/ 31 w 145"/>
                  <a:gd name="T51" fmla="*/ 83 h 153"/>
                  <a:gd name="T52" fmla="*/ 15 w 145"/>
                  <a:gd name="T53" fmla="*/ 68 h 153"/>
                  <a:gd name="T54" fmla="*/ 0 w 145"/>
                  <a:gd name="T55" fmla="*/ 4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5" h="153">
                    <a:moveTo>
                      <a:pt x="0" y="46"/>
                    </a:moveTo>
                    <a:lnTo>
                      <a:pt x="6" y="30"/>
                    </a:lnTo>
                    <a:lnTo>
                      <a:pt x="4" y="19"/>
                    </a:lnTo>
                    <a:lnTo>
                      <a:pt x="13" y="9"/>
                    </a:lnTo>
                    <a:lnTo>
                      <a:pt x="13" y="0"/>
                    </a:lnTo>
                    <a:lnTo>
                      <a:pt x="62" y="0"/>
                    </a:lnTo>
                    <a:lnTo>
                      <a:pt x="77" y="16"/>
                    </a:lnTo>
                    <a:lnTo>
                      <a:pt x="83" y="49"/>
                    </a:lnTo>
                    <a:lnTo>
                      <a:pt x="121" y="53"/>
                    </a:lnTo>
                    <a:lnTo>
                      <a:pt x="136" y="83"/>
                    </a:lnTo>
                    <a:lnTo>
                      <a:pt x="138" y="79"/>
                    </a:lnTo>
                    <a:lnTo>
                      <a:pt x="145" y="85"/>
                    </a:lnTo>
                    <a:lnTo>
                      <a:pt x="145" y="105"/>
                    </a:lnTo>
                    <a:lnTo>
                      <a:pt x="145" y="117"/>
                    </a:lnTo>
                    <a:lnTo>
                      <a:pt x="142" y="132"/>
                    </a:lnTo>
                    <a:lnTo>
                      <a:pt x="132" y="148"/>
                    </a:lnTo>
                    <a:lnTo>
                      <a:pt x="115" y="153"/>
                    </a:lnTo>
                    <a:lnTo>
                      <a:pt x="95" y="148"/>
                    </a:lnTo>
                    <a:lnTo>
                      <a:pt x="79" y="144"/>
                    </a:lnTo>
                    <a:lnTo>
                      <a:pt x="83" y="129"/>
                    </a:lnTo>
                    <a:lnTo>
                      <a:pt x="93" y="117"/>
                    </a:lnTo>
                    <a:lnTo>
                      <a:pt x="93" y="108"/>
                    </a:lnTo>
                    <a:lnTo>
                      <a:pt x="86" y="98"/>
                    </a:lnTo>
                    <a:lnTo>
                      <a:pt x="69" y="95"/>
                    </a:lnTo>
                    <a:lnTo>
                      <a:pt x="53" y="85"/>
                    </a:lnTo>
                    <a:lnTo>
                      <a:pt x="31" y="83"/>
                    </a:lnTo>
                    <a:lnTo>
                      <a:pt x="15" y="68"/>
                    </a:lnTo>
                    <a:lnTo>
                      <a:pt x="0" y="4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680"/>
              <p:cNvSpPr>
                <a:spLocks/>
              </p:cNvSpPr>
              <p:nvPr/>
            </p:nvSpPr>
            <p:spPr bwMode="auto">
              <a:xfrm>
                <a:off x="3916363" y="4833938"/>
                <a:ext cx="230188" cy="242888"/>
              </a:xfrm>
              <a:custGeom>
                <a:avLst/>
                <a:gdLst>
                  <a:gd name="T0" fmla="*/ 0 w 145"/>
                  <a:gd name="T1" fmla="*/ 46 h 153"/>
                  <a:gd name="T2" fmla="*/ 6 w 145"/>
                  <a:gd name="T3" fmla="*/ 30 h 153"/>
                  <a:gd name="T4" fmla="*/ 4 w 145"/>
                  <a:gd name="T5" fmla="*/ 19 h 153"/>
                  <a:gd name="T6" fmla="*/ 13 w 145"/>
                  <a:gd name="T7" fmla="*/ 9 h 153"/>
                  <a:gd name="T8" fmla="*/ 13 w 145"/>
                  <a:gd name="T9" fmla="*/ 0 h 153"/>
                  <a:gd name="T10" fmla="*/ 62 w 145"/>
                  <a:gd name="T11" fmla="*/ 0 h 153"/>
                  <a:gd name="T12" fmla="*/ 77 w 145"/>
                  <a:gd name="T13" fmla="*/ 16 h 153"/>
                  <a:gd name="T14" fmla="*/ 83 w 145"/>
                  <a:gd name="T15" fmla="*/ 49 h 153"/>
                  <a:gd name="T16" fmla="*/ 121 w 145"/>
                  <a:gd name="T17" fmla="*/ 53 h 153"/>
                  <a:gd name="T18" fmla="*/ 136 w 145"/>
                  <a:gd name="T19" fmla="*/ 83 h 153"/>
                  <a:gd name="T20" fmla="*/ 138 w 145"/>
                  <a:gd name="T21" fmla="*/ 79 h 153"/>
                  <a:gd name="T22" fmla="*/ 145 w 145"/>
                  <a:gd name="T23" fmla="*/ 85 h 153"/>
                  <a:gd name="T24" fmla="*/ 145 w 145"/>
                  <a:gd name="T25" fmla="*/ 105 h 153"/>
                  <a:gd name="T26" fmla="*/ 145 w 145"/>
                  <a:gd name="T27" fmla="*/ 117 h 153"/>
                  <a:gd name="T28" fmla="*/ 142 w 145"/>
                  <a:gd name="T29" fmla="*/ 132 h 153"/>
                  <a:gd name="T30" fmla="*/ 132 w 145"/>
                  <a:gd name="T31" fmla="*/ 148 h 153"/>
                  <a:gd name="T32" fmla="*/ 115 w 145"/>
                  <a:gd name="T33" fmla="*/ 153 h 153"/>
                  <a:gd name="T34" fmla="*/ 95 w 145"/>
                  <a:gd name="T35" fmla="*/ 148 h 153"/>
                  <a:gd name="T36" fmla="*/ 79 w 145"/>
                  <a:gd name="T37" fmla="*/ 144 h 153"/>
                  <a:gd name="T38" fmla="*/ 83 w 145"/>
                  <a:gd name="T39" fmla="*/ 129 h 153"/>
                  <a:gd name="T40" fmla="*/ 93 w 145"/>
                  <a:gd name="T41" fmla="*/ 117 h 153"/>
                  <a:gd name="T42" fmla="*/ 93 w 145"/>
                  <a:gd name="T43" fmla="*/ 108 h 153"/>
                  <a:gd name="T44" fmla="*/ 86 w 145"/>
                  <a:gd name="T45" fmla="*/ 98 h 153"/>
                  <a:gd name="T46" fmla="*/ 69 w 145"/>
                  <a:gd name="T47" fmla="*/ 95 h 153"/>
                  <a:gd name="T48" fmla="*/ 53 w 145"/>
                  <a:gd name="T49" fmla="*/ 85 h 153"/>
                  <a:gd name="T50" fmla="*/ 31 w 145"/>
                  <a:gd name="T51" fmla="*/ 83 h 153"/>
                  <a:gd name="T52" fmla="*/ 15 w 145"/>
                  <a:gd name="T53" fmla="*/ 68 h 153"/>
                  <a:gd name="T54" fmla="*/ 0 w 145"/>
                  <a:gd name="T55" fmla="*/ 4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5" h="153">
                    <a:moveTo>
                      <a:pt x="0" y="46"/>
                    </a:moveTo>
                    <a:lnTo>
                      <a:pt x="6" y="30"/>
                    </a:lnTo>
                    <a:lnTo>
                      <a:pt x="4" y="19"/>
                    </a:lnTo>
                    <a:lnTo>
                      <a:pt x="13" y="9"/>
                    </a:lnTo>
                    <a:lnTo>
                      <a:pt x="13" y="0"/>
                    </a:lnTo>
                    <a:lnTo>
                      <a:pt x="62" y="0"/>
                    </a:lnTo>
                    <a:lnTo>
                      <a:pt x="77" y="16"/>
                    </a:lnTo>
                    <a:lnTo>
                      <a:pt x="83" y="49"/>
                    </a:lnTo>
                    <a:lnTo>
                      <a:pt x="121" y="53"/>
                    </a:lnTo>
                    <a:lnTo>
                      <a:pt x="136" y="83"/>
                    </a:lnTo>
                    <a:lnTo>
                      <a:pt x="138" y="79"/>
                    </a:lnTo>
                    <a:lnTo>
                      <a:pt x="145" y="85"/>
                    </a:lnTo>
                    <a:lnTo>
                      <a:pt x="145" y="105"/>
                    </a:lnTo>
                    <a:lnTo>
                      <a:pt x="145" y="117"/>
                    </a:lnTo>
                    <a:lnTo>
                      <a:pt x="142" y="132"/>
                    </a:lnTo>
                    <a:lnTo>
                      <a:pt x="132" y="148"/>
                    </a:lnTo>
                    <a:lnTo>
                      <a:pt x="115" y="153"/>
                    </a:lnTo>
                    <a:lnTo>
                      <a:pt x="95" y="148"/>
                    </a:lnTo>
                    <a:lnTo>
                      <a:pt x="79" y="144"/>
                    </a:lnTo>
                    <a:lnTo>
                      <a:pt x="83" y="129"/>
                    </a:lnTo>
                    <a:lnTo>
                      <a:pt x="93" y="117"/>
                    </a:lnTo>
                    <a:lnTo>
                      <a:pt x="93" y="108"/>
                    </a:lnTo>
                    <a:lnTo>
                      <a:pt x="86" y="98"/>
                    </a:lnTo>
                    <a:lnTo>
                      <a:pt x="69" y="95"/>
                    </a:lnTo>
                    <a:lnTo>
                      <a:pt x="53" y="85"/>
                    </a:lnTo>
                    <a:lnTo>
                      <a:pt x="31" y="83"/>
                    </a:lnTo>
                    <a:lnTo>
                      <a:pt x="15" y="68"/>
                    </a:lnTo>
                    <a:lnTo>
                      <a:pt x="0" y="46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681"/>
              <p:cNvSpPr>
                <a:spLocks/>
              </p:cNvSpPr>
              <p:nvPr/>
            </p:nvSpPr>
            <p:spPr bwMode="auto">
              <a:xfrm>
                <a:off x="3384550" y="4281488"/>
                <a:ext cx="350838" cy="522288"/>
              </a:xfrm>
              <a:custGeom>
                <a:avLst/>
                <a:gdLst>
                  <a:gd name="T0" fmla="*/ 95 w 221"/>
                  <a:gd name="T1" fmla="*/ 0 h 329"/>
                  <a:gd name="T2" fmla="*/ 102 w 221"/>
                  <a:gd name="T3" fmla="*/ 3 h 329"/>
                  <a:gd name="T4" fmla="*/ 111 w 221"/>
                  <a:gd name="T5" fmla="*/ 5 h 329"/>
                  <a:gd name="T6" fmla="*/ 119 w 221"/>
                  <a:gd name="T7" fmla="*/ 18 h 329"/>
                  <a:gd name="T8" fmla="*/ 134 w 221"/>
                  <a:gd name="T9" fmla="*/ 30 h 329"/>
                  <a:gd name="T10" fmla="*/ 145 w 221"/>
                  <a:gd name="T11" fmla="*/ 42 h 329"/>
                  <a:gd name="T12" fmla="*/ 154 w 221"/>
                  <a:gd name="T13" fmla="*/ 42 h 329"/>
                  <a:gd name="T14" fmla="*/ 163 w 221"/>
                  <a:gd name="T15" fmla="*/ 39 h 329"/>
                  <a:gd name="T16" fmla="*/ 178 w 221"/>
                  <a:gd name="T17" fmla="*/ 39 h 329"/>
                  <a:gd name="T18" fmla="*/ 191 w 221"/>
                  <a:gd name="T19" fmla="*/ 48 h 329"/>
                  <a:gd name="T20" fmla="*/ 184 w 221"/>
                  <a:gd name="T21" fmla="*/ 64 h 329"/>
                  <a:gd name="T22" fmla="*/ 193 w 221"/>
                  <a:gd name="T23" fmla="*/ 73 h 329"/>
                  <a:gd name="T24" fmla="*/ 178 w 221"/>
                  <a:gd name="T25" fmla="*/ 73 h 329"/>
                  <a:gd name="T26" fmla="*/ 150 w 221"/>
                  <a:gd name="T27" fmla="*/ 85 h 329"/>
                  <a:gd name="T28" fmla="*/ 141 w 221"/>
                  <a:gd name="T29" fmla="*/ 98 h 329"/>
                  <a:gd name="T30" fmla="*/ 141 w 221"/>
                  <a:gd name="T31" fmla="*/ 114 h 329"/>
                  <a:gd name="T32" fmla="*/ 129 w 221"/>
                  <a:gd name="T33" fmla="*/ 119 h 329"/>
                  <a:gd name="T34" fmla="*/ 132 w 221"/>
                  <a:gd name="T35" fmla="*/ 141 h 329"/>
                  <a:gd name="T36" fmla="*/ 141 w 221"/>
                  <a:gd name="T37" fmla="*/ 157 h 329"/>
                  <a:gd name="T38" fmla="*/ 150 w 221"/>
                  <a:gd name="T39" fmla="*/ 166 h 329"/>
                  <a:gd name="T40" fmla="*/ 163 w 221"/>
                  <a:gd name="T41" fmla="*/ 175 h 329"/>
                  <a:gd name="T42" fmla="*/ 181 w 221"/>
                  <a:gd name="T43" fmla="*/ 175 h 329"/>
                  <a:gd name="T44" fmla="*/ 188 w 221"/>
                  <a:gd name="T45" fmla="*/ 166 h 329"/>
                  <a:gd name="T46" fmla="*/ 188 w 221"/>
                  <a:gd name="T47" fmla="*/ 194 h 329"/>
                  <a:gd name="T48" fmla="*/ 197 w 221"/>
                  <a:gd name="T49" fmla="*/ 194 h 329"/>
                  <a:gd name="T50" fmla="*/ 206 w 221"/>
                  <a:gd name="T51" fmla="*/ 190 h 329"/>
                  <a:gd name="T52" fmla="*/ 221 w 221"/>
                  <a:gd name="T53" fmla="*/ 219 h 329"/>
                  <a:gd name="T54" fmla="*/ 214 w 221"/>
                  <a:gd name="T55" fmla="*/ 242 h 329"/>
                  <a:gd name="T56" fmla="*/ 214 w 221"/>
                  <a:gd name="T57" fmla="*/ 255 h 329"/>
                  <a:gd name="T58" fmla="*/ 213 w 221"/>
                  <a:gd name="T59" fmla="*/ 274 h 329"/>
                  <a:gd name="T60" fmla="*/ 202 w 221"/>
                  <a:gd name="T61" fmla="*/ 271 h 329"/>
                  <a:gd name="T62" fmla="*/ 202 w 221"/>
                  <a:gd name="T63" fmla="*/ 283 h 329"/>
                  <a:gd name="T64" fmla="*/ 214 w 221"/>
                  <a:gd name="T65" fmla="*/ 292 h 329"/>
                  <a:gd name="T66" fmla="*/ 218 w 221"/>
                  <a:gd name="T67" fmla="*/ 292 h 329"/>
                  <a:gd name="T68" fmla="*/ 214 w 221"/>
                  <a:gd name="T69" fmla="*/ 301 h 329"/>
                  <a:gd name="T70" fmla="*/ 213 w 221"/>
                  <a:gd name="T71" fmla="*/ 314 h 329"/>
                  <a:gd name="T72" fmla="*/ 206 w 221"/>
                  <a:gd name="T73" fmla="*/ 323 h 329"/>
                  <a:gd name="T74" fmla="*/ 200 w 221"/>
                  <a:gd name="T75" fmla="*/ 329 h 329"/>
                  <a:gd name="T76" fmla="*/ 181 w 221"/>
                  <a:gd name="T77" fmla="*/ 317 h 329"/>
                  <a:gd name="T78" fmla="*/ 166 w 221"/>
                  <a:gd name="T79" fmla="*/ 301 h 329"/>
                  <a:gd name="T80" fmla="*/ 138 w 221"/>
                  <a:gd name="T81" fmla="*/ 285 h 329"/>
                  <a:gd name="T82" fmla="*/ 113 w 221"/>
                  <a:gd name="T83" fmla="*/ 274 h 329"/>
                  <a:gd name="T84" fmla="*/ 91 w 221"/>
                  <a:gd name="T85" fmla="*/ 249 h 329"/>
                  <a:gd name="T86" fmla="*/ 86 w 221"/>
                  <a:gd name="T87" fmla="*/ 221 h 329"/>
                  <a:gd name="T88" fmla="*/ 73 w 221"/>
                  <a:gd name="T89" fmla="*/ 212 h 329"/>
                  <a:gd name="T90" fmla="*/ 65 w 221"/>
                  <a:gd name="T91" fmla="*/ 194 h 329"/>
                  <a:gd name="T92" fmla="*/ 56 w 221"/>
                  <a:gd name="T93" fmla="*/ 173 h 329"/>
                  <a:gd name="T94" fmla="*/ 43 w 221"/>
                  <a:gd name="T95" fmla="*/ 153 h 329"/>
                  <a:gd name="T96" fmla="*/ 27 w 221"/>
                  <a:gd name="T97" fmla="*/ 123 h 329"/>
                  <a:gd name="T98" fmla="*/ 0 w 221"/>
                  <a:gd name="T99" fmla="*/ 105 h 329"/>
                  <a:gd name="T100" fmla="*/ 0 w 221"/>
                  <a:gd name="T101" fmla="*/ 77 h 329"/>
                  <a:gd name="T102" fmla="*/ 9 w 221"/>
                  <a:gd name="T103" fmla="*/ 64 h 329"/>
                  <a:gd name="T104" fmla="*/ 18 w 221"/>
                  <a:gd name="T105" fmla="*/ 61 h 329"/>
                  <a:gd name="T106" fmla="*/ 18 w 221"/>
                  <a:gd name="T107" fmla="*/ 77 h 329"/>
                  <a:gd name="T108" fmla="*/ 27 w 221"/>
                  <a:gd name="T109" fmla="*/ 80 h 329"/>
                  <a:gd name="T110" fmla="*/ 39 w 221"/>
                  <a:gd name="T111" fmla="*/ 85 h 329"/>
                  <a:gd name="T112" fmla="*/ 45 w 221"/>
                  <a:gd name="T113" fmla="*/ 71 h 329"/>
                  <a:gd name="T114" fmla="*/ 58 w 221"/>
                  <a:gd name="T115" fmla="*/ 51 h 329"/>
                  <a:gd name="T116" fmla="*/ 79 w 221"/>
                  <a:gd name="T117" fmla="*/ 46 h 329"/>
                  <a:gd name="T118" fmla="*/ 95 w 221"/>
                  <a:gd name="T119" fmla="*/ 30 h 329"/>
                  <a:gd name="T120" fmla="*/ 104 w 221"/>
                  <a:gd name="T121" fmla="*/ 16 h 329"/>
                  <a:gd name="T122" fmla="*/ 95 w 221"/>
                  <a:gd name="T123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1" h="329">
                    <a:moveTo>
                      <a:pt x="95" y="0"/>
                    </a:moveTo>
                    <a:lnTo>
                      <a:pt x="102" y="3"/>
                    </a:lnTo>
                    <a:lnTo>
                      <a:pt x="111" y="5"/>
                    </a:lnTo>
                    <a:lnTo>
                      <a:pt x="119" y="18"/>
                    </a:lnTo>
                    <a:lnTo>
                      <a:pt x="134" y="30"/>
                    </a:lnTo>
                    <a:lnTo>
                      <a:pt x="145" y="42"/>
                    </a:lnTo>
                    <a:lnTo>
                      <a:pt x="154" y="42"/>
                    </a:lnTo>
                    <a:lnTo>
                      <a:pt x="163" y="39"/>
                    </a:lnTo>
                    <a:lnTo>
                      <a:pt x="178" y="39"/>
                    </a:lnTo>
                    <a:lnTo>
                      <a:pt x="191" y="48"/>
                    </a:lnTo>
                    <a:lnTo>
                      <a:pt x="184" y="64"/>
                    </a:lnTo>
                    <a:lnTo>
                      <a:pt x="193" y="73"/>
                    </a:lnTo>
                    <a:lnTo>
                      <a:pt x="178" y="73"/>
                    </a:lnTo>
                    <a:lnTo>
                      <a:pt x="150" y="85"/>
                    </a:lnTo>
                    <a:lnTo>
                      <a:pt x="141" y="98"/>
                    </a:lnTo>
                    <a:lnTo>
                      <a:pt x="141" y="114"/>
                    </a:lnTo>
                    <a:lnTo>
                      <a:pt x="129" y="119"/>
                    </a:lnTo>
                    <a:lnTo>
                      <a:pt x="132" y="141"/>
                    </a:lnTo>
                    <a:lnTo>
                      <a:pt x="141" y="157"/>
                    </a:lnTo>
                    <a:lnTo>
                      <a:pt x="150" y="166"/>
                    </a:lnTo>
                    <a:lnTo>
                      <a:pt x="163" y="175"/>
                    </a:lnTo>
                    <a:lnTo>
                      <a:pt x="181" y="175"/>
                    </a:lnTo>
                    <a:lnTo>
                      <a:pt x="188" y="166"/>
                    </a:lnTo>
                    <a:lnTo>
                      <a:pt x="188" y="194"/>
                    </a:lnTo>
                    <a:lnTo>
                      <a:pt x="197" y="194"/>
                    </a:lnTo>
                    <a:lnTo>
                      <a:pt x="206" y="190"/>
                    </a:lnTo>
                    <a:lnTo>
                      <a:pt x="221" y="219"/>
                    </a:lnTo>
                    <a:lnTo>
                      <a:pt x="214" y="242"/>
                    </a:lnTo>
                    <a:lnTo>
                      <a:pt x="214" y="255"/>
                    </a:lnTo>
                    <a:lnTo>
                      <a:pt x="213" y="274"/>
                    </a:lnTo>
                    <a:lnTo>
                      <a:pt x="202" y="271"/>
                    </a:lnTo>
                    <a:lnTo>
                      <a:pt x="202" y="283"/>
                    </a:lnTo>
                    <a:lnTo>
                      <a:pt x="214" y="292"/>
                    </a:lnTo>
                    <a:lnTo>
                      <a:pt x="218" y="292"/>
                    </a:lnTo>
                    <a:lnTo>
                      <a:pt x="214" y="301"/>
                    </a:lnTo>
                    <a:lnTo>
                      <a:pt x="213" y="314"/>
                    </a:lnTo>
                    <a:lnTo>
                      <a:pt x="206" y="323"/>
                    </a:lnTo>
                    <a:lnTo>
                      <a:pt x="200" y="329"/>
                    </a:lnTo>
                    <a:lnTo>
                      <a:pt x="181" y="317"/>
                    </a:lnTo>
                    <a:lnTo>
                      <a:pt x="166" y="301"/>
                    </a:lnTo>
                    <a:lnTo>
                      <a:pt x="138" y="285"/>
                    </a:lnTo>
                    <a:lnTo>
                      <a:pt x="113" y="274"/>
                    </a:lnTo>
                    <a:lnTo>
                      <a:pt x="91" y="249"/>
                    </a:lnTo>
                    <a:lnTo>
                      <a:pt x="86" y="221"/>
                    </a:lnTo>
                    <a:lnTo>
                      <a:pt x="73" y="212"/>
                    </a:lnTo>
                    <a:lnTo>
                      <a:pt x="65" y="194"/>
                    </a:lnTo>
                    <a:lnTo>
                      <a:pt x="56" y="173"/>
                    </a:lnTo>
                    <a:lnTo>
                      <a:pt x="43" y="153"/>
                    </a:lnTo>
                    <a:lnTo>
                      <a:pt x="27" y="123"/>
                    </a:lnTo>
                    <a:lnTo>
                      <a:pt x="0" y="105"/>
                    </a:lnTo>
                    <a:lnTo>
                      <a:pt x="0" y="77"/>
                    </a:lnTo>
                    <a:lnTo>
                      <a:pt x="9" y="64"/>
                    </a:lnTo>
                    <a:lnTo>
                      <a:pt x="18" y="61"/>
                    </a:lnTo>
                    <a:lnTo>
                      <a:pt x="18" y="77"/>
                    </a:lnTo>
                    <a:lnTo>
                      <a:pt x="27" y="80"/>
                    </a:lnTo>
                    <a:lnTo>
                      <a:pt x="39" y="85"/>
                    </a:lnTo>
                    <a:lnTo>
                      <a:pt x="45" y="71"/>
                    </a:lnTo>
                    <a:lnTo>
                      <a:pt x="58" y="51"/>
                    </a:lnTo>
                    <a:lnTo>
                      <a:pt x="79" y="46"/>
                    </a:lnTo>
                    <a:lnTo>
                      <a:pt x="95" y="30"/>
                    </a:lnTo>
                    <a:lnTo>
                      <a:pt x="104" y="16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682"/>
              <p:cNvSpPr>
                <a:spLocks/>
              </p:cNvSpPr>
              <p:nvPr/>
            </p:nvSpPr>
            <p:spPr bwMode="auto">
              <a:xfrm>
                <a:off x="3384550" y="4281488"/>
                <a:ext cx="350838" cy="522288"/>
              </a:xfrm>
              <a:custGeom>
                <a:avLst/>
                <a:gdLst>
                  <a:gd name="T0" fmla="*/ 95 w 221"/>
                  <a:gd name="T1" fmla="*/ 0 h 329"/>
                  <a:gd name="T2" fmla="*/ 102 w 221"/>
                  <a:gd name="T3" fmla="*/ 3 h 329"/>
                  <a:gd name="T4" fmla="*/ 111 w 221"/>
                  <a:gd name="T5" fmla="*/ 5 h 329"/>
                  <a:gd name="T6" fmla="*/ 119 w 221"/>
                  <a:gd name="T7" fmla="*/ 18 h 329"/>
                  <a:gd name="T8" fmla="*/ 134 w 221"/>
                  <a:gd name="T9" fmla="*/ 30 h 329"/>
                  <a:gd name="T10" fmla="*/ 145 w 221"/>
                  <a:gd name="T11" fmla="*/ 42 h 329"/>
                  <a:gd name="T12" fmla="*/ 154 w 221"/>
                  <a:gd name="T13" fmla="*/ 42 h 329"/>
                  <a:gd name="T14" fmla="*/ 163 w 221"/>
                  <a:gd name="T15" fmla="*/ 39 h 329"/>
                  <a:gd name="T16" fmla="*/ 178 w 221"/>
                  <a:gd name="T17" fmla="*/ 39 h 329"/>
                  <a:gd name="T18" fmla="*/ 191 w 221"/>
                  <a:gd name="T19" fmla="*/ 48 h 329"/>
                  <a:gd name="T20" fmla="*/ 184 w 221"/>
                  <a:gd name="T21" fmla="*/ 64 h 329"/>
                  <a:gd name="T22" fmla="*/ 193 w 221"/>
                  <a:gd name="T23" fmla="*/ 73 h 329"/>
                  <a:gd name="T24" fmla="*/ 178 w 221"/>
                  <a:gd name="T25" fmla="*/ 73 h 329"/>
                  <a:gd name="T26" fmla="*/ 150 w 221"/>
                  <a:gd name="T27" fmla="*/ 85 h 329"/>
                  <a:gd name="T28" fmla="*/ 141 w 221"/>
                  <a:gd name="T29" fmla="*/ 98 h 329"/>
                  <a:gd name="T30" fmla="*/ 141 w 221"/>
                  <a:gd name="T31" fmla="*/ 114 h 329"/>
                  <a:gd name="T32" fmla="*/ 129 w 221"/>
                  <a:gd name="T33" fmla="*/ 119 h 329"/>
                  <a:gd name="T34" fmla="*/ 132 w 221"/>
                  <a:gd name="T35" fmla="*/ 141 h 329"/>
                  <a:gd name="T36" fmla="*/ 141 w 221"/>
                  <a:gd name="T37" fmla="*/ 157 h 329"/>
                  <a:gd name="T38" fmla="*/ 150 w 221"/>
                  <a:gd name="T39" fmla="*/ 166 h 329"/>
                  <a:gd name="T40" fmla="*/ 163 w 221"/>
                  <a:gd name="T41" fmla="*/ 175 h 329"/>
                  <a:gd name="T42" fmla="*/ 181 w 221"/>
                  <a:gd name="T43" fmla="*/ 175 h 329"/>
                  <a:gd name="T44" fmla="*/ 188 w 221"/>
                  <a:gd name="T45" fmla="*/ 166 h 329"/>
                  <a:gd name="T46" fmla="*/ 188 w 221"/>
                  <a:gd name="T47" fmla="*/ 194 h 329"/>
                  <a:gd name="T48" fmla="*/ 197 w 221"/>
                  <a:gd name="T49" fmla="*/ 194 h 329"/>
                  <a:gd name="T50" fmla="*/ 206 w 221"/>
                  <a:gd name="T51" fmla="*/ 190 h 329"/>
                  <a:gd name="T52" fmla="*/ 221 w 221"/>
                  <a:gd name="T53" fmla="*/ 219 h 329"/>
                  <a:gd name="T54" fmla="*/ 214 w 221"/>
                  <a:gd name="T55" fmla="*/ 242 h 329"/>
                  <a:gd name="T56" fmla="*/ 214 w 221"/>
                  <a:gd name="T57" fmla="*/ 255 h 329"/>
                  <a:gd name="T58" fmla="*/ 213 w 221"/>
                  <a:gd name="T59" fmla="*/ 274 h 329"/>
                  <a:gd name="T60" fmla="*/ 202 w 221"/>
                  <a:gd name="T61" fmla="*/ 271 h 329"/>
                  <a:gd name="T62" fmla="*/ 202 w 221"/>
                  <a:gd name="T63" fmla="*/ 283 h 329"/>
                  <a:gd name="T64" fmla="*/ 214 w 221"/>
                  <a:gd name="T65" fmla="*/ 292 h 329"/>
                  <a:gd name="T66" fmla="*/ 218 w 221"/>
                  <a:gd name="T67" fmla="*/ 292 h 329"/>
                  <a:gd name="T68" fmla="*/ 214 w 221"/>
                  <a:gd name="T69" fmla="*/ 301 h 329"/>
                  <a:gd name="T70" fmla="*/ 213 w 221"/>
                  <a:gd name="T71" fmla="*/ 314 h 329"/>
                  <a:gd name="T72" fmla="*/ 206 w 221"/>
                  <a:gd name="T73" fmla="*/ 323 h 329"/>
                  <a:gd name="T74" fmla="*/ 200 w 221"/>
                  <a:gd name="T75" fmla="*/ 329 h 329"/>
                  <a:gd name="T76" fmla="*/ 181 w 221"/>
                  <a:gd name="T77" fmla="*/ 317 h 329"/>
                  <a:gd name="T78" fmla="*/ 166 w 221"/>
                  <a:gd name="T79" fmla="*/ 301 h 329"/>
                  <a:gd name="T80" fmla="*/ 138 w 221"/>
                  <a:gd name="T81" fmla="*/ 285 h 329"/>
                  <a:gd name="T82" fmla="*/ 113 w 221"/>
                  <a:gd name="T83" fmla="*/ 274 h 329"/>
                  <a:gd name="T84" fmla="*/ 91 w 221"/>
                  <a:gd name="T85" fmla="*/ 249 h 329"/>
                  <a:gd name="T86" fmla="*/ 86 w 221"/>
                  <a:gd name="T87" fmla="*/ 221 h 329"/>
                  <a:gd name="T88" fmla="*/ 73 w 221"/>
                  <a:gd name="T89" fmla="*/ 212 h 329"/>
                  <a:gd name="T90" fmla="*/ 65 w 221"/>
                  <a:gd name="T91" fmla="*/ 194 h 329"/>
                  <a:gd name="T92" fmla="*/ 56 w 221"/>
                  <a:gd name="T93" fmla="*/ 173 h 329"/>
                  <a:gd name="T94" fmla="*/ 43 w 221"/>
                  <a:gd name="T95" fmla="*/ 153 h 329"/>
                  <a:gd name="T96" fmla="*/ 27 w 221"/>
                  <a:gd name="T97" fmla="*/ 123 h 329"/>
                  <a:gd name="T98" fmla="*/ 0 w 221"/>
                  <a:gd name="T99" fmla="*/ 105 h 329"/>
                  <a:gd name="T100" fmla="*/ 0 w 221"/>
                  <a:gd name="T101" fmla="*/ 77 h 329"/>
                  <a:gd name="T102" fmla="*/ 9 w 221"/>
                  <a:gd name="T103" fmla="*/ 64 h 329"/>
                  <a:gd name="T104" fmla="*/ 18 w 221"/>
                  <a:gd name="T105" fmla="*/ 61 h 329"/>
                  <a:gd name="T106" fmla="*/ 18 w 221"/>
                  <a:gd name="T107" fmla="*/ 77 h 329"/>
                  <a:gd name="T108" fmla="*/ 27 w 221"/>
                  <a:gd name="T109" fmla="*/ 80 h 329"/>
                  <a:gd name="T110" fmla="*/ 39 w 221"/>
                  <a:gd name="T111" fmla="*/ 85 h 329"/>
                  <a:gd name="T112" fmla="*/ 45 w 221"/>
                  <a:gd name="T113" fmla="*/ 71 h 329"/>
                  <a:gd name="T114" fmla="*/ 58 w 221"/>
                  <a:gd name="T115" fmla="*/ 51 h 329"/>
                  <a:gd name="T116" fmla="*/ 79 w 221"/>
                  <a:gd name="T117" fmla="*/ 46 h 329"/>
                  <a:gd name="T118" fmla="*/ 95 w 221"/>
                  <a:gd name="T119" fmla="*/ 30 h 329"/>
                  <a:gd name="T120" fmla="*/ 104 w 221"/>
                  <a:gd name="T121" fmla="*/ 16 h 329"/>
                  <a:gd name="T122" fmla="*/ 95 w 221"/>
                  <a:gd name="T123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1" h="329">
                    <a:moveTo>
                      <a:pt x="95" y="0"/>
                    </a:moveTo>
                    <a:lnTo>
                      <a:pt x="102" y="3"/>
                    </a:lnTo>
                    <a:lnTo>
                      <a:pt x="111" y="5"/>
                    </a:lnTo>
                    <a:lnTo>
                      <a:pt x="119" y="18"/>
                    </a:lnTo>
                    <a:lnTo>
                      <a:pt x="134" y="30"/>
                    </a:lnTo>
                    <a:lnTo>
                      <a:pt x="145" y="42"/>
                    </a:lnTo>
                    <a:lnTo>
                      <a:pt x="154" y="42"/>
                    </a:lnTo>
                    <a:lnTo>
                      <a:pt x="163" y="39"/>
                    </a:lnTo>
                    <a:lnTo>
                      <a:pt x="178" y="39"/>
                    </a:lnTo>
                    <a:lnTo>
                      <a:pt x="191" y="48"/>
                    </a:lnTo>
                    <a:lnTo>
                      <a:pt x="184" y="64"/>
                    </a:lnTo>
                    <a:lnTo>
                      <a:pt x="193" y="73"/>
                    </a:lnTo>
                    <a:lnTo>
                      <a:pt x="178" y="73"/>
                    </a:lnTo>
                    <a:lnTo>
                      <a:pt x="150" y="85"/>
                    </a:lnTo>
                    <a:lnTo>
                      <a:pt x="141" y="98"/>
                    </a:lnTo>
                    <a:lnTo>
                      <a:pt x="141" y="114"/>
                    </a:lnTo>
                    <a:lnTo>
                      <a:pt x="129" y="119"/>
                    </a:lnTo>
                    <a:lnTo>
                      <a:pt x="132" y="141"/>
                    </a:lnTo>
                    <a:lnTo>
                      <a:pt x="141" y="157"/>
                    </a:lnTo>
                    <a:lnTo>
                      <a:pt x="150" y="166"/>
                    </a:lnTo>
                    <a:lnTo>
                      <a:pt x="163" y="175"/>
                    </a:lnTo>
                    <a:lnTo>
                      <a:pt x="181" y="175"/>
                    </a:lnTo>
                    <a:lnTo>
                      <a:pt x="188" y="166"/>
                    </a:lnTo>
                    <a:lnTo>
                      <a:pt x="188" y="194"/>
                    </a:lnTo>
                    <a:lnTo>
                      <a:pt x="197" y="194"/>
                    </a:lnTo>
                    <a:lnTo>
                      <a:pt x="206" y="190"/>
                    </a:lnTo>
                    <a:lnTo>
                      <a:pt x="221" y="219"/>
                    </a:lnTo>
                    <a:lnTo>
                      <a:pt x="214" y="242"/>
                    </a:lnTo>
                    <a:lnTo>
                      <a:pt x="214" y="255"/>
                    </a:lnTo>
                    <a:lnTo>
                      <a:pt x="213" y="274"/>
                    </a:lnTo>
                    <a:lnTo>
                      <a:pt x="202" y="271"/>
                    </a:lnTo>
                    <a:lnTo>
                      <a:pt x="202" y="283"/>
                    </a:lnTo>
                    <a:lnTo>
                      <a:pt x="214" y="292"/>
                    </a:lnTo>
                    <a:lnTo>
                      <a:pt x="218" y="292"/>
                    </a:lnTo>
                    <a:lnTo>
                      <a:pt x="214" y="301"/>
                    </a:lnTo>
                    <a:lnTo>
                      <a:pt x="213" y="314"/>
                    </a:lnTo>
                    <a:lnTo>
                      <a:pt x="206" y="323"/>
                    </a:lnTo>
                    <a:lnTo>
                      <a:pt x="200" y="329"/>
                    </a:lnTo>
                    <a:lnTo>
                      <a:pt x="181" y="317"/>
                    </a:lnTo>
                    <a:lnTo>
                      <a:pt x="166" y="301"/>
                    </a:lnTo>
                    <a:lnTo>
                      <a:pt x="138" y="285"/>
                    </a:lnTo>
                    <a:lnTo>
                      <a:pt x="113" y="274"/>
                    </a:lnTo>
                    <a:lnTo>
                      <a:pt x="91" y="249"/>
                    </a:lnTo>
                    <a:lnTo>
                      <a:pt x="86" y="221"/>
                    </a:lnTo>
                    <a:lnTo>
                      <a:pt x="73" y="212"/>
                    </a:lnTo>
                    <a:lnTo>
                      <a:pt x="65" y="194"/>
                    </a:lnTo>
                    <a:lnTo>
                      <a:pt x="56" y="173"/>
                    </a:lnTo>
                    <a:lnTo>
                      <a:pt x="43" y="153"/>
                    </a:lnTo>
                    <a:lnTo>
                      <a:pt x="27" y="123"/>
                    </a:lnTo>
                    <a:lnTo>
                      <a:pt x="0" y="105"/>
                    </a:lnTo>
                    <a:lnTo>
                      <a:pt x="0" y="77"/>
                    </a:lnTo>
                    <a:lnTo>
                      <a:pt x="9" y="64"/>
                    </a:lnTo>
                    <a:lnTo>
                      <a:pt x="18" y="61"/>
                    </a:lnTo>
                    <a:lnTo>
                      <a:pt x="18" y="77"/>
                    </a:lnTo>
                    <a:lnTo>
                      <a:pt x="27" y="80"/>
                    </a:lnTo>
                    <a:lnTo>
                      <a:pt x="39" y="85"/>
                    </a:lnTo>
                    <a:lnTo>
                      <a:pt x="45" y="71"/>
                    </a:lnTo>
                    <a:lnTo>
                      <a:pt x="58" y="51"/>
                    </a:lnTo>
                    <a:lnTo>
                      <a:pt x="79" y="46"/>
                    </a:lnTo>
                    <a:lnTo>
                      <a:pt x="95" y="30"/>
                    </a:lnTo>
                    <a:lnTo>
                      <a:pt x="104" y="16"/>
                    </a:lnTo>
                    <a:lnTo>
                      <a:pt x="95" y="0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683"/>
              <p:cNvSpPr>
                <a:spLocks/>
              </p:cNvSpPr>
              <p:nvPr/>
            </p:nvSpPr>
            <p:spPr bwMode="auto">
              <a:xfrm>
                <a:off x="4025900" y="4119563"/>
                <a:ext cx="109538" cy="117475"/>
              </a:xfrm>
              <a:custGeom>
                <a:avLst/>
                <a:gdLst>
                  <a:gd name="T0" fmla="*/ 14 w 69"/>
                  <a:gd name="T1" fmla="*/ 0 h 74"/>
                  <a:gd name="T2" fmla="*/ 33 w 69"/>
                  <a:gd name="T3" fmla="*/ 5 h 74"/>
                  <a:gd name="T4" fmla="*/ 54 w 69"/>
                  <a:gd name="T5" fmla="*/ 0 h 74"/>
                  <a:gd name="T6" fmla="*/ 69 w 69"/>
                  <a:gd name="T7" fmla="*/ 2 h 74"/>
                  <a:gd name="T8" fmla="*/ 60 w 69"/>
                  <a:gd name="T9" fmla="*/ 18 h 74"/>
                  <a:gd name="T10" fmla="*/ 63 w 69"/>
                  <a:gd name="T11" fmla="*/ 39 h 74"/>
                  <a:gd name="T12" fmla="*/ 67 w 69"/>
                  <a:gd name="T13" fmla="*/ 48 h 74"/>
                  <a:gd name="T14" fmla="*/ 58 w 69"/>
                  <a:gd name="T15" fmla="*/ 64 h 74"/>
                  <a:gd name="T16" fmla="*/ 52 w 69"/>
                  <a:gd name="T17" fmla="*/ 59 h 74"/>
                  <a:gd name="T18" fmla="*/ 33 w 69"/>
                  <a:gd name="T19" fmla="*/ 61 h 74"/>
                  <a:gd name="T20" fmla="*/ 33 w 69"/>
                  <a:gd name="T21" fmla="*/ 74 h 74"/>
                  <a:gd name="T22" fmla="*/ 24 w 69"/>
                  <a:gd name="T23" fmla="*/ 71 h 74"/>
                  <a:gd name="T24" fmla="*/ 10 w 69"/>
                  <a:gd name="T25" fmla="*/ 46 h 74"/>
                  <a:gd name="T26" fmla="*/ 0 w 69"/>
                  <a:gd name="T27" fmla="*/ 36 h 74"/>
                  <a:gd name="T28" fmla="*/ 3 w 69"/>
                  <a:gd name="T29" fmla="*/ 21 h 74"/>
                  <a:gd name="T30" fmla="*/ 14 w 69"/>
                  <a:gd name="T31" fmla="*/ 16 h 74"/>
                  <a:gd name="T32" fmla="*/ 14 w 69"/>
                  <a:gd name="T33" fmla="*/ 0 h 74"/>
                  <a:gd name="T34" fmla="*/ 14 w 69"/>
                  <a:gd name="T3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74">
                    <a:moveTo>
                      <a:pt x="14" y="0"/>
                    </a:moveTo>
                    <a:lnTo>
                      <a:pt x="33" y="5"/>
                    </a:lnTo>
                    <a:lnTo>
                      <a:pt x="54" y="0"/>
                    </a:lnTo>
                    <a:lnTo>
                      <a:pt x="69" y="2"/>
                    </a:lnTo>
                    <a:lnTo>
                      <a:pt x="60" y="18"/>
                    </a:lnTo>
                    <a:lnTo>
                      <a:pt x="63" y="39"/>
                    </a:lnTo>
                    <a:lnTo>
                      <a:pt x="67" y="48"/>
                    </a:lnTo>
                    <a:lnTo>
                      <a:pt x="58" y="64"/>
                    </a:lnTo>
                    <a:lnTo>
                      <a:pt x="52" y="59"/>
                    </a:lnTo>
                    <a:lnTo>
                      <a:pt x="33" y="61"/>
                    </a:lnTo>
                    <a:lnTo>
                      <a:pt x="33" y="74"/>
                    </a:lnTo>
                    <a:lnTo>
                      <a:pt x="24" y="71"/>
                    </a:lnTo>
                    <a:lnTo>
                      <a:pt x="10" y="46"/>
                    </a:lnTo>
                    <a:lnTo>
                      <a:pt x="0" y="36"/>
                    </a:lnTo>
                    <a:lnTo>
                      <a:pt x="3" y="21"/>
                    </a:lnTo>
                    <a:lnTo>
                      <a:pt x="14" y="16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684"/>
              <p:cNvSpPr>
                <a:spLocks/>
              </p:cNvSpPr>
              <p:nvPr/>
            </p:nvSpPr>
            <p:spPr bwMode="auto">
              <a:xfrm>
                <a:off x="4025900" y="4119563"/>
                <a:ext cx="109538" cy="117475"/>
              </a:xfrm>
              <a:custGeom>
                <a:avLst/>
                <a:gdLst>
                  <a:gd name="T0" fmla="*/ 14 w 69"/>
                  <a:gd name="T1" fmla="*/ 0 h 74"/>
                  <a:gd name="T2" fmla="*/ 33 w 69"/>
                  <a:gd name="T3" fmla="*/ 5 h 74"/>
                  <a:gd name="T4" fmla="*/ 54 w 69"/>
                  <a:gd name="T5" fmla="*/ 0 h 74"/>
                  <a:gd name="T6" fmla="*/ 69 w 69"/>
                  <a:gd name="T7" fmla="*/ 2 h 74"/>
                  <a:gd name="T8" fmla="*/ 60 w 69"/>
                  <a:gd name="T9" fmla="*/ 18 h 74"/>
                  <a:gd name="T10" fmla="*/ 63 w 69"/>
                  <a:gd name="T11" fmla="*/ 39 h 74"/>
                  <a:gd name="T12" fmla="*/ 67 w 69"/>
                  <a:gd name="T13" fmla="*/ 48 h 74"/>
                  <a:gd name="T14" fmla="*/ 58 w 69"/>
                  <a:gd name="T15" fmla="*/ 64 h 74"/>
                  <a:gd name="T16" fmla="*/ 52 w 69"/>
                  <a:gd name="T17" fmla="*/ 59 h 74"/>
                  <a:gd name="T18" fmla="*/ 33 w 69"/>
                  <a:gd name="T19" fmla="*/ 61 h 74"/>
                  <a:gd name="T20" fmla="*/ 33 w 69"/>
                  <a:gd name="T21" fmla="*/ 74 h 74"/>
                  <a:gd name="T22" fmla="*/ 24 w 69"/>
                  <a:gd name="T23" fmla="*/ 71 h 74"/>
                  <a:gd name="T24" fmla="*/ 10 w 69"/>
                  <a:gd name="T25" fmla="*/ 46 h 74"/>
                  <a:gd name="T26" fmla="*/ 0 w 69"/>
                  <a:gd name="T27" fmla="*/ 36 h 74"/>
                  <a:gd name="T28" fmla="*/ 3 w 69"/>
                  <a:gd name="T29" fmla="*/ 21 h 74"/>
                  <a:gd name="T30" fmla="*/ 14 w 69"/>
                  <a:gd name="T31" fmla="*/ 16 h 74"/>
                  <a:gd name="T32" fmla="*/ 14 w 69"/>
                  <a:gd name="T3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74">
                    <a:moveTo>
                      <a:pt x="14" y="0"/>
                    </a:moveTo>
                    <a:lnTo>
                      <a:pt x="33" y="5"/>
                    </a:lnTo>
                    <a:lnTo>
                      <a:pt x="54" y="0"/>
                    </a:lnTo>
                    <a:lnTo>
                      <a:pt x="69" y="2"/>
                    </a:lnTo>
                    <a:lnTo>
                      <a:pt x="60" y="18"/>
                    </a:lnTo>
                    <a:lnTo>
                      <a:pt x="63" y="39"/>
                    </a:lnTo>
                    <a:lnTo>
                      <a:pt x="67" y="48"/>
                    </a:lnTo>
                    <a:lnTo>
                      <a:pt x="58" y="64"/>
                    </a:lnTo>
                    <a:lnTo>
                      <a:pt x="52" y="59"/>
                    </a:lnTo>
                    <a:lnTo>
                      <a:pt x="33" y="61"/>
                    </a:lnTo>
                    <a:lnTo>
                      <a:pt x="33" y="74"/>
                    </a:lnTo>
                    <a:lnTo>
                      <a:pt x="24" y="71"/>
                    </a:lnTo>
                    <a:lnTo>
                      <a:pt x="10" y="46"/>
                    </a:lnTo>
                    <a:lnTo>
                      <a:pt x="0" y="36"/>
                    </a:lnTo>
                    <a:lnTo>
                      <a:pt x="3" y="21"/>
                    </a:lnTo>
                    <a:lnTo>
                      <a:pt x="14" y="16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685"/>
              <p:cNvSpPr>
                <a:spLocks/>
              </p:cNvSpPr>
              <p:nvPr/>
            </p:nvSpPr>
            <p:spPr bwMode="auto">
              <a:xfrm>
                <a:off x="4025900" y="4119563"/>
                <a:ext cx="109538" cy="117475"/>
              </a:xfrm>
              <a:custGeom>
                <a:avLst/>
                <a:gdLst>
                  <a:gd name="T0" fmla="*/ 14 w 69"/>
                  <a:gd name="T1" fmla="*/ 0 h 74"/>
                  <a:gd name="T2" fmla="*/ 33 w 69"/>
                  <a:gd name="T3" fmla="*/ 5 h 74"/>
                  <a:gd name="T4" fmla="*/ 54 w 69"/>
                  <a:gd name="T5" fmla="*/ 0 h 74"/>
                  <a:gd name="T6" fmla="*/ 69 w 69"/>
                  <a:gd name="T7" fmla="*/ 2 h 74"/>
                  <a:gd name="T8" fmla="*/ 60 w 69"/>
                  <a:gd name="T9" fmla="*/ 18 h 74"/>
                  <a:gd name="T10" fmla="*/ 63 w 69"/>
                  <a:gd name="T11" fmla="*/ 39 h 74"/>
                  <a:gd name="T12" fmla="*/ 67 w 69"/>
                  <a:gd name="T13" fmla="*/ 48 h 74"/>
                  <a:gd name="T14" fmla="*/ 58 w 69"/>
                  <a:gd name="T15" fmla="*/ 64 h 74"/>
                  <a:gd name="T16" fmla="*/ 52 w 69"/>
                  <a:gd name="T17" fmla="*/ 59 h 74"/>
                  <a:gd name="T18" fmla="*/ 33 w 69"/>
                  <a:gd name="T19" fmla="*/ 61 h 74"/>
                  <a:gd name="T20" fmla="*/ 33 w 69"/>
                  <a:gd name="T21" fmla="*/ 74 h 74"/>
                  <a:gd name="T22" fmla="*/ 24 w 69"/>
                  <a:gd name="T23" fmla="*/ 71 h 74"/>
                  <a:gd name="T24" fmla="*/ 10 w 69"/>
                  <a:gd name="T25" fmla="*/ 46 h 74"/>
                  <a:gd name="T26" fmla="*/ 0 w 69"/>
                  <a:gd name="T27" fmla="*/ 36 h 74"/>
                  <a:gd name="T28" fmla="*/ 3 w 69"/>
                  <a:gd name="T29" fmla="*/ 21 h 74"/>
                  <a:gd name="T30" fmla="*/ 14 w 69"/>
                  <a:gd name="T31" fmla="*/ 16 h 74"/>
                  <a:gd name="T32" fmla="*/ 14 w 69"/>
                  <a:gd name="T3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74">
                    <a:moveTo>
                      <a:pt x="14" y="0"/>
                    </a:moveTo>
                    <a:lnTo>
                      <a:pt x="33" y="5"/>
                    </a:lnTo>
                    <a:lnTo>
                      <a:pt x="54" y="0"/>
                    </a:lnTo>
                    <a:lnTo>
                      <a:pt x="69" y="2"/>
                    </a:lnTo>
                    <a:lnTo>
                      <a:pt x="60" y="18"/>
                    </a:lnTo>
                    <a:lnTo>
                      <a:pt x="63" y="39"/>
                    </a:lnTo>
                    <a:lnTo>
                      <a:pt x="67" y="48"/>
                    </a:lnTo>
                    <a:lnTo>
                      <a:pt x="58" y="64"/>
                    </a:lnTo>
                    <a:lnTo>
                      <a:pt x="52" y="59"/>
                    </a:lnTo>
                    <a:lnTo>
                      <a:pt x="33" y="61"/>
                    </a:lnTo>
                    <a:lnTo>
                      <a:pt x="33" y="74"/>
                    </a:lnTo>
                    <a:lnTo>
                      <a:pt x="24" y="71"/>
                    </a:lnTo>
                    <a:lnTo>
                      <a:pt x="10" y="46"/>
                    </a:lnTo>
                    <a:lnTo>
                      <a:pt x="0" y="36"/>
                    </a:lnTo>
                    <a:lnTo>
                      <a:pt x="3" y="21"/>
                    </a:lnTo>
                    <a:lnTo>
                      <a:pt x="14" y="16"/>
                    </a:lnTo>
                    <a:lnTo>
                      <a:pt x="14" y="0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686"/>
              <p:cNvSpPr>
                <a:spLocks/>
              </p:cNvSpPr>
              <p:nvPr/>
            </p:nvSpPr>
            <p:spPr bwMode="auto">
              <a:xfrm>
                <a:off x="4067175" y="5153025"/>
                <a:ext cx="133350" cy="155575"/>
              </a:xfrm>
              <a:custGeom>
                <a:avLst/>
                <a:gdLst>
                  <a:gd name="T0" fmla="*/ 7 w 84"/>
                  <a:gd name="T1" fmla="*/ 0 h 98"/>
                  <a:gd name="T2" fmla="*/ 16 w 84"/>
                  <a:gd name="T3" fmla="*/ 0 h 98"/>
                  <a:gd name="T4" fmla="*/ 37 w 84"/>
                  <a:gd name="T5" fmla="*/ 18 h 98"/>
                  <a:gd name="T6" fmla="*/ 47 w 84"/>
                  <a:gd name="T7" fmla="*/ 18 h 98"/>
                  <a:gd name="T8" fmla="*/ 66 w 84"/>
                  <a:gd name="T9" fmla="*/ 30 h 98"/>
                  <a:gd name="T10" fmla="*/ 84 w 84"/>
                  <a:gd name="T11" fmla="*/ 48 h 98"/>
                  <a:gd name="T12" fmla="*/ 80 w 84"/>
                  <a:gd name="T13" fmla="*/ 57 h 98"/>
                  <a:gd name="T14" fmla="*/ 84 w 84"/>
                  <a:gd name="T15" fmla="*/ 70 h 98"/>
                  <a:gd name="T16" fmla="*/ 75 w 84"/>
                  <a:gd name="T17" fmla="*/ 89 h 98"/>
                  <a:gd name="T18" fmla="*/ 63 w 84"/>
                  <a:gd name="T19" fmla="*/ 95 h 98"/>
                  <a:gd name="T20" fmla="*/ 41 w 84"/>
                  <a:gd name="T21" fmla="*/ 98 h 98"/>
                  <a:gd name="T22" fmla="*/ 28 w 84"/>
                  <a:gd name="T23" fmla="*/ 91 h 98"/>
                  <a:gd name="T24" fmla="*/ 9 w 84"/>
                  <a:gd name="T25" fmla="*/ 89 h 98"/>
                  <a:gd name="T26" fmla="*/ 0 w 84"/>
                  <a:gd name="T27" fmla="*/ 79 h 98"/>
                  <a:gd name="T28" fmla="*/ 0 w 84"/>
                  <a:gd name="T29" fmla="*/ 64 h 98"/>
                  <a:gd name="T30" fmla="*/ 0 w 84"/>
                  <a:gd name="T31" fmla="*/ 61 h 98"/>
                  <a:gd name="T32" fmla="*/ 0 w 84"/>
                  <a:gd name="T33" fmla="*/ 52 h 98"/>
                  <a:gd name="T34" fmla="*/ 0 w 84"/>
                  <a:gd name="T35" fmla="*/ 32 h 98"/>
                  <a:gd name="T36" fmla="*/ 0 w 84"/>
                  <a:gd name="T37" fmla="*/ 18 h 98"/>
                  <a:gd name="T38" fmla="*/ 4 w 84"/>
                  <a:gd name="T39" fmla="*/ 5 h 98"/>
                  <a:gd name="T40" fmla="*/ 7 w 84"/>
                  <a:gd name="T4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4" h="98">
                    <a:moveTo>
                      <a:pt x="7" y="0"/>
                    </a:moveTo>
                    <a:lnTo>
                      <a:pt x="16" y="0"/>
                    </a:lnTo>
                    <a:lnTo>
                      <a:pt x="37" y="18"/>
                    </a:lnTo>
                    <a:lnTo>
                      <a:pt x="47" y="18"/>
                    </a:lnTo>
                    <a:lnTo>
                      <a:pt x="66" y="30"/>
                    </a:lnTo>
                    <a:lnTo>
                      <a:pt x="84" y="48"/>
                    </a:lnTo>
                    <a:lnTo>
                      <a:pt x="80" y="57"/>
                    </a:lnTo>
                    <a:lnTo>
                      <a:pt x="84" y="70"/>
                    </a:lnTo>
                    <a:lnTo>
                      <a:pt x="75" y="89"/>
                    </a:lnTo>
                    <a:lnTo>
                      <a:pt x="63" y="95"/>
                    </a:lnTo>
                    <a:lnTo>
                      <a:pt x="41" y="98"/>
                    </a:lnTo>
                    <a:lnTo>
                      <a:pt x="28" y="91"/>
                    </a:lnTo>
                    <a:lnTo>
                      <a:pt x="9" y="89"/>
                    </a:lnTo>
                    <a:lnTo>
                      <a:pt x="0" y="79"/>
                    </a:lnTo>
                    <a:lnTo>
                      <a:pt x="0" y="64"/>
                    </a:lnTo>
                    <a:lnTo>
                      <a:pt x="0" y="61"/>
                    </a:lnTo>
                    <a:lnTo>
                      <a:pt x="0" y="52"/>
                    </a:lnTo>
                    <a:lnTo>
                      <a:pt x="0" y="32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687"/>
              <p:cNvSpPr>
                <a:spLocks/>
              </p:cNvSpPr>
              <p:nvPr/>
            </p:nvSpPr>
            <p:spPr bwMode="auto">
              <a:xfrm>
                <a:off x="4067175" y="5153025"/>
                <a:ext cx="133350" cy="155575"/>
              </a:xfrm>
              <a:custGeom>
                <a:avLst/>
                <a:gdLst>
                  <a:gd name="T0" fmla="*/ 7 w 84"/>
                  <a:gd name="T1" fmla="*/ 0 h 98"/>
                  <a:gd name="T2" fmla="*/ 16 w 84"/>
                  <a:gd name="T3" fmla="*/ 0 h 98"/>
                  <a:gd name="T4" fmla="*/ 37 w 84"/>
                  <a:gd name="T5" fmla="*/ 18 h 98"/>
                  <a:gd name="T6" fmla="*/ 47 w 84"/>
                  <a:gd name="T7" fmla="*/ 18 h 98"/>
                  <a:gd name="T8" fmla="*/ 66 w 84"/>
                  <a:gd name="T9" fmla="*/ 30 h 98"/>
                  <a:gd name="T10" fmla="*/ 84 w 84"/>
                  <a:gd name="T11" fmla="*/ 48 h 98"/>
                  <a:gd name="T12" fmla="*/ 80 w 84"/>
                  <a:gd name="T13" fmla="*/ 57 h 98"/>
                  <a:gd name="T14" fmla="*/ 84 w 84"/>
                  <a:gd name="T15" fmla="*/ 70 h 98"/>
                  <a:gd name="T16" fmla="*/ 75 w 84"/>
                  <a:gd name="T17" fmla="*/ 89 h 98"/>
                  <a:gd name="T18" fmla="*/ 63 w 84"/>
                  <a:gd name="T19" fmla="*/ 95 h 98"/>
                  <a:gd name="T20" fmla="*/ 41 w 84"/>
                  <a:gd name="T21" fmla="*/ 98 h 98"/>
                  <a:gd name="T22" fmla="*/ 28 w 84"/>
                  <a:gd name="T23" fmla="*/ 91 h 98"/>
                  <a:gd name="T24" fmla="*/ 9 w 84"/>
                  <a:gd name="T25" fmla="*/ 89 h 98"/>
                  <a:gd name="T26" fmla="*/ 0 w 84"/>
                  <a:gd name="T27" fmla="*/ 79 h 98"/>
                  <a:gd name="T28" fmla="*/ 0 w 84"/>
                  <a:gd name="T29" fmla="*/ 64 h 98"/>
                  <a:gd name="T30" fmla="*/ 0 w 84"/>
                  <a:gd name="T31" fmla="*/ 61 h 98"/>
                  <a:gd name="T32" fmla="*/ 0 w 84"/>
                  <a:gd name="T33" fmla="*/ 52 h 98"/>
                  <a:gd name="T34" fmla="*/ 0 w 84"/>
                  <a:gd name="T35" fmla="*/ 32 h 98"/>
                  <a:gd name="T36" fmla="*/ 0 w 84"/>
                  <a:gd name="T37" fmla="*/ 18 h 98"/>
                  <a:gd name="T38" fmla="*/ 4 w 84"/>
                  <a:gd name="T39" fmla="*/ 5 h 98"/>
                  <a:gd name="T40" fmla="*/ 7 w 84"/>
                  <a:gd name="T4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4" h="98">
                    <a:moveTo>
                      <a:pt x="7" y="0"/>
                    </a:moveTo>
                    <a:lnTo>
                      <a:pt x="16" y="0"/>
                    </a:lnTo>
                    <a:lnTo>
                      <a:pt x="37" y="18"/>
                    </a:lnTo>
                    <a:lnTo>
                      <a:pt x="47" y="18"/>
                    </a:lnTo>
                    <a:lnTo>
                      <a:pt x="66" y="30"/>
                    </a:lnTo>
                    <a:lnTo>
                      <a:pt x="84" y="48"/>
                    </a:lnTo>
                    <a:lnTo>
                      <a:pt x="80" y="57"/>
                    </a:lnTo>
                    <a:lnTo>
                      <a:pt x="84" y="70"/>
                    </a:lnTo>
                    <a:lnTo>
                      <a:pt x="75" y="89"/>
                    </a:lnTo>
                    <a:lnTo>
                      <a:pt x="63" y="95"/>
                    </a:lnTo>
                    <a:lnTo>
                      <a:pt x="41" y="98"/>
                    </a:lnTo>
                    <a:lnTo>
                      <a:pt x="28" y="91"/>
                    </a:lnTo>
                    <a:lnTo>
                      <a:pt x="9" y="89"/>
                    </a:lnTo>
                    <a:lnTo>
                      <a:pt x="0" y="79"/>
                    </a:lnTo>
                    <a:lnTo>
                      <a:pt x="0" y="64"/>
                    </a:lnTo>
                    <a:lnTo>
                      <a:pt x="0" y="61"/>
                    </a:lnTo>
                    <a:lnTo>
                      <a:pt x="0" y="52"/>
                    </a:lnTo>
                    <a:lnTo>
                      <a:pt x="0" y="32"/>
                    </a:lnTo>
                    <a:lnTo>
                      <a:pt x="0" y="18"/>
                    </a:lnTo>
                    <a:lnTo>
                      <a:pt x="4" y="5"/>
                    </a:lnTo>
                    <a:lnTo>
                      <a:pt x="7" y="0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688"/>
              <p:cNvSpPr>
                <a:spLocks/>
              </p:cNvSpPr>
              <p:nvPr/>
            </p:nvSpPr>
            <p:spPr bwMode="auto">
              <a:xfrm>
                <a:off x="3608388" y="3943350"/>
                <a:ext cx="371475" cy="317500"/>
              </a:xfrm>
              <a:custGeom>
                <a:avLst/>
                <a:gdLst>
                  <a:gd name="T0" fmla="*/ 25 w 234"/>
                  <a:gd name="T1" fmla="*/ 13 h 200"/>
                  <a:gd name="T2" fmla="*/ 25 w 234"/>
                  <a:gd name="T3" fmla="*/ 34 h 200"/>
                  <a:gd name="T4" fmla="*/ 25 w 234"/>
                  <a:gd name="T5" fmla="*/ 55 h 200"/>
                  <a:gd name="T6" fmla="*/ 37 w 234"/>
                  <a:gd name="T7" fmla="*/ 43 h 200"/>
                  <a:gd name="T8" fmla="*/ 43 w 234"/>
                  <a:gd name="T9" fmla="*/ 18 h 200"/>
                  <a:gd name="T10" fmla="*/ 56 w 234"/>
                  <a:gd name="T11" fmla="*/ 9 h 200"/>
                  <a:gd name="T12" fmla="*/ 65 w 234"/>
                  <a:gd name="T13" fmla="*/ 13 h 200"/>
                  <a:gd name="T14" fmla="*/ 82 w 234"/>
                  <a:gd name="T15" fmla="*/ 18 h 200"/>
                  <a:gd name="T16" fmla="*/ 109 w 234"/>
                  <a:gd name="T17" fmla="*/ 31 h 200"/>
                  <a:gd name="T18" fmla="*/ 129 w 234"/>
                  <a:gd name="T19" fmla="*/ 37 h 200"/>
                  <a:gd name="T20" fmla="*/ 163 w 234"/>
                  <a:gd name="T21" fmla="*/ 34 h 200"/>
                  <a:gd name="T22" fmla="*/ 198 w 234"/>
                  <a:gd name="T23" fmla="*/ 27 h 200"/>
                  <a:gd name="T24" fmla="*/ 188 w 234"/>
                  <a:gd name="T25" fmla="*/ 40 h 200"/>
                  <a:gd name="T26" fmla="*/ 213 w 234"/>
                  <a:gd name="T27" fmla="*/ 52 h 200"/>
                  <a:gd name="T28" fmla="*/ 221 w 234"/>
                  <a:gd name="T29" fmla="*/ 64 h 200"/>
                  <a:gd name="T30" fmla="*/ 216 w 234"/>
                  <a:gd name="T31" fmla="*/ 83 h 200"/>
                  <a:gd name="T32" fmla="*/ 209 w 234"/>
                  <a:gd name="T33" fmla="*/ 95 h 200"/>
                  <a:gd name="T34" fmla="*/ 204 w 234"/>
                  <a:gd name="T35" fmla="*/ 113 h 200"/>
                  <a:gd name="T36" fmla="*/ 204 w 234"/>
                  <a:gd name="T37" fmla="*/ 138 h 200"/>
                  <a:gd name="T38" fmla="*/ 179 w 234"/>
                  <a:gd name="T39" fmla="*/ 150 h 200"/>
                  <a:gd name="T40" fmla="*/ 145 w 234"/>
                  <a:gd name="T41" fmla="*/ 142 h 200"/>
                  <a:gd name="T42" fmla="*/ 154 w 234"/>
                  <a:gd name="T43" fmla="*/ 170 h 200"/>
                  <a:gd name="T44" fmla="*/ 170 w 234"/>
                  <a:gd name="T45" fmla="*/ 179 h 200"/>
                  <a:gd name="T46" fmla="*/ 129 w 234"/>
                  <a:gd name="T47" fmla="*/ 200 h 200"/>
                  <a:gd name="T48" fmla="*/ 109 w 234"/>
                  <a:gd name="T49" fmla="*/ 195 h 200"/>
                  <a:gd name="T50" fmla="*/ 95 w 234"/>
                  <a:gd name="T51" fmla="*/ 163 h 200"/>
                  <a:gd name="T52" fmla="*/ 93 w 234"/>
                  <a:gd name="T53" fmla="*/ 142 h 200"/>
                  <a:gd name="T54" fmla="*/ 98 w 234"/>
                  <a:gd name="T55" fmla="*/ 107 h 200"/>
                  <a:gd name="T56" fmla="*/ 56 w 234"/>
                  <a:gd name="T57" fmla="*/ 95 h 200"/>
                  <a:gd name="T58" fmla="*/ 16 w 234"/>
                  <a:gd name="T59" fmla="*/ 86 h 200"/>
                  <a:gd name="T60" fmla="*/ 6 w 234"/>
                  <a:gd name="T61" fmla="*/ 52 h 200"/>
                  <a:gd name="T62" fmla="*/ 4 w 234"/>
                  <a:gd name="T63" fmla="*/ 43 h 200"/>
                  <a:gd name="T64" fmla="*/ 9 w 234"/>
                  <a:gd name="T65" fmla="*/ 24 h 200"/>
                  <a:gd name="T66" fmla="*/ 22 w 234"/>
                  <a:gd name="T67" fmla="*/ 6 h 200"/>
                  <a:gd name="T68" fmla="*/ 37 w 234"/>
                  <a:gd name="T69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4" h="200">
                    <a:moveTo>
                      <a:pt x="37" y="0"/>
                    </a:moveTo>
                    <a:lnTo>
                      <a:pt x="25" y="13"/>
                    </a:lnTo>
                    <a:lnTo>
                      <a:pt x="25" y="22"/>
                    </a:lnTo>
                    <a:lnTo>
                      <a:pt x="25" y="34"/>
                    </a:lnTo>
                    <a:lnTo>
                      <a:pt x="18" y="40"/>
                    </a:lnTo>
                    <a:lnTo>
                      <a:pt x="25" y="55"/>
                    </a:lnTo>
                    <a:lnTo>
                      <a:pt x="34" y="55"/>
                    </a:lnTo>
                    <a:lnTo>
                      <a:pt x="37" y="43"/>
                    </a:lnTo>
                    <a:lnTo>
                      <a:pt x="34" y="24"/>
                    </a:lnTo>
                    <a:lnTo>
                      <a:pt x="43" y="18"/>
                    </a:lnTo>
                    <a:lnTo>
                      <a:pt x="59" y="15"/>
                    </a:lnTo>
                    <a:lnTo>
                      <a:pt x="56" y="9"/>
                    </a:lnTo>
                    <a:lnTo>
                      <a:pt x="59" y="0"/>
                    </a:lnTo>
                    <a:lnTo>
                      <a:pt x="65" y="13"/>
                    </a:lnTo>
                    <a:lnTo>
                      <a:pt x="72" y="13"/>
                    </a:lnTo>
                    <a:lnTo>
                      <a:pt x="82" y="18"/>
                    </a:lnTo>
                    <a:lnTo>
                      <a:pt x="86" y="31"/>
                    </a:lnTo>
                    <a:lnTo>
                      <a:pt x="109" y="31"/>
                    </a:lnTo>
                    <a:lnTo>
                      <a:pt x="120" y="31"/>
                    </a:lnTo>
                    <a:lnTo>
                      <a:pt x="129" y="37"/>
                    </a:lnTo>
                    <a:lnTo>
                      <a:pt x="148" y="40"/>
                    </a:lnTo>
                    <a:lnTo>
                      <a:pt x="163" y="34"/>
                    </a:lnTo>
                    <a:lnTo>
                      <a:pt x="154" y="31"/>
                    </a:lnTo>
                    <a:lnTo>
                      <a:pt x="198" y="27"/>
                    </a:lnTo>
                    <a:lnTo>
                      <a:pt x="182" y="34"/>
                    </a:lnTo>
                    <a:lnTo>
                      <a:pt x="188" y="40"/>
                    </a:lnTo>
                    <a:lnTo>
                      <a:pt x="204" y="43"/>
                    </a:lnTo>
                    <a:lnTo>
                      <a:pt x="213" y="52"/>
                    </a:lnTo>
                    <a:lnTo>
                      <a:pt x="216" y="64"/>
                    </a:lnTo>
                    <a:lnTo>
                      <a:pt x="221" y="64"/>
                    </a:lnTo>
                    <a:lnTo>
                      <a:pt x="234" y="70"/>
                    </a:lnTo>
                    <a:lnTo>
                      <a:pt x="216" y="83"/>
                    </a:lnTo>
                    <a:lnTo>
                      <a:pt x="221" y="92"/>
                    </a:lnTo>
                    <a:lnTo>
                      <a:pt x="209" y="95"/>
                    </a:lnTo>
                    <a:lnTo>
                      <a:pt x="209" y="104"/>
                    </a:lnTo>
                    <a:lnTo>
                      <a:pt x="204" y="113"/>
                    </a:lnTo>
                    <a:lnTo>
                      <a:pt x="216" y="127"/>
                    </a:lnTo>
                    <a:lnTo>
                      <a:pt x="204" y="138"/>
                    </a:lnTo>
                    <a:lnTo>
                      <a:pt x="184" y="142"/>
                    </a:lnTo>
                    <a:lnTo>
                      <a:pt x="179" y="150"/>
                    </a:lnTo>
                    <a:lnTo>
                      <a:pt x="157" y="145"/>
                    </a:lnTo>
                    <a:lnTo>
                      <a:pt x="145" y="142"/>
                    </a:lnTo>
                    <a:lnTo>
                      <a:pt x="154" y="150"/>
                    </a:lnTo>
                    <a:lnTo>
                      <a:pt x="154" y="170"/>
                    </a:lnTo>
                    <a:lnTo>
                      <a:pt x="170" y="172"/>
                    </a:lnTo>
                    <a:lnTo>
                      <a:pt x="170" y="179"/>
                    </a:lnTo>
                    <a:lnTo>
                      <a:pt x="154" y="188"/>
                    </a:lnTo>
                    <a:lnTo>
                      <a:pt x="129" y="200"/>
                    </a:lnTo>
                    <a:lnTo>
                      <a:pt x="118" y="200"/>
                    </a:lnTo>
                    <a:lnTo>
                      <a:pt x="109" y="195"/>
                    </a:lnTo>
                    <a:lnTo>
                      <a:pt x="102" y="175"/>
                    </a:lnTo>
                    <a:lnTo>
                      <a:pt x="95" y="163"/>
                    </a:lnTo>
                    <a:lnTo>
                      <a:pt x="102" y="154"/>
                    </a:lnTo>
                    <a:lnTo>
                      <a:pt x="93" y="142"/>
                    </a:lnTo>
                    <a:lnTo>
                      <a:pt x="93" y="123"/>
                    </a:lnTo>
                    <a:lnTo>
                      <a:pt x="98" y="107"/>
                    </a:lnTo>
                    <a:lnTo>
                      <a:pt x="65" y="107"/>
                    </a:lnTo>
                    <a:lnTo>
                      <a:pt x="56" y="95"/>
                    </a:lnTo>
                    <a:lnTo>
                      <a:pt x="31" y="92"/>
                    </a:lnTo>
                    <a:lnTo>
                      <a:pt x="16" y="86"/>
                    </a:lnTo>
                    <a:lnTo>
                      <a:pt x="16" y="74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4" y="43"/>
                    </a:lnTo>
                    <a:lnTo>
                      <a:pt x="4" y="37"/>
                    </a:lnTo>
                    <a:lnTo>
                      <a:pt x="9" y="24"/>
                    </a:lnTo>
                    <a:lnTo>
                      <a:pt x="18" y="15"/>
                    </a:lnTo>
                    <a:lnTo>
                      <a:pt x="22" y="6"/>
                    </a:lnTo>
                    <a:lnTo>
                      <a:pt x="31" y="6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689"/>
              <p:cNvSpPr>
                <a:spLocks/>
              </p:cNvSpPr>
              <p:nvPr/>
            </p:nvSpPr>
            <p:spPr bwMode="auto">
              <a:xfrm>
                <a:off x="3608388" y="3943350"/>
                <a:ext cx="371475" cy="317500"/>
              </a:xfrm>
              <a:custGeom>
                <a:avLst/>
                <a:gdLst>
                  <a:gd name="T0" fmla="*/ 25 w 234"/>
                  <a:gd name="T1" fmla="*/ 13 h 200"/>
                  <a:gd name="T2" fmla="*/ 25 w 234"/>
                  <a:gd name="T3" fmla="*/ 34 h 200"/>
                  <a:gd name="T4" fmla="*/ 25 w 234"/>
                  <a:gd name="T5" fmla="*/ 55 h 200"/>
                  <a:gd name="T6" fmla="*/ 37 w 234"/>
                  <a:gd name="T7" fmla="*/ 43 h 200"/>
                  <a:gd name="T8" fmla="*/ 43 w 234"/>
                  <a:gd name="T9" fmla="*/ 18 h 200"/>
                  <a:gd name="T10" fmla="*/ 56 w 234"/>
                  <a:gd name="T11" fmla="*/ 9 h 200"/>
                  <a:gd name="T12" fmla="*/ 65 w 234"/>
                  <a:gd name="T13" fmla="*/ 13 h 200"/>
                  <a:gd name="T14" fmla="*/ 82 w 234"/>
                  <a:gd name="T15" fmla="*/ 18 h 200"/>
                  <a:gd name="T16" fmla="*/ 109 w 234"/>
                  <a:gd name="T17" fmla="*/ 31 h 200"/>
                  <a:gd name="T18" fmla="*/ 129 w 234"/>
                  <a:gd name="T19" fmla="*/ 37 h 200"/>
                  <a:gd name="T20" fmla="*/ 163 w 234"/>
                  <a:gd name="T21" fmla="*/ 34 h 200"/>
                  <a:gd name="T22" fmla="*/ 198 w 234"/>
                  <a:gd name="T23" fmla="*/ 27 h 200"/>
                  <a:gd name="T24" fmla="*/ 188 w 234"/>
                  <a:gd name="T25" fmla="*/ 40 h 200"/>
                  <a:gd name="T26" fmla="*/ 213 w 234"/>
                  <a:gd name="T27" fmla="*/ 52 h 200"/>
                  <a:gd name="T28" fmla="*/ 221 w 234"/>
                  <a:gd name="T29" fmla="*/ 64 h 200"/>
                  <a:gd name="T30" fmla="*/ 216 w 234"/>
                  <a:gd name="T31" fmla="*/ 83 h 200"/>
                  <a:gd name="T32" fmla="*/ 209 w 234"/>
                  <a:gd name="T33" fmla="*/ 95 h 200"/>
                  <a:gd name="T34" fmla="*/ 204 w 234"/>
                  <a:gd name="T35" fmla="*/ 113 h 200"/>
                  <a:gd name="T36" fmla="*/ 204 w 234"/>
                  <a:gd name="T37" fmla="*/ 138 h 200"/>
                  <a:gd name="T38" fmla="*/ 179 w 234"/>
                  <a:gd name="T39" fmla="*/ 150 h 200"/>
                  <a:gd name="T40" fmla="*/ 145 w 234"/>
                  <a:gd name="T41" fmla="*/ 142 h 200"/>
                  <a:gd name="T42" fmla="*/ 154 w 234"/>
                  <a:gd name="T43" fmla="*/ 170 h 200"/>
                  <a:gd name="T44" fmla="*/ 170 w 234"/>
                  <a:gd name="T45" fmla="*/ 179 h 200"/>
                  <a:gd name="T46" fmla="*/ 129 w 234"/>
                  <a:gd name="T47" fmla="*/ 200 h 200"/>
                  <a:gd name="T48" fmla="*/ 109 w 234"/>
                  <a:gd name="T49" fmla="*/ 195 h 200"/>
                  <a:gd name="T50" fmla="*/ 95 w 234"/>
                  <a:gd name="T51" fmla="*/ 163 h 200"/>
                  <a:gd name="T52" fmla="*/ 93 w 234"/>
                  <a:gd name="T53" fmla="*/ 142 h 200"/>
                  <a:gd name="T54" fmla="*/ 98 w 234"/>
                  <a:gd name="T55" fmla="*/ 107 h 200"/>
                  <a:gd name="T56" fmla="*/ 56 w 234"/>
                  <a:gd name="T57" fmla="*/ 95 h 200"/>
                  <a:gd name="T58" fmla="*/ 16 w 234"/>
                  <a:gd name="T59" fmla="*/ 86 h 200"/>
                  <a:gd name="T60" fmla="*/ 6 w 234"/>
                  <a:gd name="T61" fmla="*/ 52 h 200"/>
                  <a:gd name="T62" fmla="*/ 4 w 234"/>
                  <a:gd name="T63" fmla="*/ 43 h 200"/>
                  <a:gd name="T64" fmla="*/ 9 w 234"/>
                  <a:gd name="T65" fmla="*/ 24 h 200"/>
                  <a:gd name="T66" fmla="*/ 22 w 234"/>
                  <a:gd name="T67" fmla="*/ 6 h 200"/>
                  <a:gd name="T68" fmla="*/ 37 w 234"/>
                  <a:gd name="T69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4" h="200">
                    <a:moveTo>
                      <a:pt x="37" y="0"/>
                    </a:moveTo>
                    <a:lnTo>
                      <a:pt x="25" y="13"/>
                    </a:lnTo>
                    <a:lnTo>
                      <a:pt x="25" y="22"/>
                    </a:lnTo>
                    <a:lnTo>
                      <a:pt x="25" y="34"/>
                    </a:lnTo>
                    <a:lnTo>
                      <a:pt x="18" y="40"/>
                    </a:lnTo>
                    <a:lnTo>
                      <a:pt x="25" y="55"/>
                    </a:lnTo>
                    <a:lnTo>
                      <a:pt x="34" y="55"/>
                    </a:lnTo>
                    <a:lnTo>
                      <a:pt x="37" y="43"/>
                    </a:lnTo>
                    <a:lnTo>
                      <a:pt x="34" y="24"/>
                    </a:lnTo>
                    <a:lnTo>
                      <a:pt x="43" y="18"/>
                    </a:lnTo>
                    <a:lnTo>
                      <a:pt x="59" y="15"/>
                    </a:lnTo>
                    <a:lnTo>
                      <a:pt x="56" y="9"/>
                    </a:lnTo>
                    <a:lnTo>
                      <a:pt x="59" y="0"/>
                    </a:lnTo>
                    <a:lnTo>
                      <a:pt x="65" y="13"/>
                    </a:lnTo>
                    <a:lnTo>
                      <a:pt x="72" y="13"/>
                    </a:lnTo>
                    <a:lnTo>
                      <a:pt x="82" y="18"/>
                    </a:lnTo>
                    <a:lnTo>
                      <a:pt x="86" y="31"/>
                    </a:lnTo>
                    <a:lnTo>
                      <a:pt x="109" y="31"/>
                    </a:lnTo>
                    <a:lnTo>
                      <a:pt x="120" y="31"/>
                    </a:lnTo>
                    <a:lnTo>
                      <a:pt x="129" y="37"/>
                    </a:lnTo>
                    <a:lnTo>
                      <a:pt x="148" y="40"/>
                    </a:lnTo>
                    <a:lnTo>
                      <a:pt x="163" y="34"/>
                    </a:lnTo>
                    <a:lnTo>
                      <a:pt x="154" y="31"/>
                    </a:lnTo>
                    <a:lnTo>
                      <a:pt x="198" y="27"/>
                    </a:lnTo>
                    <a:lnTo>
                      <a:pt x="182" y="34"/>
                    </a:lnTo>
                    <a:lnTo>
                      <a:pt x="188" y="40"/>
                    </a:lnTo>
                    <a:lnTo>
                      <a:pt x="204" y="43"/>
                    </a:lnTo>
                    <a:lnTo>
                      <a:pt x="213" y="52"/>
                    </a:lnTo>
                    <a:lnTo>
                      <a:pt x="216" y="64"/>
                    </a:lnTo>
                    <a:lnTo>
                      <a:pt x="221" y="64"/>
                    </a:lnTo>
                    <a:lnTo>
                      <a:pt x="234" y="70"/>
                    </a:lnTo>
                    <a:lnTo>
                      <a:pt x="216" y="83"/>
                    </a:lnTo>
                    <a:lnTo>
                      <a:pt x="221" y="92"/>
                    </a:lnTo>
                    <a:lnTo>
                      <a:pt x="209" y="95"/>
                    </a:lnTo>
                    <a:lnTo>
                      <a:pt x="209" y="104"/>
                    </a:lnTo>
                    <a:lnTo>
                      <a:pt x="204" y="113"/>
                    </a:lnTo>
                    <a:lnTo>
                      <a:pt x="216" y="127"/>
                    </a:lnTo>
                    <a:lnTo>
                      <a:pt x="204" y="138"/>
                    </a:lnTo>
                    <a:lnTo>
                      <a:pt x="184" y="142"/>
                    </a:lnTo>
                    <a:lnTo>
                      <a:pt x="179" y="150"/>
                    </a:lnTo>
                    <a:lnTo>
                      <a:pt x="157" y="145"/>
                    </a:lnTo>
                    <a:lnTo>
                      <a:pt x="145" y="142"/>
                    </a:lnTo>
                    <a:lnTo>
                      <a:pt x="154" y="150"/>
                    </a:lnTo>
                    <a:lnTo>
                      <a:pt x="154" y="170"/>
                    </a:lnTo>
                    <a:lnTo>
                      <a:pt x="170" y="172"/>
                    </a:lnTo>
                    <a:lnTo>
                      <a:pt x="170" y="179"/>
                    </a:lnTo>
                    <a:lnTo>
                      <a:pt x="154" y="188"/>
                    </a:lnTo>
                    <a:lnTo>
                      <a:pt x="129" y="200"/>
                    </a:lnTo>
                    <a:lnTo>
                      <a:pt x="118" y="200"/>
                    </a:lnTo>
                    <a:lnTo>
                      <a:pt x="109" y="195"/>
                    </a:lnTo>
                    <a:lnTo>
                      <a:pt x="102" y="175"/>
                    </a:lnTo>
                    <a:lnTo>
                      <a:pt x="95" y="163"/>
                    </a:lnTo>
                    <a:lnTo>
                      <a:pt x="102" y="154"/>
                    </a:lnTo>
                    <a:lnTo>
                      <a:pt x="93" y="142"/>
                    </a:lnTo>
                    <a:lnTo>
                      <a:pt x="93" y="123"/>
                    </a:lnTo>
                    <a:lnTo>
                      <a:pt x="98" y="107"/>
                    </a:lnTo>
                    <a:lnTo>
                      <a:pt x="65" y="107"/>
                    </a:lnTo>
                    <a:lnTo>
                      <a:pt x="56" y="95"/>
                    </a:lnTo>
                    <a:lnTo>
                      <a:pt x="31" y="92"/>
                    </a:lnTo>
                    <a:lnTo>
                      <a:pt x="16" y="86"/>
                    </a:lnTo>
                    <a:lnTo>
                      <a:pt x="16" y="74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4" y="43"/>
                    </a:lnTo>
                    <a:lnTo>
                      <a:pt x="4" y="37"/>
                    </a:lnTo>
                    <a:lnTo>
                      <a:pt x="9" y="24"/>
                    </a:lnTo>
                    <a:lnTo>
                      <a:pt x="18" y="15"/>
                    </a:lnTo>
                    <a:lnTo>
                      <a:pt x="22" y="6"/>
                    </a:lnTo>
                    <a:lnTo>
                      <a:pt x="31" y="6"/>
                    </a:lnTo>
                    <a:lnTo>
                      <a:pt x="37" y="0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690"/>
              <p:cNvSpPr>
                <a:spLocks/>
              </p:cNvSpPr>
              <p:nvPr/>
            </p:nvSpPr>
            <p:spPr bwMode="auto">
              <a:xfrm>
                <a:off x="2362200" y="2633663"/>
                <a:ext cx="1538288" cy="923925"/>
              </a:xfrm>
              <a:custGeom>
                <a:avLst/>
                <a:gdLst>
                  <a:gd name="T0" fmla="*/ 557 w 969"/>
                  <a:gd name="T1" fmla="*/ 52 h 582"/>
                  <a:gd name="T2" fmla="*/ 578 w 969"/>
                  <a:gd name="T3" fmla="*/ 68 h 582"/>
                  <a:gd name="T4" fmla="*/ 607 w 969"/>
                  <a:gd name="T5" fmla="*/ 90 h 582"/>
                  <a:gd name="T6" fmla="*/ 591 w 969"/>
                  <a:gd name="T7" fmla="*/ 107 h 582"/>
                  <a:gd name="T8" fmla="*/ 646 w 969"/>
                  <a:gd name="T9" fmla="*/ 98 h 582"/>
                  <a:gd name="T10" fmla="*/ 646 w 969"/>
                  <a:gd name="T11" fmla="*/ 120 h 582"/>
                  <a:gd name="T12" fmla="*/ 687 w 969"/>
                  <a:gd name="T13" fmla="*/ 125 h 582"/>
                  <a:gd name="T14" fmla="*/ 674 w 969"/>
                  <a:gd name="T15" fmla="*/ 136 h 582"/>
                  <a:gd name="T16" fmla="*/ 630 w 969"/>
                  <a:gd name="T17" fmla="*/ 179 h 582"/>
                  <a:gd name="T18" fmla="*/ 634 w 969"/>
                  <a:gd name="T19" fmla="*/ 234 h 582"/>
                  <a:gd name="T20" fmla="*/ 657 w 969"/>
                  <a:gd name="T21" fmla="*/ 172 h 582"/>
                  <a:gd name="T22" fmla="*/ 687 w 969"/>
                  <a:gd name="T23" fmla="*/ 141 h 582"/>
                  <a:gd name="T24" fmla="*/ 689 w 969"/>
                  <a:gd name="T25" fmla="*/ 193 h 582"/>
                  <a:gd name="T26" fmla="*/ 709 w 969"/>
                  <a:gd name="T27" fmla="*/ 209 h 582"/>
                  <a:gd name="T28" fmla="*/ 739 w 969"/>
                  <a:gd name="T29" fmla="*/ 242 h 582"/>
                  <a:gd name="T30" fmla="*/ 767 w 969"/>
                  <a:gd name="T31" fmla="*/ 209 h 582"/>
                  <a:gd name="T32" fmla="*/ 844 w 969"/>
                  <a:gd name="T33" fmla="*/ 172 h 582"/>
                  <a:gd name="T34" fmla="*/ 951 w 969"/>
                  <a:gd name="T35" fmla="*/ 125 h 582"/>
                  <a:gd name="T36" fmla="*/ 969 w 969"/>
                  <a:gd name="T37" fmla="*/ 175 h 582"/>
                  <a:gd name="T38" fmla="*/ 908 w 969"/>
                  <a:gd name="T39" fmla="*/ 216 h 582"/>
                  <a:gd name="T40" fmla="*/ 911 w 969"/>
                  <a:gd name="T41" fmla="*/ 248 h 582"/>
                  <a:gd name="T42" fmla="*/ 867 w 969"/>
                  <a:gd name="T43" fmla="*/ 264 h 582"/>
                  <a:gd name="T44" fmla="*/ 835 w 969"/>
                  <a:gd name="T45" fmla="*/ 289 h 582"/>
                  <a:gd name="T46" fmla="*/ 812 w 969"/>
                  <a:gd name="T47" fmla="*/ 311 h 582"/>
                  <a:gd name="T48" fmla="*/ 801 w 969"/>
                  <a:gd name="T49" fmla="*/ 296 h 582"/>
                  <a:gd name="T50" fmla="*/ 789 w 969"/>
                  <a:gd name="T51" fmla="*/ 330 h 582"/>
                  <a:gd name="T52" fmla="*/ 794 w 969"/>
                  <a:gd name="T53" fmla="*/ 366 h 582"/>
                  <a:gd name="T54" fmla="*/ 794 w 969"/>
                  <a:gd name="T55" fmla="*/ 373 h 582"/>
                  <a:gd name="T56" fmla="*/ 751 w 969"/>
                  <a:gd name="T57" fmla="*/ 409 h 582"/>
                  <a:gd name="T58" fmla="*/ 687 w 969"/>
                  <a:gd name="T59" fmla="*/ 498 h 582"/>
                  <a:gd name="T60" fmla="*/ 674 w 969"/>
                  <a:gd name="T61" fmla="*/ 582 h 582"/>
                  <a:gd name="T62" fmla="*/ 650 w 969"/>
                  <a:gd name="T63" fmla="*/ 530 h 582"/>
                  <a:gd name="T64" fmla="*/ 616 w 969"/>
                  <a:gd name="T65" fmla="*/ 492 h 582"/>
                  <a:gd name="T66" fmla="*/ 548 w 969"/>
                  <a:gd name="T67" fmla="*/ 480 h 582"/>
                  <a:gd name="T68" fmla="*/ 530 w 969"/>
                  <a:gd name="T69" fmla="*/ 498 h 582"/>
                  <a:gd name="T70" fmla="*/ 437 w 969"/>
                  <a:gd name="T71" fmla="*/ 501 h 582"/>
                  <a:gd name="T72" fmla="*/ 394 w 969"/>
                  <a:gd name="T73" fmla="*/ 560 h 582"/>
                  <a:gd name="T74" fmla="*/ 341 w 969"/>
                  <a:gd name="T75" fmla="*/ 484 h 582"/>
                  <a:gd name="T76" fmla="*/ 282 w 969"/>
                  <a:gd name="T77" fmla="*/ 462 h 582"/>
                  <a:gd name="T78" fmla="*/ 181 w 969"/>
                  <a:gd name="T79" fmla="*/ 440 h 582"/>
                  <a:gd name="T80" fmla="*/ 77 w 969"/>
                  <a:gd name="T81" fmla="*/ 391 h 582"/>
                  <a:gd name="T82" fmla="*/ 30 w 969"/>
                  <a:gd name="T83" fmla="*/ 344 h 582"/>
                  <a:gd name="T84" fmla="*/ 15 w 969"/>
                  <a:gd name="T85" fmla="*/ 289 h 582"/>
                  <a:gd name="T86" fmla="*/ 2 w 969"/>
                  <a:gd name="T87" fmla="*/ 259 h 582"/>
                  <a:gd name="T88" fmla="*/ 15 w 969"/>
                  <a:gd name="T89" fmla="*/ 159 h 582"/>
                  <a:gd name="T90" fmla="*/ 54 w 969"/>
                  <a:gd name="T91" fmla="*/ 15 h 582"/>
                  <a:gd name="T92" fmla="*/ 89 w 969"/>
                  <a:gd name="T93" fmla="*/ 43 h 582"/>
                  <a:gd name="T94" fmla="*/ 535 w 969"/>
                  <a:gd name="T95" fmla="*/ 45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69" h="582">
                    <a:moveTo>
                      <a:pt x="535" y="45"/>
                    </a:moveTo>
                    <a:lnTo>
                      <a:pt x="548" y="31"/>
                    </a:lnTo>
                    <a:lnTo>
                      <a:pt x="557" y="36"/>
                    </a:lnTo>
                    <a:lnTo>
                      <a:pt x="557" y="52"/>
                    </a:lnTo>
                    <a:lnTo>
                      <a:pt x="544" y="52"/>
                    </a:lnTo>
                    <a:lnTo>
                      <a:pt x="566" y="64"/>
                    </a:lnTo>
                    <a:lnTo>
                      <a:pt x="566" y="52"/>
                    </a:lnTo>
                    <a:lnTo>
                      <a:pt x="578" y="68"/>
                    </a:lnTo>
                    <a:lnTo>
                      <a:pt x="587" y="74"/>
                    </a:lnTo>
                    <a:lnTo>
                      <a:pt x="609" y="77"/>
                    </a:lnTo>
                    <a:lnTo>
                      <a:pt x="628" y="79"/>
                    </a:lnTo>
                    <a:lnTo>
                      <a:pt x="607" y="90"/>
                    </a:lnTo>
                    <a:lnTo>
                      <a:pt x="587" y="98"/>
                    </a:lnTo>
                    <a:lnTo>
                      <a:pt x="573" y="110"/>
                    </a:lnTo>
                    <a:lnTo>
                      <a:pt x="578" y="110"/>
                    </a:lnTo>
                    <a:lnTo>
                      <a:pt x="591" y="107"/>
                    </a:lnTo>
                    <a:lnTo>
                      <a:pt x="591" y="116"/>
                    </a:lnTo>
                    <a:lnTo>
                      <a:pt x="621" y="110"/>
                    </a:lnTo>
                    <a:lnTo>
                      <a:pt x="641" y="98"/>
                    </a:lnTo>
                    <a:lnTo>
                      <a:pt x="646" y="98"/>
                    </a:lnTo>
                    <a:lnTo>
                      <a:pt x="641" y="104"/>
                    </a:lnTo>
                    <a:lnTo>
                      <a:pt x="630" y="114"/>
                    </a:lnTo>
                    <a:lnTo>
                      <a:pt x="644" y="114"/>
                    </a:lnTo>
                    <a:lnTo>
                      <a:pt x="646" y="120"/>
                    </a:lnTo>
                    <a:lnTo>
                      <a:pt x="659" y="123"/>
                    </a:lnTo>
                    <a:lnTo>
                      <a:pt x="664" y="120"/>
                    </a:lnTo>
                    <a:lnTo>
                      <a:pt x="687" y="120"/>
                    </a:lnTo>
                    <a:lnTo>
                      <a:pt x="687" y="125"/>
                    </a:lnTo>
                    <a:lnTo>
                      <a:pt x="696" y="129"/>
                    </a:lnTo>
                    <a:lnTo>
                      <a:pt x="700" y="136"/>
                    </a:lnTo>
                    <a:lnTo>
                      <a:pt x="689" y="136"/>
                    </a:lnTo>
                    <a:lnTo>
                      <a:pt x="674" y="136"/>
                    </a:lnTo>
                    <a:lnTo>
                      <a:pt x="653" y="138"/>
                    </a:lnTo>
                    <a:lnTo>
                      <a:pt x="628" y="166"/>
                    </a:lnTo>
                    <a:lnTo>
                      <a:pt x="646" y="150"/>
                    </a:lnTo>
                    <a:lnTo>
                      <a:pt x="630" y="179"/>
                    </a:lnTo>
                    <a:lnTo>
                      <a:pt x="625" y="196"/>
                    </a:lnTo>
                    <a:lnTo>
                      <a:pt x="621" y="218"/>
                    </a:lnTo>
                    <a:lnTo>
                      <a:pt x="621" y="234"/>
                    </a:lnTo>
                    <a:lnTo>
                      <a:pt x="634" y="234"/>
                    </a:lnTo>
                    <a:lnTo>
                      <a:pt x="644" y="222"/>
                    </a:lnTo>
                    <a:lnTo>
                      <a:pt x="646" y="203"/>
                    </a:lnTo>
                    <a:lnTo>
                      <a:pt x="650" y="184"/>
                    </a:lnTo>
                    <a:lnTo>
                      <a:pt x="657" y="172"/>
                    </a:lnTo>
                    <a:lnTo>
                      <a:pt x="667" y="157"/>
                    </a:lnTo>
                    <a:lnTo>
                      <a:pt x="674" y="157"/>
                    </a:lnTo>
                    <a:lnTo>
                      <a:pt x="680" y="148"/>
                    </a:lnTo>
                    <a:lnTo>
                      <a:pt x="687" y="141"/>
                    </a:lnTo>
                    <a:lnTo>
                      <a:pt x="705" y="157"/>
                    </a:lnTo>
                    <a:lnTo>
                      <a:pt x="705" y="169"/>
                    </a:lnTo>
                    <a:lnTo>
                      <a:pt x="696" y="182"/>
                    </a:lnTo>
                    <a:lnTo>
                      <a:pt x="689" y="193"/>
                    </a:lnTo>
                    <a:lnTo>
                      <a:pt x="700" y="191"/>
                    </a:lnTo>
                    <a:lnTo>
                      <a:pt x="709" y="184"/>
                    </a:lnTo>
                    <a:lnTo>
                      <a:pt x="710" y="196"/>
                    </a:lnTo>
                    <a:lnTo>
                      <a:pt x="709" y="209"/>
                    </a:lnTo>
                    <a:lnTo>
                      <a:pt x="700" y="222"/>
                    </a:lnTo>
                    <a:lnTo>
                      <a:pt x="687" y="237"/>
                    </a:lnTo>
                    <a:lnTo>
                      <a:pt x="710" y="242"/>
                    </a:lnTo>
                    <a:lnTo>
                      <a:pt x="739" y="242"/>
                    </a:lnTo>
                    <a:lnTo>
                      <a:pt x="757" y="234"/>
                    </a:lnTo>
                    <a:lnTo>
                      <a:pt x="769" y="225"/>
                    </a:lnTo>
                    <a:lnTo>
                      <a:pt x="767" y="216"/>
                    </a:lnTo>
                    <a:lnTo>
                      <a:pt x="767" y="209"/>
                    </a:lnTo>
                    <a:lnTo>
                      <a:pt x="794" y="209"/>
                    </a:lnTo>
                    <a:lnTo>
                      <a:pt x="807" y="206"/>
                    </a:lnTo>
                    <a:lnTo>
                      <a:pt x="835" y="191"/>
                    </a:lnTo>
                    <a:lnTo>
                      <a:pt x="844" y="172"/>
                    </a:lnTo>
                    <a:lnTo>
                      <a:pt x="896" y="172"/>
                    </a:lnTo>
                    <a:lnTo>
                      <a:pt x="908" y="169"/>
                    </a:lnTo>
                    <a:lnTo>
                      <a:pt x="946" y="120"/>
                    </a:lnTo>
                    <a:lnTo>
                      <a:pt x="951" y="125"/>
                    </a:lnTo>
                    <a:lnTo>
                      <a:pt x="960" y="123"/>
                    </a:lnTo>
                    <a:lnTo>
                      <a:pt x="969" y="132"/>
                    </a:lnTo>
                    <a:lnTo>
                      <a:pt x="960" y="159"/>
                    </a:lnTo>
                    <a:lnTo>
                      <a:pt x="969" y="175"/>
                    </a:lnTo>
                    <a:lnTo>
                      <a:pt x="967" y="188"/>
                    </a:lnTo>
                    <a:lnTo>
                      <a:pt x="946" y="188"/>
                    </a:lnTo>
                    <a:lnTo>
                      <a:pt x="930" y="203"/>
                    </a:lnTo>
                    <a:lnTo>
                      <a:pt x="908" y="216"/>
                    </a:lnTo>
                    <a:lnTo>
                      <a:pt x="896" y="234"/>
                    </a:lnTo>
                    <a:lnTo>
                      <a:pt x="903" y="242"/>
                    </a:lnTo>
                    <a:lnTo>
                      <a:pt x="908" y="242"/>
                    </a:lnTo>
                    <a:lnTo>
                      <a:pt x="911" y="248"/>
                    </a:lnTo>
                    <a:lnTo>
                      <a:pt x="890" y="252"/>
                    </a:lnTo>
                    <a:lnTo>
                      <a:pt x="871" y="255"/>
                    </a:lnTo>
                    <a:lnTo>
                      <a:pt x="846" y="264"/>
                    </a:lnTo>
                    <a:lnTo>
                      <a:pt x="867" y="264"/>
                    </a:lnTo>
                    <a:lnTo>
                      <a:pt x="846" y="271"/>
                    </a:lnTo>
                    <a:lnTo>
                      <a:pt x="835" y="275"/>
                    </a:lnTo>
                    <a:lnTo>
                      <a:pt x="837" y="277"/>
                    </a:lnTo>
                    <a:lnTo>
                      <a:pt x="835" y="289"/>
                    </a:lnTo>
                    <a:lnTo>
                      <a:pt x="822" y="305"/>
                    </a:lnTo>
                    <a:lnTo>
                      <a:pt x="810" y="296"/>
                    </a:lnTo>
                    <a:lnTo>
                      <a:pt x="810" y="301"/>
                    </a:lnTo>
                    <a:lnTo>
                      <a:pt x="812" y="311"/>
                    </a:lnTo>
                    <a:lnTo>
                      <a:pt x="801" y="330"/>
                    </a:lnTo>
                    <a:lnTo>
                      <a:pt x="798" y="316"/>
                    </a:lnTo>
                    <a:lnTo>
                      <a:pt x="794" y="305"/>
                    </a:lnTo>
                    <a:lnTo>
                      <a:pt x="801" y="296"/>
                    </a:lnTo>
                    <a:lnTo>
                      <a:pt x="791" y="298"/>
                    </a:lnTo>
                    <a:lnTo>
                      <a:pt x="789" y="320"/>
                    </a:lnTo>
                    <a:lnTo>
                      <a:pt x="776" y="314"/>
                    </a:lnTo>
                    <a:lnTo>
                      <a:pt x="789" y="330"/>
                    </a:lnTo>
                    <a:lnTo>
                      <a:pt x="789" y="332"/>
                    </a:lnTo>
                    <a:lnTo>
                      <a:pt x="785" y="348"/>
                    </a:lnTo>
                    <a:lnTo>
                      <a:pt x="794" y="351"/>
                    </a:lnTo>
                    <a:lnTo>
                      <a:pt x="794" y="366"/>
                    </a:lnTo>
                    <a:lnTo>
                      <a:pt x="791" y="357"/>
                    </a:lnTo>
                    <a:lnTo>
                      <a:pt x="789" y="364"/>
                    </a:lnTo>
                    <a:lnTo>
                      <a:pt x="776" y="366"/>
                    </a:lnTo>
                    <a:lnTo>
                      <a:pt x="794" y="373"/>
                    </a:lnTo>
                    <a:lnTo>
                      <a:pt x="785" y="385"/>
                    </a:lnTo>
                    <a:lnTo>
                      <a:pt x="773" y="379"/>
                    </a:lnTo>
                    <a:lnTo>
                      <a:pt x="778" y="391"/>
                    </a:lnTo>
                    <a:lnTo>
                      <a:pt x="751" y="409"/>
                    </a:lnTo>
                    <a:lnTo>
                      <a:pt x="726" y="423"/>
                    </a:lnTo>
                    <a:lnTo>
                      <a:pt x="705" y="437"/>
                    </a:lnTo>
                    <a:lnTo>
                      <a:pt x="683" y="464"/>
                    </a:lnTo>
                    <a:lnTo>
                      <a:pt x="687" y="498"/>
                    </a:lnTo>
                    <a:lnTo>
                      <a:pt x="689" y="527"/>
                    </a:lnTo>
                    <a:lnTo>
                      <a:pt x="696" y="551"/>
                    </a:lnTo>
                    <a:lnTo>
                      <a:pt x="687" y="582"/>
                    </a:lnTo>
                    <a:lnTo>
                      <a:pt x="674" y="582"/>
                    </a:lnTo>
                    <a:lnTo>
                      <a:pt x="664" y="567"/>
                    </a:lnTo>
                    <a:lnTo>
                      <a:pt x="657" y="548"/>
                    </a:lnTo>
                    <a:lnTo>
                      <a:pt x="657" y="530"/>
                    </a:lnTo>
                    <a:lnTo>
                      <a:pt x="650" y="530"/>
                    </a:lnTo>
                    <a:lnTo>
                      <a:pt x="657" y="514"/>
                    </a:lnTo>
                    <a:lnTo>
                      <a:pt x="650" y="498"/>
                    </a:lnTo>
                    <a:lnTo>
                      <a:pt x="634" y="484"/>
                    </a:lnTo>
                    <a:lnTo>
                      <a:pt x="616" y="492"/>
                    </a:lnTo>
                    <a:lnTo>
                      <a:pt x="600" y="478"/>
                    </a:lnTo>
                    <a:lnTo>
                      <a:pt x="575" y="480"/>
                    </a:lnTo>
                    <a:lnTo>
                      <a:pt x="569" y="475"/>
                    </a:lnTo>
                    <a:lnTo>
                      <a:pt x="548" y="480"/>
                    </a:lnTo>
                    <a:lnTo>
                      <a:pt x="526" y="480"/>
                    </a:lnTo>
                    <a:lnTo>
                      <a:pt x="541" y="487"/>
                    </a:lnTo>
                    <a:lnTo>
                      <a:pt x="548" y="498"/>
                    </a:lnTo>
                    <a:lnTo>
                      <a:pt x="530" y="498"/>
                    </a:lnTo>
                    <a:lnTo>
                      <a:pt x="509" y="489"/>
                    </a:lnTo>
                    <a:lnTo>
                      <a:pt x="480" y="487"/>
                    </a:lnTo>
                    <a:lnTo>
                      <a:pt x="459" y="489"/>
                    </a:lnTo>
                    <a:lnTo>
                      <a:pt x="437" y="501"/>
                    </a:lnTo>
                    <a:lnTo>
                      <a:pt x="416" y="508"/>
                    </a:lnTo>
                    <a:lnTo>
                      <a:pt x="397" y="530"/>
                    </a:lnTo>
                    <a:lnTo>
                      <a:pt x="400" y="557"/>
                    </a:lnTo>
                    <a:lnTo>
                      <a:pt x="394" y="560"/>
                    </a:lnTo>
                    <a:lnTo>
                      <a:pt x="369" y="548"/>
                    </a:lnTo>
                    <a:lnTo>
                      <a:pt x="366" y="527"/>
                    </a:lnTo>
                    <a:lnTo>
                      <a:pt x="357" y="512"/>
                    </a:lnTo>
                    <a:lnTo>
                      <a:pt x="341" y="484"/>
                    </a:lnTo>
                    <a:lnTo>
                      <a:pt x="325" y="478"/>
                    </a:lnTo>
                    <a:lnTo>
                      <a:pt x="308" y="496"/>
                    </a:lnTo>
                    <a:lnTo>
                      <a:pt x="289" y="480"/>
                    </a:lnTo>
                    <a:lnTo>
                      <a:pt x="282" y="462"/>
                    </a:lnTo>
                    <a:lnTo>
                      <a:pt x="261" y="434"/>
                    </a:lnTo>
                    <a:lnTo>
                      <a:pt x="230" y="432"/>
                    </a:lnTo>
                    <a:lnTo>
                      <a:pt x="230" y="440"/>
                    </a:lnTo>
                    <a:lnTo>
                      <a:pt x="181" y="440"/>
                    </a:lnTo>
                    <a:lnTo>
                      <a:pt x="120" y="412"/>
                    </a:lnTo>
                    <a:lnTo>
                      <a:pt x="123" y="407"/>
                    </a:lnTo>
                    <a:lnTo>
                      <a:pt x="82" y="409"/>
                    </a:lnTo>
                    <a:lnTo>
                      <a:pt x="77" y="391"/>
                    </a:lnTo>
                    <a:lnTo>
                      <a:pt x="68" y="379"/>
                    </a:lnTo>
                    <a:lnTo>
                      <a:pt x="52" y="369"/>
                    </a:lnTo>
                    <a:lnTo>
                      <a:pt x="34" y="366"/>
                    </a:lnTo>
                    <a:lnTo>
                      <a:pt x="30" y="344"/>
                    </a:lnTo>
                    <a:lnTo>
                      <a:pt x="18" y="320"/>
                    </a:lnTo>
                    <a:lnTo>
                      <a:pt x="24" y="307"/>
                    </a:lnTo>
                    <a:lnTo>
                      <a:pt x="15" y="301"/>
                    </a:lnTo>
                    <a:lnTo>
                      <a:pt x="15" y="289"/>
                    </a:lnTo>
                    <a:lnTo>
                      <a:pt x="20" y="292"/>
                    </a:lnTo>
                    <a:lnTo>
                      <a:pt x="20" y="277"/>
                    </a:lnTo>
                    <a:lnTo>
                      <a:pt x="9" y="280"/>
                    </a:lnTo>
                    <a:lnTo>
                      <a:pt x="2" y="259"/>
                    </a:lnTo>
                    <a:lnTo>
                      <a:pt x="6" y="234"/>
                    </a:lnTo>
                    <a:lnTo>
                      <a:pt x="0" y="225"/>
                    </a:lnTo>
                    <a:lnTo>
                      <a:pt x="11" y="196"/>
                    </a:lnTo>
                    <a:lnTo>
                      <a:pt x="15" y="159"/>
                    </a:lnTo>
                    <a:lnTo>
                      <a:pt x="30" y="123"/>
                    </a:lnTo>
                    <a:lnTo>
                      <a:pt x="45" y="86"/>
                    </a:lnTo>
                    <a:lnTo>
                      <a:pt x="52" y="59"/>
                    </a:lnTo>
                    <a:lnTo>
                      <a:pt x="54" y="15"/>
                    </a:lnTo>
                    <a:lnTo>
                      <a:pt x="79" y="27"/>
                    </a:lnTo>
                    <a:lnTo>
                      <a:pt x="79" y="40"/>
                    </a:lnTo>
                    <a:lnTo>
                      <a:pt x="74" y="52"/>
                    </a:lnTo>
                    <a:lnTo>
                      <a:pt x="89" y="43"/>
                    </a:lnTo>
                    <a:lnTo>
                      <a:pt x="91" y="11"/>
                    </a:lnTo>
                    <a:lnTo>
                      <a:pt x="89" y="0"/>
                    </a:lnTo>
                    <a:lnTo>
                      <a:pt x="535" y="45"/>
                    </a:lnTo>
                    <a:lnTo>
                      <a:pt x="535" y="4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691"/>
              <p:cNvSpPr>
                <a:spLocks/>
              </p:cNvSpPr>
              <p:nvPr/>
            </p:nvSpPr>
            <p:spPr bwMode="auto">
              <a:xfrm>
                <a:off x="1631950" y="1306513"/>
                <a:ext cx="963613" cy="1038225"/>
              </a:xfrm>
              <a:custGeom>
                <a:avLst/>
                <a:gdLst>
                  <a:gd name="T0" fmla="*/ 429 w 607"/>
                  <a:gd name="T1" fmla="*/ 453 h 654"/>
                  <a:gd name="T2" fmla="*/ 484 w 607"/>
                  <a:gd name="T3" fmla="*/ 508 h 654"/>
                  <a:gd name="T4" fmla="*/ 494 w 607"/>
                  <a:gd name="T5" fmla="*/ 644 h 654"/>
                  <a:gd name="T6" fmla="*/ 484 w 607"/>
                  <a:gd name="T7" fmla="*/ 617 h 654"/>
                  <a:gd name="T8" fmla="*/ 487 w 607"/>
                  <a:gd name="T9" fmla="*/ 588 h 654"/>
                  <a:gd name="T10" fmla="*/ 484 w 607"/>
                  <a:gd name="T11" fmla="*/ 565 h 654"/>
                  <a:gd name="T12" fmla="*/ 471 w 607"/>
                  <a:gd name="T13" fmla="*/ 528 h 654"/>
                  <a:gd name="T14" fmla="*/ 450 w 607"/>
                  <a:gd name="T15" fmla="*/ 508 h 654"/>
                  <a:gd name="T16" fmla="*/ 425 w 607"/>
                  <a:gd name="T17" fmla="*/ 497 h 654"/>
                  <a:gd name="T18" fmla="*/ 419 w 607"/>
                  <a:gd name="T19" fmla="*/ 462 h 654"/>
                  <a:gd name="T20" fmla="*/ 401 w 607"/>
                  <a:gd name="T21" fmla="*/ 465 h 654"/>
                  <a:gd name="T22" fmla="*/ 355 w 607"/>
                  <a:gd name="T23" fmla="*/ 444 h 654"/>
                  <a:gd name="T24" fmla="*/ 336 w 607"/>
                  <a:gd name="T25" fmla="*/ 419 h 654"/>
                  <a:gd name="T26" fmla="*/ 314 w 607"/>
                  <a:gd name="T27" fmla="*/ 401 h 654"/>
                  <a:gd name="T28" fmla="*/ 287 w 607"/>
                  <a:gd name="T29" fmla="*/ 428 h 654"/>
                  <a:gd name="T30" fmla="*/ 225 w 607"/>
                  <a:gd name="T31" fmla="*/ 440 h 654"/>
                  <a:gd name="T32" fmla="*/ 255 w 607"/>
                  <a:gd name="T33" fmla="*/ 397 h 654"/>
                  <a:gd name="T34" fmla="*/ 296 w 607"/>
                  <a:gd name="T35" fmla="*/ 380 h 654"/>
                  <a:gd name="T36" fmla="*/ 232 w 607"/>
                  <a:gd name="T37" fmla="*/ 407 h 654"/>
                  <a:gd name="T38" fmla="*/ 182 w 607"/>
                  <a:gd name="T39" fmla="*/ 440 h 654"/>
                  <a:gd name="T40" fmla="*/ 121 w 607"/>
                  <a:gd name="T41" fmla="*/ 499 h 654"/>
                  <a:gd name="T42" fmla="*/ 43 w 607"/>
                  <a:gd name="T43" fmla="*/ 540 h 654"/>
                  <a:gd name="T44" fmla="*/ 0 w 607"/>
                  <a:gd name="T45" fmla="*/ 549 h 654"/>
                  <a:gd name="T46" fmla="*/ 25 w 607"/>
                  <a:gd name="T47" fmla="*/ 535 h 654"/>
                  <a:gd name="T48" fmla="*/ 43 w 607"/>
                  <a:gd name="T49" fmla="*/ 519 h 654"/>
                  <a:gd name="T50" fmla="*/ 105 w 607"/>
                  <a:gd name="T51" fmla="*/ 487 h 654"/>
                  <a:gd name="T52" fmla="*/ 114 w 607"/>
                  <a:gd name="T53" fmla="*/ 444 h 654"/>
                  <a:gd name="T54" fmla="*/ 90 w 607"/>
                  <a:gd name="T55" fmla="*/ 422 h 654"/>
                  <a:gd name="T56" fmla="*/ 77 w 607"/>
                  <a:gd name="T57" fmla="*/ 401 h 654"/>
                  <a:gd name="T58" fmla="*/ 49 w 607"/>
                  <a:gd name="T59" fmla="*/ 364 h 654"/>
                  <a:gd name="T60" fmla="*/ 77 w 607"/>
                  <a:gd name="T61" fmla="*/ 349 h 654"/>
                  <a:gd name="T62" fmla="*/ 52 w 607"/>
                  <a:gd name="T63" fmla="*/ 321 h 654"/>
                  <a:gd name="T64" fmla="*/ 90 w 607"/>
                  <a:gd name="T65" fmla="*/ 278 h 654"/>
                  <a:gd name="T66" fmla="*/ 123 w 607"/>
                  <a:gd name="T67" fmla="*/ 262 h 654"/>
                  <a:gd name="T68" fmla="*/ 191 w 607"/>
                  <a:gd name="T69" fmla="*/ 228 h 654"/>
                  <a:gd name="T70" fmla="*/ 170 w 607"/>
                  <a:gd name="T71" fmla="*/ 216 h 654"/>
                  <a:gd name="T72" fmla="*/ 130 w 607"/>
                  <a:gd name="T73" fmla="*/ 176 h 654"/>
                  <a:gd name="T74" fmla="*/ 145 w 607"/>
                  <a:gd name="T75" fmla="*/ 167 h 654"/>
                  <a:gd name="T76" fmla="*/ 166 w 607"/>
                  <a:gd name="T77" fmla="*/ 127 h 654"/>
                  <a:gd name="T78" fmla="*/ 213 w 607"/>
                  <a:gd name="T79" fmla="*/ 121 h 654"/>
                  <a:gd name="T80" fmla="*/ 234 w 607"/>
                  <a:gd name="T81" fmla="*/ 155 h 654"/>
                  <a:gd name="T82" fmla="*/ 244 w 607"/>
                  <a:gd name="T83" fmla="*/ 117 h 654"/>
                  <a:gd name="T84" fmla="*/ 246 w 607"/>
                  <a:gd name="T85" fmla="*/ 133 h 654"/>
                  <a:gd name="T86" fmla="*/ 225 w 607"/>
                  <a:gd name="T87" fmla="*/ 49 h 654"/>
                  <a:gd name="T88" fmla="*/ 302 w 607"/>
                  <a:gd name="T89" fmla="*/ 37 h 654"/>
                  <a:gd name="T90" fmla="*/ 391 w 607"/>
                  <a:gd name="T91" fmla="*/ 12 h 654"/>
                  <a:gd name="T92" fmla="*/ 462 w 607"/>
                  <a:gd name="T93" fmla="*/ 9 h 654"/>
                  <a:gd name="T94" fmla="*/ 487 w 607"/>
                  <a:gd name="T95" fmla="*/ 32 h 654"/>
                  <a:gd name="T96" fmla="*/ 499 w 607"/>
                  <a:gd name="T97" fmla="*/ 55 h 654"/>
                  <a:gd name="T98" fmla="*/ 537 w 607"/>
                  <a:gd name="T99" fmla="*/ 74 h 654"/>
                  <a:gd name="T100" fmla="*/ 607 w 607"/>
                  <a:gd name="T101" fmla="*/ 12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07" h="654">
                    <a:moveTo>
                      <a:pt x="607" y="123"/>
                    </a:moveTo>
                    <a:lnTo>
                      <a:pt x="462" y="333"/>
                    </a:lnTo>
                    <a:lnTo>
                      <a:pt x="407" y="444"/>
                    </a:lnTo>
                    <a:lnTo>
                      <a:pt x="435" y="447"/>
                    </a:lnTo>
                    <a:lnTo>
                      <a:pt x="429" y="453"/>
                    </a:lnTo>
                    <a:lnTo>
                      <a:pt x="440" y="499"/>
                    </a:lnTo>
                    <a:lnTo>
                      <a:pt x="462" y="485"/>
                    </a:lnTo>
                    <a:lnTo>
                      <a:pt x="478" y="478"/>
                    </a:lnTo>
                    <a:lnTo>
                      <a:pt x="484" y="485"/>
                    </a:lnTo>
                    <a:lnTo>
                      <a:pt x="484" y="508"/>
                    </a:lnTo>
                    <a:lnTo>
                      <a:pt x="487" y="583"/>
                    </a:lnTo>
                    <a:lnTo>
                      <a:pt x="499" y="601"/>
                    </a:lnTo>
                    <a:lnTo>
                      <a:pt x="509" y="620"/>
                    </a:lnTo>
                    <a:lnTo>
                      <a:pt x="505" y="626"/>
                    </a:lnTo>
                    <a:lnTo>
                      <a:pt x="494" y="644"/>
                    </a:lnTo>
                    <a:lnTo>
                      <a:pt x="480" y="654"/>
                    </a:lnTo>
                    <a:lnTo>
                      <a:pt x="484" y="641"/>
                    </a:lnTo>
                    <a:lnTo>
                      <a:pt x="490" y="629"/>
                    </a:lnTo>
                    <a:lnTo>
                      <a:pt x="490" y="613"/>
                    </a:lnTo>
                    <a:lnTo>
                      <a:pt x="484" y="617"/>
                    </a:lnTo>
                    <a:lnTo>
                      <a:pt x="475" y="624"/>
                    </a:lnTo>
                    <a:lnTo>
                      <a:pt x="471" y="620"/>
                    </a:lnTo>
                    <a:lnTo>
                      <a:pt x="478" y="613"/>
                    </a:lnTo>
                    <a:lnTo>
                      <a:pt x="480" y="597"/>
                    </a:lnTo>
                    <a:lnTo>
                      <a:pt x="487" y="588"/>
                    </a:lnTo>
                    <a:lnTo>
                      <a:pt x="480" y="588"/>
                    </a:lnTo>
                    <a:lnTo>
                      <a:pt x="478" y="583"/>
                    </a:lnTo>
                    <a:lnTo>
                      <a:pt x="475" y="571"/>
                    </a:lnTo>
                    <a:lnTo>
                      <a:pt x="478" y="558"/>
                    </a:lnTo>
                    <a:lnTo>
                      <a:pt x="484" y="565"/>
                    </a:lnTo>
                    <a:lnTo>
                      <a:pt x="478" y="552"/>
                    </a:lnTo>
                    <a:lnTo>
                      <a:pt x="475" y="542"/>
                    </a:lnTo>
                    <a:lnTo>
                      <a:pt x="480" y="531"/>
                    </a:lnTo>
                    <a:lnTo>
                      <a:pt x="475" y="535"/>
                    </a:lnTo>
                    <a:lnTo>
                      <a:pt x="471" y="528"/>
                    </a:lnTo>
                    <a:lnTo>
                      <a:pt x="475" y="499"/>
                    </a:lnTo>
                    <a:lnTo>
                      <a:pt x="460" y="531"/>
                    </a:lnTo>
                    <a:lnTo>
                      <a:pt x="453" y="524"/>
                    </a:lnTo>
                    <a:lnTo>
                      <a:pt x="456" y="503"/>
                    </a:lnTo>
                    <a:lnTo>
                      <a:pt x="450" y="508"/>
                    </a:lnTo>
                    <a:lnTo>
                      <a:pt x="444" y="503"/>
                    </a:lnTo>
                    <a:lnTo>
                      <a:pt x="446" y="524"/>
                    </a:lnTo>
                    <a:lnTo>
                      <a:pt x="437" y="528"/>
                    </a:lnTo>
                    <a:lnTo>
                      <a:pt x="432" y="519"/>
                    </a:lnTo>
                    <a:lnTo>
                      <a:pt x="425" y="497"/>
                    </a:lnTo>
                    <a:lnTo>
                      <a:pt x="429" y="490"/>
                    </a:lnTo>
                    <a:lnTo>
                      <a:pt x="423" y="490"/>
                    </a:lnTo>
                    <a:lnTo>
                      <a:pt x="410" y="476"/>
                    </a:lnTo>
                    <a:lnTo>
                      <a:pt x="416" y="472"/>
                    </a:lnTo>
                    <a:lnTo>
                      <a:pt x="419" y="462"/>
                    </a:lnTo>
                    <a:lnTo>
                      <a:pt x="419" y="472"/>
                    </a:lnTo>
                    <a:lnTo>
                      <a:pt x="425" y="465"/>
                    </a:lnTo>
                    <a:lnTo>
                      <a:pt x="423" y="456"/>
                    </a:lnTo>
                    <a:lnTo>
                      <a:pt x="410" y="465"/>
                    </a:lnTo>
                    <a:lnTo>
                      <a:pt x="401" y="465"/>
                    </a:lnTo>
                    <a:lnTo>
                      <a:pt x="394" y="460"/>
                    </a:lnTo>
                    <a:lnTo>
                      <a:pt x="398" y="449"/>
                    </a:lnTo>
                    <a:lnTo>
                      <a:pt x="388" y="453"/>
                    </a:lnTo>
                    <a:lnTo>
                      <a:pt x="376" y="444"/>
                    </a:lnTo>
                    <a:lnTo>
                      <a:pt x="355" y="444"/>
                    </a:lnTo>
                    <a:lnTo>
                      <a:pt x="346" y="428"/>
                    </a:lnTo>
                    <a:lnTo>
                      <a:pt x="351" y="426"/>
                    </a:lnTo>
                    <a:lnTo>
                      <a:pt x="351" y="419"/>
                    </a:lnTo>
                    <a:lnTo>
                      <a:pt x="342" y="426"/>
                    </a:lnTo>
                    <a:lnTo>
                      <a:pt x="336" y="419"/>
                    </a:lnTo>
                    <a:lnTo>
                      <a:pt x="323" y="410"/>
                    </a:lnTo>
                    <a:lnTo>
                      <a:pt x="330" y="404"/>
                    </a:lnTo>
                    <a:lnTo>
                      <a:pt x="342" y="397"/>
                    </a:lnTo>
                    <a:lnTo>
                      <a:pt x="323" y="401"/>
                    </a:lnTo>
                    <a:lnTo>
                      <a:pt x="314" y="401"/>
                    </a:lnTo>
                    <a:lnTo>
                      <a:pt x="312" y="397"/>
                    </a:lnTo>
                    <a:lnTo>
                      <a:pt x="305" y="397"/>
                    </a:lnTo>
                    <a:lnTo>
                      <a:pt x="299" y="407"/>
                    </a:lnTo>
                    <a:lnTo>
                      <a:pt x="302" y="413"/>
                    </a:lnTo>
                    <a:lnTo>
                      <a:pt x="287" y="428"/>
                    </a:lnTo>
                    <a:lnTo>
                      <a:pt x="271" y="426"/>
                    </a:lnTo>
                    <a:lnTo>
                      <a:pt x="246" y="440"/>
                    </a:lnTo>
                    <a:lnTo>
                      <a:pt x="238" y="447"/>
                    </a:lnTo>
                    <a:lnTo>
                      <a:pt x="223" y="447"/>
                    </a:lnTo>
                    <a:lnTo>
                      <a:pt x="225" y="440"/>
                    </a:lnTo>
                    <a:lnTo>
                      <a:pt x="244" y="428"/>
                    </a:lnTo>
                    <a:lnTo>
                      <a:pt x="234" y="432"/>
                    </a:lnTo>
                    <a:lnTo>
                      <a:pt x="232" y="426"/>
                    </a:lnTo>
                    <a:lnTo>
                      <a:pt x="244" y="417"/>
                    </a:lnTo>
                    <a:lnTo>
                      <a:pt x="255" y="397"/>
                    </a:lnTo>
                    <a:lnTo>
                      <a:pt x="275" y="389"/>
                    </a:lnTo>
                    <a:lnTo>
                      <a:pt x="278" y="394"/>
                    </a:lnTo>
                    <a:lnTo>
                      <a:pt x="287" y="392"/>
                    </a:lnTo>
                    <a:lnTo>
                      <a:pt x="284" y="389"/>
                    </a:lnTo>
                    <a:lnTo>
                      <a:pt x="296" y="380"/>
                    </a:lnTo>
                    <a:lnTo>
                      <a:pt x="280" y="380"/>
                    </a:lnTo>
                    <a:lnTo>
                      <a:pt x="287" y="371"/>
                    </a:lnTo>
                    <a:lnTo>
                      <a:pt x="275" y="380"/>
                    </a:lnTo>
                    <a:lnTo>
                      <a:pt x="253" y="392"/>
                    </a:lnTo>
                    <a:lnTo>
                      <a:pt x="232" y="407"/>
                    </a:lnTo>
                    <a:lnTo>
                      <a:pt x="225" y="407"/>
                    </a:lnTo>
                    <a:lnTo>
                      <a:pt x="229" y="413"/>
                    </a:lnTo>
                    <a:lnTo>
                      <a:pt x="223" y="417"/>
                    </a:lnTo>
                    <a:lnTo>
                      <a:pt x="203" y="428"/>
                    </a:lnTo>
                    <a:lnTo>
                      <a:pt x="182" y="440"/>
                    </a:lnTo>
                    <a:lnTo>
                      <a:pt x="189" y="444"/>
                    </a:lnTo>
                    <a:lnTo>
                      <a:pt x="194" y="449"/>
                    </a:lnTo>
                    <a:lnTo>
                      <a:pt x="170" y="476"/>
                    </a:lnTo>
                    <a:lnTo>
                      <a:pt x="143" y="485"/>
                    </a:lnTo>
                    <a:lnTo>
                      <a:pt x="121" y="499"/>
                    </a:lnTo>
                    <a:lnTo>
                      <a:pt x="90" y="519"/>
                    </a:lnTo>
                    <a:lnTo>
                      <a:pt x="75" y="528"/>
                    </a:lnTo>
                    <a:lnTo>
                      <a:pt x="59" y="537"/>
                    </a:lnTo>
                    <a:lnTo>
                      <a:pt x="41" y="545"/>
                    </a:lnTo>
                    <a:lnTo>
                      <a:pt x="43" y="540"/>
                    </a:lnTo>
                    <a:lnTo>
                      <a:pt x="28" y="542"/>
                    </a:lnTo>
                    <a:lnTo>
                      <a:pt x="9" y="549"/>
                    </a:lnTo>
                    <a:lnTo>
                      <a:pt x="13" y="542"/>
                    </a:lnTo>
                    <a:lnTo>
                      <a:pt x="3" y="545"/>
                    </a:lnTo>
                    <a:lnTo>
                      <a:pt x="0" y="549"/>
                    </a:lnTo>
                    <a:lnTo>
                      <a:pt x="0" y="542"/>
                    </a:lnTo>
                    <a:lnTo>
                      <a:pt x="0" y="537"/>
                    </a:lnTo>
                    <a:lnTo>
                      <a:pt x="7" y="531"/>
                    </a:lnTo>
                    <a:lnTo>
                      <a:pt x="28" y="531"/>
                    </a:lnTo>
                    <a:lnTo>
                      <a:pt x="25" y="535"/>
                    </a:lnTo>
                    <a:lnTo>
                      <a:pt x="25" y="537"/>
                    </a:lnTo>
                    <a:lnTo>
                      <a:pt x="32" y="535"/>
                    </a:lnTo>
                    <a:lnTo>
                      <a:pt x="34" y="537"/>
                    </a:lnTo>
                    <a:lnTo>
                      <a:pt x="34" y="528"/>
                    </a:lnTo>
                    <a:lnTo>
                      <a:pt x="43" y="519"/>
                    </a:lnTo>
                    <a:lnTo>
                      <a:pt x="68" y="506"/>
                    </a:lnTo>
                    <a:lnTo>
                      <a:pt x="77" y="508"/>
                    </a:lnTo>
                    <a:lnTo>
                      <a:pt x="84" y="497"/>
                    </a:lnTo>
                    <a:lnTo>
                      <a:pt x="102" y="485"/>
                    </a:lnTo>
                    <a:lnTo>
                      <a:pt x="105" y="487"/>
                    </a:lnTo>
                    <a:lnTo>
                      <a:pt x="105" y="481"/>
                    </a:lnTo>
                    <a:lnTo>
                      <a:pt x="114" y="462"/>
                    </a:lnTo>
                    <a:lnTo>
                      <a:pt x="121" y="453"/>
                    </a:lnTo>
                    <a:lnTo>
                      <a:pt x="143" y="435"/>
                    </a:lnTo>
                    <a:lnTo>
                      <a:pt x="114" y="444"/>
                    </a:lnTo>
                    <a:lnTo>
                      <a:pt x="121" y="426"/>
                    </a:lnTo>
                    <a:lnTo>
                      <a:pt x="98" y="449"/>
                    </a:lnTo>
                    <a:lnTo>
                      <a:pt x="96" y="432"/>
                    </a:lnTo>
                    <a:lnTo>
                      <a:pt x="93" y="432"/>
                    </a:lnTo>
                    <a:lnTo>
                      <a:pt x="90" y="422"/>
                    </a:lnTo>
                    <a:lnTo>
                      <a:pt x="64" y="432"/>
                    </a:lnTo>
                    <a:lnTo>
                      <a:pt x="55" y="428"/>
                    </a:lnTo>
                    <a:lnTo>
                      <a:pt x="64" y="428"/>
                    </a:lnTo>
                    <a:lnTo>
                      <a:pt x="68" y="413"/>
                    </a:lnTo>
                    <a:lnTo>
                      <a:pt x="77" y="401"/>
                    </a:lnTo>
                    <a:lnTo>
                      <a:pt x="86" y="367"/>
                    </a:lnTo>
                    <a:lnTo>
                      <a:pt x="77" y="387"/>
                    </a:lnTo>
                    <a:lnTo>
                      <a:pt x="64" y="387"/>
                    </a:lnTo>
                    <a:lnTo>
                      <a:pt x="49" y="383"/>
                    </a:lnTo>
                    <a:lnTo>
                      <a:pt x="49" y="364"/>
                    </a:lnTo>
                    <a:lnTo>
                      <a:pt x="43" y="351"/>
                    </a:lnTo>
                    <a:lnTo>
                      <a:pt x="59" y="342"/>
                    </a:lnTo>
                    <a:lnTo>
                      <a:pt x="68" y="351"/>
                    </a:lnTo>
                    <a:lnTo>
                      <a:pt x="71" y="358"/>
                    </a:lnTo>
                    <a:lnTo>
                      <a:pt x="77" y="349"/>
                    </a:lnTo>
                    <a:lnTo>
                      <a:pt x="84" y="333"/>
                    </a:lnTo>
                    <a:lnTo>
                      <a:pt x="75" y="339"/>
                    </a:lnTo>
                    <a:lnTo>
                      <a:pt x="64" y="342"/>
                    </a:lnTo>
                    <a:lnTo>
                      <a:pt x="55" y="333"/>
                    </a:lnTo>
                    <a:lnTo>
                      <a:pt x="52" y="321"/>
                    </a:lnTo>
                    <a:lnTo>
                      <a:pt x="55" y="312"/>
                    </a:lnTo>
                    <a:lnTo>
                      <a:pt x="62" y="303"/>
                    </a:lnTo>
                    <a:lnTo>
                      <a:pt x="68" y="303"/>
                    </a:lnTo>
                    <a:lnTo>
                      <a:pt x="71" y="290"/>
                    </a:lnTo>
                    <a:lnTo>
                      <a:pt x="90" y="278"/>
                    </a:lnTo>
                    <a:lnTo>
                      <a:pt x="105" y="271"/>
                    </a:lnTo>
                    <a:lnTo>
                      <a:pt x="98" y="271"/>
                    </a:lnTo>
                    <a:lnTo>
                      <a:pt x="114" y="256"/>
                    </a:lnTo>
                    <a:lnTo>
                      <a:pt x="127" y="253"/>
                    </a:lnTo>
                    <a:lnTo>
                      <a:pt x="123" y="262"/>
                    </a:lnTo>
                    <a:lnTo>
                      <a:pt x="136" y="265"/>
                    </a:lnTo>
                    <a:lnTo>
                      <a:pt x="155" y="249"/>
                    </a:lnTo>
                    <a:lnTo>
                      <a:pt x="160" y="256"/>
                    </a:lnTo>
                    <a:lnTo>
                      <a:pt x="186" y="244"/>
                    </a:lnTo>
                    <a:lnTo>
                      <a:pt x="191" y="228"/>
                    </a:lnTo>
                    <a:lnTo>
                      <a:pt x="191" y="219"/>
                    </a:lnTo>
                    <a:lnTo>
                      <a:pt x="203" y="212"/>
                    </a:lnTo>
                    <a:lnTo>
                      <a:pt x="207" y="201"/>
                    </a:lnTo>
                    <a:lnTo>
                      <a:pt x="198" y="206"/>
                    </a:lnTo>
                    <a:lnTo>
                      <a:pt x="170" y="216"/>
                    </a:lnTo>
                    <a:lnTo>
                      <a:pt x="164" y="210"/>
                    </a:lnTo>
                    <a:lnTo>
                      <a:pt x="157" y="203"/>
                    </a:lnTo>
                    <a:lnTo>
                      <a:pt x="143" y="203"/>
                    </a:lnTo>
                    <a:lnTo>
                      <a:pt x="123" y="189"/>
                    </a:lnTo>
                    <a:lnTo>
                      <a:pt x="130" y="176"/>
                    </a:lnTo>
                    <a:lnTo>
                      <a:pt x="132" y="160"/>
                    </a:lnTo>
                    <a:lnTo>
                      <a:pt x="139" y="167"/>
                    </a:lnTo>
                    <a:lnTo>
                      <a:pt x="145" y="173"/>
                    </a:lnTo>
                    <a:lnTo>
                      <a:pt x="155" y="170"/>
                    </a:lnTo>
                    <a:lnTo>
                      <a:pt x="145" y="167"/>
                    </a:lnTo>
                    <a:lnTo>
                      <a:pt x="132" y="151"/>
                    </a:lnTo>
                    <a:lnTo>
                      <a:pt x="123" y="148"/>
                    </a:lnTo>
                    <a:lnTo>
                      <a:pt x="127" y="139"/>
                    </a:lnTo>
                    <a:lnTo>
                      <a:pt x="132" y="136"/>
                    </a:lnTo>
                    <a:lnTo>
                      <a:pt x="166" y="127"/>
                    </a:lnTo>
                    <a:lnTo>
                      <a:pt x="166" y="130"/>
                    </a:lnTo>
                    <a:lnTo>
                      <a:pt x="179" y="130"/>
                    </a:lnTo>
                    <a:lnTo>
                      <a:pt x="175" y="127"/>
                    </a:lnTo>
                    <a:lnTo>
                      <a:pt x="200" y="117"/>
                    </a:lnTo>
                    <a:lnTo>
                      <a:pt x="213" y="121"/>
                    </a:lnTo>
                    <a:lnTo>
                      <a:pt x="203" y="133"/>
                    </a:lnTo>
                    <a:lnTo>
                      <a:pt x="200" y="143"/>
                    </a:lnTo>
                    <a:lnTo>
                      <a:pt x="225" y="155"/>
                    </a:lnTo>
                    <a:lnTo>
                      <a:pt x="238" y="148"/>
                    </a:lnTo>
                    <a:lnTo>
                      <a:pt x="234" y="155"/>
                    </a:lnTo>
                    <a:lnTo>
                      <a:pt x="244" y="148"/>
                    </a:lnTo>
                    <a:lnTo>
                      <a:pt x="241" y="139"/>
                    </a:lnTo>
                    <a:lnTo>
                      <a:pt x="232" y="143"/>
                    </a:lnTo>
                    <a:lnTo>
                      <a:pt x="238" y="117"/>
                    </a:lnTo>
                    <a:lnTo>
                      <a:pt x="244" y="117"/>
                    </a:lnTo>
                    <a:lnTo>
                      <a:pt x="244" y="136"/>
                    </a:lnTo>
                    <a:lnTo>
                      <a:pt x="249" y="143"/>
                    </a:lnTo>
                    <a:lnTo>
                      <a:pt x="262" y="148"/>
                    </a:lnTo>
                    <a:lnTo>
                      <a:pt x="271" y="139"/>
                    </a:lnTo>
                    <a:lnTo>
                      <a:pt x="246" y="133"/>
                    </a:lnTo>
                    <a:lnTo>
                      <a:pt x="244" y="127"/>
                    </a:lnTo>
                    <a:lnTo>
                      <a:pt x="255" y="117"/>
                    </a:lnTo>
                    <a:lnTo>
                      <a:pt x="232" y="105"/>
                    </a:lnTo>
                    <a:lnTo>
                      <a:pt x="234" y="80"/>
                    </a:lnTo>
                    <a:lnTo>
                      <a:pt x="225" y="49"/>
                    </a:lnTo>
                    <a:lnTo>
                      <a:pt x="234" y="49"/>
                    </a:lnTo>
                    <a:lnTo>
                      <a:pt x="249" y="34"/>
                    </a:lnTo>
                    <a:lnTo>
                      <a:pt x="255" y="41"/>
                    </a:lnTo>
                    <a:lnTo>
                      <a:pt x="280" y="43"/>
                    </a:lnTo>
                    <a:lnTo>
                      <a:pt x="302" y="37"/>
                    </a:lnTo>
                    <a:lnTo>
                      <a:pt x="321" y="25"/>
                    </a:lnTo>
                    <a:lnTo>
                      <a:pt x="355" y="9"/>
                    </a:lnTo>
                    <a:lnTo>
                      <a:pt x="386" y="9"/>
                    </a:lnTo>
                    <a:lnTo>
                      <a:pt x="380" y="19"/>
                    </a:lnTo>
                    <a:lnTo>
                      <a:pt x="391" y="12"/>
                    </a:lnTo>
                    <a:lnTo>
                      <a:pt x="391" y="6"/>
                    </a:lnTo>
                    <a:lnTo>
                      <a:pt x="407" y="3"/>
                    </a:lnTo>
                    <a:lnTo>
                      <a:pt x="429" y="9"/>
                    </a:lnTo>
                    <a:lnTo>
                      <a:pt x="462" y="0"/>
                    </a:lnTo>
                    <a:lnTo>
                      <a:pt x="462" y="9"/>
                    </a:lnTo>
                    <a:lnTo>
                      <a:pt x="444" y="21"/>
                    </a:lnTo>
                    <a:lnTo>
                      <a:pt x="469" y="16"/>
                    </a:lnTo>
                    <a:lnTo>
                      <a:pt x="466" y="28"/>
                    </a:lnTo>
                    <a:lnTo>
                      <a:pt x="478" y="28"/>
                    </a:lnTo>
                    <a:lnTo>
                      <a:pt x="487" y="32"/>
                    </a:lnTo>
                    <a:lnTo>
                      <a:pt x="496" y="41"/>
                    </a:lnTo>
                    <a:lnTo>
                      <a:pt x="487" y="43"/>
                    </a:lnTo>
                    <a:lnTo>
                      <a:pt x="494" y="49"/>
                    </a:lnTo>
                    <a:lnTo>
                      <a:pt x="487" y="49"/>
                    </a:lnTo>
                    <a:lnTo>
                      <a:pt x="499" y="55"/>
                    </a:lnTo>
                    <a:lnTo>
                      <a:pt x="487" y="68"/>
                    </a:lnTo>
                    <a:lnTo>
                      <a:pt x="518" y="55"/>
                    </a:lnTo>
                    <a:lnTo>
                      <a:pt x="528" y="58"/>
                    </a:lnTo>
                    <a:lnTo>
                      <a:pt x="530" y="64"/>
                    </a:lnTo>
                    <a:lnTo>
                      <a:pt x="537" y="74"/>
                    </a:lnTo>
                    <a:lnTo>
                      <a:pt x="539" y="84"/>
                    </a:lnTo>
                    <a:lnTo>
                      <a:pt x="555" y="84"/>
                    </a:lnTo>
                    <a:lnTo>
                      <a:pt x="564" y="96"/>
                    </a:lnTo>
                    <a:lnTo>
                      <a:pt x="585" y="96"/>
                    </a:lnTo>
                    <a:lnTo>
                      <a:pt x="607" y="123"/>
                    </a:lnTo>
                    <a:lnTo>
                      <a:pt x="607" y="12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692"/>
              <p:cNvSpPr>
                <a:spLocks/>
              </p:cNvSpPr>
              <p:nvPr/>
            </p:nvSpPr>
            <p:spPr bwMode="auto">
              <a:xfrm>
                <a:off x="4132263" y="5880100"/>
                <a:ext cx="49213" cy="46038"/>
              </a:xfrm>
              <a:custGeom>
                <a:avLst/>
                <a:gdLst>
                  <a:gd name="T0" fmla="*/ 9 w 31"/>
                  <a:gd name="T1" fmla="*/ 29 h 29"/>
                  <a:gd name="T2" fmla="*/ 0 w 31"/>
                  <a:gd name="T3" fmla="*/ 22 h 29"/>
                  <a:gd name="T4" fmla="*/ 9 w 31"/>
                  <a:gd name="T5" fmla="*/ 13 h 29"/>
                  <a:gd name="T6" fmla="*/ 9 w 31"/>
                  <a:gd name="T7" fmla="*/ 0 h 29"/>
                  <a:gd name="T8" fmla="*/ 18 w 31"/>
                  <a:gd name="T9" fmla="*/ 0 h 29"/>
                  <a:gd name="T10" fmla="*/ 22 w 31"/>
                  <a:gd name="T11" fmla="*/ 4 h 29"/>
                  <a:gd name="T12" fmla="*/ 27 w 31"/>
                  <a:gd name="T13" fmla="*/ 6 h 29"/>
                  <a:gd name="T14" fmla="*/ 31 w 31"/>
                  <a:gd name="T15" fmla="*/ 13 h 29"/>
                  <a:gd name="T16" fmla="*/ 18 w 31"/>
                  <a:gd name="T17" fmla="*/ 18 h 29"/>
                  <a:gd name="T18" fmla="*/ 9 w 31"/>
                  <a:gd name="T19" fmla="*/ 29 h 29"/>
                  <a:gd name="T20" fmla="*/ 9 w 31"/>
                  <a:gd name="T2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9">
                    <a:moveTo>
                      <a:pt x="9" y="29"/>
                    </a:moveTo>
                    <a:lnTo>
                      <a:pt x="0" y="22"/>
                    </a:lnTo>
                    <a:lnTo>
                      <a:pt x="9" y="13"/>
                    </a:lnTo>
                    <a:lnTo>
                      <a:pt x="9" y="0"/>
                    </a:lnTo>
                    <a:lnTo>
                      <a:pt x="18" y="0"/>
                    </a:lnTo>
                    <a:lnTo>
                      <a:pt x="22" y="4"/>
                    </a:lnTo>
                    <a:lnTo>
                      <a:pt x="27" y="6"/>
                    </a:lnTo>
                    <a:lnTo>
                      <a:pt x="31" y="13"/>
                    </a:lnTo>
                    <a:lnTo>
                      <a:pt x="18" y="18"/>
                    </a:lnTo>
                    <a:lnTo>
                      <a:pt x="9" y="29"/>
                    </a:lnTo>
                    <a:lnTo>
                      <a:pt x="9" y="2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693"/>
              <p:cNvSpPr>
                <a:spLocks/>
              </p:cNvSpPr>
              <p:nvPr/>
            </p:nvSpPr>
            <p:spPr bwMode="auto">
              <a:xfrm>
                <a:off x="4102100" y="5886450"/>
                <a:ext cx="39688" cy="28575"/>
              </a:xfrm>
              <a:custGeom>
                <a:avLst/>
                <a:gdLst>
                  <a:gd name="T0" fmla="*/ 6 w 25"/>
                  <a:gd name="T1" fmla="*/ 18 h 18"/>
                  <a:gd name="T2" fmla="*/ 0 w 25"/>
                  <a:gd name="T3" fmla="*/ 14 h 18"/>
                  <a:gd name="T4" fmla="*/ 6 w 25"/>
                  <a:gd name="T5" fmla="*/ 0 h 18"/>
                  <a:gd name="T6" fmla="*/ 25 w 25"/>
                  <a:gd name="T7" fmla="*/ 0 h 18"/>
                  <a:gd name="T8" fmla="*/ 15 w 25"/>
                  <a:gd name="T9" fmla="*/ 14 h 18"/>
                  <a:gd name="T10" fmla="*/ 6 w 25"/>
                  <a:gd name="T11" fmla="*/ 18 h 18"/>
                  <a:gd name="T12" fmla="*/ 6 w 25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8">
                    <a:moveTo>
                      <a:pt x="6" y="18"/>
                    </a:moveTo>
                    <a:lnTo>
                      <a:pt x="0" y="14"/>
                    </a:lnTo>
                    <a:lnTo>
                      <a:pt x="6" y="0"/>
                    </a:lnTo>
                    <a:lnTo>
                      <a:pt x="25" y="0"/>
                    </a:lnTo>
                    <a:lnTo>
                      <a:pt x="15" y="14"/>
                    </a:lnTo>
                    <a:lnTo>
                      <a:pt x="6" y="18"/>
                    </a:lnTo>
                    <a:lnTo>
                      <a:pt x="6" y="1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694"/>
              <p:cNvSpPr>
                <a:spLocks/>
              </p:cNvSpPr>
              <p:nvPr/>
            </p:nvSpPr>
            <p:spPr bwMode="auto">
              <a:xfrm>
                <a:off x="4117975" y="4122738"/>
                <a:ext cx="82550" cy="109538"/>
              </a:xfrm>
              <a:custGeom>
                <a:avLst/>
                <a:gdLst>
                  <a:gd name="T0" fmla="*/ 11 w 52"/>
                  <a:gd name="T1" fmla="*/ 0 h 69"/>
                  <a:gd name="T2" fmla="*/ 31 w 52"/>
                  <a:gd name="T3" fmla="*/ 10 h 69"/>
                  <a:gd name="T4" fmla="*/ 45 w 52"/>
                  <a:gd name="T5" fmla="*/ 25 h 69"/>
                  <a:gd name="T6" fmla="*/ 52 w 52"/>
                  <a:gd name="T7" fmla="*/ 32 h 69"/>
                  <a:gd name="T8" fmla="*/ 43 w 52"/>
                  <a:gd name="T9" fmla="*/ 50 h 69"/>
                  <a:gd name="T10" fmla="*/ 31 w 52"/>
                  <a:gd name="T11" fmla="*/ 66 h 69"/>
                  <a:gd name="T12" fmla="*/ 11 w 52"/>
                  <a:gd name="T13" fmla="*/ 69 h 69"/>
                  <a:gd name="T14" fmla="*/ 0 w 52"/>
                  <a:gd name="T15" fmla="*/ 62 h 69"/>
                  <a:gd name="T16" fmla="*/ 9 w 52"/>
                  <a:gd name="T17" fmla="*/ 46 h 69"/>
                  <a:gd name="T18" fmla="*/ 5 w 52"/>
                  <a:gd name="T19" fmla="*/ 37 h 69"/>
                  <a:gd name="T20" fmla="*/ 2 w 52"/>
                  <a:gd name="T21" fmla="*/ 16 h 69"/>
                  <a:gd name="T22" fmla="*/ 11 w 52"/>
                  <a:gd name="T23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69">
                    <a:moveTo>
                      <a:pt x="11" y="0"/>
                    </a:moveTo>
                    <a:lnTo>
                      <a:pt x="31" y="10"/>
                    </a:lnTo>
                    <a:lnTo>
                      <a:pt x="45" y="25"/>
                    </a:lnTo>
                    <a:lnTo>
                      <a:pt x="52" y="32"/>
                    </a:lnTo>
                    <a:lnTo>
                      <a:pt x="43" y="50"/>
                    </a:lnTo>
                    <a:lnTo>
                      <a:pt x="31" y="66"/>
                    </a:lnTo>
                    <a:lnTo>
                      <a:pt x="11" y="69"/>
                    </a:lnTo>
                    <a:lnTo>
                      <a:pt x="0" y="62"/>
                    </a:lnTo>
                    <a:lnTo>
                      <a:pt x="9" y="46"/>
                    </a:lnTo>
                    <a:lnTo>
                      <a:pt x="5" y="37"/>
                    </a:lnTo>
                    <a:lnTo>
                      <a:pt x="2" y="1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695"/>
              <p:cNvSpPr>
                <a:spLocks/>
              </p:cNvSpPr>
              <p:nvPr/>
            </p:nvSpPr>
            <p:spPr bwMode="auto">
              <a:xfrm>
                <a:off x="4117975" y="4122738"/>
                <a:ext cx="82550" cy="109538"/>
              </a:xfrm>
              <a:custGeom>
                <a:avLst/>
                <a:gdLst>
                  <a:gd name="T0" fmla="*/ 11 w 52"/>
                  <a:gd name="T1" fmla="*/ 0 h 69"/>
                  <a:gd name="T2" fmla="*/ 31 w 52"/>
                  <a:gd name="T3" fmla="*/ 10 h 69"/>
                  <a:gd name="T4" fmla="*/ 45 w 52"/>
                  <a:gd name="T5" fmla="*/ 25 h 69"/>
                  <a:gd name="T6" fmla="*/ 52 w 52"/>
                  <a:gd name="T7" fmla="*/ 32 h 69"/>
                  <a:gd name="T8" fmla="*/ 43 w 52"/>
                  <a:gd name="T9" fmla="*/ 50 h 69"/>
                  <a:gd name="T10" fmla="*/ 31 w 52"/>
                  <a:gd name="T11" fmla="*/ 66 h 69"/>
                  <a:gd name="T12" fmla="*/ 11 w 52"/>
                  <a:gd name="T13" fmla="*/ 69 h 69"/>
                  <a:gd name="T14" fmla="*/ 0 w 52"/>
                  <a:gd name="T15" fmla="*/ 62 h 69"/>
                  <a:gd name="T16" fmla="*/ 9 w 52"/>
                  <a:gd name="T17" fmla="*/ 46 h 69"/>
                  <a:gd name="T18" fmla="*/ 5 w 52"/>
                  <a:gd name="T19" fmla="*/ 37 h 69"/>
                  <a:gd name="T20" fmla="*/ 2 w 52"/>
                  <a:gd name="T21" fmla="*/ 16 h 69"/>
                  <a:gd name="T22" fmla="*/ 11 w 52"/>
                  <a:gd name="T23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69">
                    <a:moveTo>
                      <a:pt x="11" y="0"/>
                    </a:moveTo>
                    <a:lnTo>
                      <a:pt x="31" y="10"/>
                    </a:lnTo>
                    <a:lnTo>
                      <a:pt x="45" y="25"/>
                    </a:lnTo>
                    <a:lnTo>
                      <a:pt x="52" y="32"/>
                    </a:lnTo>
                    <a:lnTo>
                      <a:pt x="43" y="50"/>
                    </a:lnTo>
                    <a:lnTo>
                      <a:pt x="31" y="66"/>
                    </a:lnTo>
                    <a:lnTo>
                      <a:pt x="11" y="69"/>
                    </a:lnTo>
                    <a:lnTo>
                      <a:pt x="0" y="62"/>
                    </a:lnTo>
                    <a:lnTo>
                      <a:pt x="9" y="46"/>
                    </a:lnTo>
                    <a:lnTo>
                      <a:pt x="5" y="37"/>
                    </a:lnTo>
                    <a:lnTo>
                      <a:pt x="2" y="16"/>
                    </a:lnTo>
                    <a:lnTo>
                      <a:pt x="11" y="0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696"/>
              <p:cNvSpPr>
                <a:spLocks/>
              </p:cNvSpPr>
              <p:nvPr/>
            </p:nvSpPr>
            <p:spPr bwMode="auto">
              <a:xfrm>
                <a:off x="3790950" y="3762375"/>
                <a:ext cx="41275" cy="20638"/>
              </a:xfrm>
              <a:custGeom>
                <a:avLst/>
                <a:gdLst>
                  <a:gd name="T0" fmla="*/ 21 w 26"/>
                  <a:gd name="T1" fmla="*/ 13 h 13"/>
                  <a:gd name="T2" fmla="*/ 0 w 26"/>
                  <a:gd name="T3" fmla="*/ 9 h 13"/>
                  <a:gd name="T4" fmla="*/ 3 w 26"/>
                  <a:gd name="T5" fmla="*/ 0 h 13"/>
                  <a:gd name="T6" fmla="*/ 17 w 26"/>
                  <a:gd name="T7" fmla="*/ 4 h 13"/>
                  <a:gd name="T8" fmla="*/ 26 w 26"/>
                  <a:gd name="T9" fmla="*/ 6 h 13"/>
                  <a:gd name="T10" fmla="*/ 21 w 26"/>
                  <a:gd name="T11" fmla="*/ 13 h 13"/>
                  <a:gd name="T12" fmla="*/ 21 w 26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3">
                    <a:moveTo>
                      <a:pt x="21" y="13"/>
                    </a:moveTo>
                    <a:lnTo>
                      <a:pt x="0" y="9"/>
                    </a:lnTo>
                    <a:lnTo>
                      <a:pt x="3" y="0"/>
                    </a:lnTo>
                    <a:lnTo>
                      <a:pt x="17" y="4"/>
                    </a:lnTo>
                    <a:lnTo>
                      <a:pt x="26" y="6"/>
                    </a:lnTo>
                    <a:lnTo>
                      <a:pt x="21" y="13"/>
                    </a:lnTo>
                    <a:lnTo>
                      <a:pt x="21" y="1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697"/>
              <p:cNvSpPr>
                <a:spLocks/>
              </p:cNvSpPr>
              <p:nvPr/>
            </p:nvSpPr>
            <p:spPr bwMode="auto">
              <a:xfrm>
                <a:off x="3946525" y="3873500"/>
                <a:ext cx="11113" cy="11113"/>
              </a:xfrm>
              <a:custGeom>
                <a:avLst/>
                <a:gdLst>
                  <a:gd name="T0" fmla="*/ 7 w 7"/>
                  <a:gd name="T1" fmla="*/ 7 h 7"/>
                  <a:gd name="T2" fmla="*/ 0 w 7"/>
                  <a:gd name="T3" fmla="*/ 7 h 7"/>
                  <a:gd name="T4" fmla="*/ 0 w 7"/>
                  <a:gd name="T5" fmla="*/ 0 h 7"/>
                  <a:gd name="T6" fmla="*/ 7 w 7"/>
                  <a:gd name="T7" fmla="*/ 0 h 7"/>
                  <a:gd name="T8" fmla="*/ 7 w 7"/>
                  <a:gd name="T9" fmla="*/ 7 h 7"/>
                  <a:gd name="T10" fmla="*/ 7 w 7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7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7"/>
                    </a:lnTo>
                    <a:lnTo>
                      <a:pt x="7" y="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698"/>
              <p:cNvSpPr>
                <a:spLocks/>
              </p:cNvSpPr>
              <p:nvPr/>
            </p:nvSpPr>
            <p:spPr bwMode="auto">
              <a:xfrm>
                <a:off x="3932238" y="3825875"/>
                <a:ext cx="14288" cy="7938"/>
              </a:xfrm>
              <a:custGeom>
                <a:avLst/>
                <a:gdLst>
                  <a:gd name="T0" fmla="*/ 3 w 9"/>
                  <a:gd name="T1" fmla="*/ 5 h 5"/>
                  <a:gd name="T2" fmla="*/ 0 w 9"/>
                  <a:gd name="T3" fmla="*/ 5 h 5"/>
                  <a:gd name="T4" fmla="*/ 0 w 9"/>
                  <a:gd name="T5" fmla="*/ 3 h 5"/>
                  <a:gd name="T6" fmla="*/ 5 w 9"/>
                  <a:gd name="T7" fmla="*/ 0 h 5"/>
                  <a:gd name="T8" fmla="*/ 9 w 9"/>
                  <a:gd name="T9" fmla="*/ 3 h 5"/>
                  <a:gd name="T10" fmla="*/ 3 w 9"/>
                  <a:gd name="T11" fmla="*/ 3 h 5"/>
                  <a:gd name="T12" fmla="*/ 3 w 9"/>
                  <a:gd name="T13" fmla="*/ 5 h 5"/>
                  <a:gd name="T14" fmla="*/ 3 w 9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5">
                    <a:moveTo>
                      <a:pt x="3" y="5"/>
                    </a:moveTo>
                    <a:lnTo>
                      <a:pt x="0" y="5"/>
                    </a:lnTo>
                    <a:lnTo>
                      <a:pt x="0" y="3"/>
                    </a:lnTo>
                    <a:lnTo>
                      <a:pt x="5" y="0"/>
                    </a:lnTo>
                    <a:lnTo>
                      <a:pt x="9" y="3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699"/>
              <p:cNvSpPr>
                <a:spLocks/>
              </p:cNvSpPr>
              <p:nvPr/>
            </p:nvSpPr>
            <p:spPr bwMode="auto">
              <a:xfrm>
                <a:off x="3922713" y="3986213"/>
                <a:ext cx="23813" cy="20638"/>
              </a:xfrm>
              <a:custGeom>
                <a:avLst/>
                <a:gdLst>
                  <a:gd name="T0" fmla="*/ 15 w 15"/>
                  <a:gd name="T1" fmla="*/ 13 h 13"/>
                  <a:gd name="T2" fmla="*/ 0 w 15"/>
                  <a:gd name="T3" fmla="*/ 13 h 13"/>
                  <a:gd name="T4" fmla="*/ 6 w 15"/>
                  <a:gd name="T5" fmla="*/ 7 h 13"/>
                  <a:gd name="T6" fmla="*/ 9 w 15"/>
                  <a:gd name="T7" fmla="*/ 0 h 13"/>
                  <a:gd name="T8" fmla="*/ 15 w 15"/>
                  <a:gd name="T9" fmla="*/ 0 h 13"/>
                  <a:gd name="T10" fmla="*/ 15 w 15"/>
                  <a:gd name="T11" fmla="*/ 13 h 13"/>
                  <a:gd name="T12" fmla="*/ 15 w 15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3">
                    <a:moveTo>
                      <a:pt x="15" y="13"/>
                    </a:moveTo>
                    <a:lnTo>
                      <a:pt x="0" y="13"/>
                    </a:lnTo>
                    <a:lnTo>
                      <a:pt x="6" y="7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15" y="13"/>
                    </a:lnTo>
                    <a:lnTo>
                      <a:pt x="15" y="1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700"/>
              <p:cNvSpPr>
                <a:spLocks/>
              </p:cNvSpPr>
              <p:nvPr/>
            </p:nvSpPr>
            <p:spPr bwMode="auto">
              <a:xfrm>
                <a:off x="2384425" y="2540000"/>
                <a:ext cx="95250" cy="117475"/>
              </a:xfrm>
              <a:custGeom>
                <a:avLst/>
                <a:gdLst>
                  <a:gd name="T0" fmla="*/ 60 w 60"/>
                  <a:gd name="T1" fmla="*/ 74 h 74"/>
                  <a:gd name="T2" fmla="*/ 40 w 60"/>
                  <a:gd name="T3" fmla="*/ 65 h 74"/>
                  <a:gd name="T4" fmla="*/ 31 w 60"/>
                  <a:gd name="T5" fmla="*/ 55 h 74"/>
                  <a:gd name="T6" fmla="*/ 18 w 60"/>
                  <a:gd name="T7" fmla="*/ 44 h 74"/>
                  <a:gd name="T8" fmla="*/ 4 w 60"/>
                  <a:gd name="T9" fmla="*/ 22 h 74"/>
                  <a:gd name="T10" fmla="*/ 0 w 60"/>
                  <a:gd name="T11" fmla="*/ 0 h 74"/>
                  <a:gd name="T12" fmla="*/ 10 w 60"/>
                  <a:gd name="T13" fmla="*/ 0 h 74"/>
                  <a:gd name="T14" fmla="*/ 44 w 60"/>
                  <a:gd name="T15" fmla="*/ 18 h 74"/>
                  <a:gd name="T16" fmla="*/ 47 w 60"/>
                  <a:gd name="T17" fmla="*/ 38 h 74"/>
                  <a:gd name="T18" fmla="*/ 54 w 60"/>
                  <a:gd name="T19" fmla="*/ 49 h 74"/>
                  <a:gd name="T20" fmla="*/ 60 w 60"/>
                  <a:gd name="T2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74">
                    <a:moveTo>
                      <a:pt x="60" y="74"/>
                    </a:moveTo>
                    <a:lnTo>
                      <a:pt x="40" y="65"/>
                    </a:lnTo>
                    <a:lnTo>
                      <a:pt x="31" y="55"/>
                    </a:lnTo>
                    <a:lnTo>
                      <a:pt x="18" y="44"/>
                    </a:lnTo>
                    <a:lnTo>
                      <a:pt x="4" y="22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44" y="18"/>
                    </a:lnTo>
                    <a:lnTo>
                      <a:pt x="47" y="38"/>
                    </a:lnTo>
                    <a:lnTo>
                      <a:pt x="54" y="49"/>
                    </a:lnTo>
                    <a:lnTo>
                      <a:pt x="60" y="7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701"/>
              <p:cNvSpPr>
                <a:spLocks/>
              </p:cNvSpPr>
              <p:nvPr/>
            </p:nvSpPr>
            <p:spPr bwMode="auto">
              <a:xfrm>
                <a:off x="2384425" y="2540000"/>
                <a:ext cx="95250" cy="117475"/>
              </a:xfrm>
              <a:custGeom>
                <a:avLst/>
                <a:gdLst>
                  <a:gd name="T0" fmla="*/ 60 w 60"/>
                  <a:gd name="T1" fmla="*/ 74 h 74"/>
                  <a:gd name="T2" fmla="*/ 40 w 60"/>
                  <a:gd name="T3" fmla="*/ 65 h 74"/>
                  <a:gd name="T4" fmla="*/ 31 w 60"/>
                  <a:gd name="T5" fmla="*/ 55 h 74"/>
                  <a:gd name="T6" fmla="*/ 18 w 60"/>
                  <a:gd name="T7" fmla="*/ 44 h 74"/>
                  <a:gd name="T8" fmla="*/ 4 w 60"/>
                  <a:gd name="T9" fmla="*/ 22 h 74"/>
                  <a:gd name="T10" fmla="*/ 0 w 60"/>
                  <a:gd name="T11" fmla="*/ 0 h 74"/>
                  <a:gd name="T12" fmla="*/ 10 w 60"/>
                  <a:gd name="T13" fmla="*/ 0 h 74"/>
                  <a:gd name="T14" fmla="*/ 44 w 60"/>
                  <a:gd name="T15" fmla="*/ 18 h 74"/>
                  <a:gd name="T16" fmla="*/ 47 w 60"/>
                  <a:gd name="T17" fmla="*/ 38 h 74"/>
                  <a:gd name="T18" fmla="*/ 54 w 60"/>
                  <a:gd name="T19" fmla="*/ 49 h 74"/>
                  <a:gd name="T20" fmla="*/ 60 w 60"/>
                  <a:gd name="T21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74">
                    <a:moveTo>
                      <a:pt x="60" y="74"/>
                    </a:moveTo>
                    <a:lnTo>
                      <a:pt x="40" y="65"/>
                    </a:lnTo>
                    <a:lnTo>
                      <a:pt x="31" y="55"/>
                    </a:lnTo>
                    <a:lnTo>
                      <a:pt x="18" y="44"/>
                    </a:lnTo>
                    <a:lnTo>
                      <a:pt x="4" y="22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44" y="18"/>
                    </a:lnTo>
                    <a:lnTo>
                      <a:pt x="47" y="38"/>
                    </a:lnTo>
                    <a:lnTo>
                      <a:pt x="54" y="49"/>
                    </a:lnTo>
                    <a:lnTo>
                      <a:pt x="60" y="74"/>
                    </a:lnTo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54" name="Rectangle 353"/>
          <p:cNvSpPr/>
          <p:nvPr userDrawn="1"/>
        </p:nvSpPr>
        <p:spPr>
          <a:xfrm>
            <a:off x="0" y="0"/>
            <a:ext cx="12192000" cy="6215725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 userDrawn="1"/>
        </p:nvSpPr>
        <p:spPr>
          <a:xfrm rot="5400000">
            <a:off x="1726078" y="-484675"/>
            <a:ext cx="137160" cy="1106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07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92000" cy="62158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90937" y="1877465"/>
            <a:ext cx="7252497" cy="1109392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690937" y="1704467"/>
            <a:ext cx="7260336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237498" y="1704467"/>
            <a:ext cx="1714763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238250" y="1937026"/>
            <a:ext cx="1714011" cy="11096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Gibson Light"/>
                <a:cs typeface="Gibson Light"/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Gibson Light"/>
                <a:cs typeface="Gibson Light"/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Gibson Light"/>
                <a:cs typeface="Gibson Light"/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Gibson Light"/>
                <a:cs typeface="Gibson Light"/>
              </a:defRPr>
            </a:lvl5pPr>
          </a:lstStyle>
          <a:p>
            <a:pPr lvl="0"/>
            <a:r>
              <a:rPr lang="en-US" dirty="0" smtClean="0"/>
              <a:t>Section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6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2192000" cy="61960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90937" y="1877465"/>
            <a:ext cx="7252497" cy="1109392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690937" y="1704467"/>
            <a:ext cx="7260336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237498" y="1704467"/>
            <a:ext cx="1714763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238250" y="1937026"/>
            <a:ext cx="1714011" cy="11096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Gibson Light"/>
                <a:cs typeface="Gibson Light"/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Gibson Light"/>
                <a:cs typeface="Gibson Light"/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Gibson Light"/>
                <a:cs typeface="Gibson Light"/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Gibson Light"/>
                <a:cs typeface="Gibson Light"/>
              </a:defRPr>
            </a:lvl5pPr>
          </a:lstStyle>
          <a:p>
            <a:pPr lvl="0"/>
            <a:r>
              <a:rPr lang="en-US" dirty="0" smtClean="0"/>
              <a:t>Section #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31" t="7213" b="14074"/>
          <a:stretch/>
        </p:blipFill>
        <p:spPr>
          <a:xfrm>
            <a:off x="1" y="1384965"/>
            <a:ext cx="9110662" cy="481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4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19601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rot="5400000">
            <a:off x="1726078" y="-484675"/>
            <a:ext cx="137160" cy="1106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05AAC1-8080-A548-8631-3758DEF2DFC6}"/>
              </a:ext>
            </a:extLst>
          </p:cNvPr>
          <p:cNvSpPr/>
          <p:nvPr userDrawn="1"/>
        </p:nvSpPr>
        <p:spPr>
          <a:xfrm>
            <a:off x="0" y="3479688"/>
            <a:ext cx="12192000" cy="1206509"/>
          </a:xfrm>
          <a:prstGeom prst="rect">
            <a:avLst/>
          </a:prstGeom>
          <a:solidFill>
            <a:schemeClr val="tx2">
              <a:lumMod val="50000"/>
              <a:lumOff val="50000"/>
              <a:alpha val="78000"/>
            </a:schemeClr>
          </a:solidFill>
          <a:ln w="19050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239125" y="2985270"/>
            <a:ext cx="2195351" cy="2195344"/>
          </a:xfrm>
          <a:prstGeom prst="ellipse">
            <a:avLst/>
          </a:prstGeom>
          <a:solidFill>
            <a:schemeClr val="tx2">
              <a:lumMod val="50000"/>
              <a:lumOff val="50000"/>
              <a:alpha val="59000"/>
            </a:schemeClr>
          </a:solidFill>
          <a:ln w="19050">
            <a:solidFill>
              <a:schemeClr val="tx2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489362" y="3235509"/>
            <a:ext cx="1694877" cy="16948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/>
            <a:endParaRPr lang="en-US" sz="1200" dirty="0">
              <a:solidFill>
                <a:schemeClr val="accent1"/>
              </a:solidFill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98875" y="3531395"/>
            <a:ext cx="7248525" cy="1103095"/>
          </a:xfrm>
          <a:noFill/>
        </p:spPr>
        <p:txBody>
          <a:bodyPr wrap="square" rtlCol="0" anchor="ctr">
            <a:spAutoFit/>
          </a:bodyPr>
          <a:lstStyle>
            <a:lvl1pPr>
              <a:defRPr lang="en-US" sz="3200" b="0" dirty="0">
                <a:solidFill>
                  <a:schemeClr val="bg1"/>
                </a:solidFill>
                <a:latin typeface="+mn-lt"/>
                <a:ea typeface="+mn-ea"/>
                <a:cs typeface="Arial"/>
              </a:defRPr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89136" y="3505092"/>
            <a:ext cx="1895329" cy="1155700"/>
          </a:xfr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>
            <a:lvl1pPr marL="0" indent="0" algn="ctr">
              <a:buNone/>
              <a:defRPr lang="en-US" sz="9600" dirty="0">
                <a:solidFill>
                  <a:schemeClr val="accent1"/>
                </a:solidFill>
                <a:cs typeface="Arial"/>
              </a:defRPr>
            </a:lvl1pPr>
          </a:lstStyle>
          <a:p>
            <a:pPr marL="0" lvl="0" algn="ctr"/>
            <a:r>
              <a:rPr lang="en-US" dirty="0" smtClean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34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4930775" y="660400"/>
            <a:ext cx="6013450" cy="540385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Picture, Table, or Smart 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403" y="1829940"/>
            <a:ext cx="2941657" cy="1245917"/>
          </a:xfrm>
        </p:spPr>
        <p:txBody>
          <a:bodyPr anchor="b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41426" y="3636957"/>
            <a:ext cx="2941638" cy="2427293"/>
          </a:xfrm>
        </p:spPr>
        <p:txBody>
          <a:bodyPr>
            <a:noAutofit/>
          </a:bodyPr>
          <a:lstStyle>
            <a:lvl1pPr marL="0" indent="0">
              <a:lnSpc>
                <a:spcPct val="101000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Click to edit Master text styles on two lines</a:t>
            </a:r>
          </a:p>
        </p:txBody>
      </p:sp>
    </p:spTree>
    <p:extLst>
      <p:ext uri="{BB962C8B-B14F-4D97-AF65-F5344CB8AC3E}">
        <p14:creationId xmlns:p14="http://schemas.microsoft.com/office/powerpoint/2010/main" val="334589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sz="quarter" idx="20" hasCustomPrompt="1"/>
          </p:nvPr>
        </p:nvSpPr>
        <p:spPr>
          <a:xfrm>
            <a:off x="4930775" y="660400"/>
            <a:ext cx="6013450" cy="540385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Picture, Table, or Smart 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403" y="657194"/>
            <a:ext cx="2941657" cy="1245917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41426" y="3272237"/>
            <a:ext cx="2941638" cy="2792013"/>
          </a:xfrm>
        </p:spPr>
        <p:txBody>
          <a:bodyPr>
            <a:noAutofit/>
          </a:bodyPr>
          <a:lstStyle>
            <a:lvl1pPr marL="0" indent="0">
              <a:lnSpc>
                <a:spcPct val="101000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1241425" y="2113694"/>
            <a:ext cx="2941635" cy="9343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Click to edit subhead</a:t>
            </a:r>
          </a:p>
          <a:p>
            <a:pPr lvl="0"/>
            <a:r>
              <a:rPr lang="en-US" dirty="0" smtClean="0"/>
              <a:t>On three lines</a:t>
            </a:r>
          </a:p>
          <a:p>
            <a:pPr lvl="0"/>
            <a:r>
              <a:rPr lang="en-US" dirty="0" smtClean="0"/>
              <a:t>20/1</a:t>
            </a:r>
          </a:p>
        </p:txBody>
      </p:sp>
    </p:spTree>
    <p:extLst>
      <p:ext uri="{BB962C8B-B14F-4D97-AF65-F5344CB8AC3E}">
        <p14:creationId xmlns:p14="http://schemas.microsoft.com/office/powerpoint/2010/main" val="293860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2439" y="1681140"/>
            <a:ext cx="5407024" cy="1450671"/>
          </a:xfrm>
        </p:spPr>
        <p:txBody>
          <a:bodyPr anchor="b">
            <a:noAutofit/>
          </a:bodyPr>
          <a:lstStyle>
            <a:lvl1pPr>
              <a:lnSpc>
                <a:spcPct val="88000"/>
              </a:lnSpc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32439" y="3216543"/>
            <a:ext cx="5407024" cy="55379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5546725" y="6406217"/>
            <a:ext cx="5400676" cy="29238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bson"/>
                <a:ea typeface="+mn-ea"/>
                <a:cs typeface="Gibso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© 20</a:t>
            </a:r>
            <a:r>
              <a:rPr lang="ru-RU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2</a:t>
            </a: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1 </a:t>
            </a:r>
            <a:r>
              <a:rPr lang="en-US" sz="700" kern="1200" spc="0" baseline="0" dirty="0" err="1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NetCracker</a:t>
            </a: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 Technology Corporation.</a:t>
            </a:r>
            <a:endParaRPr lang="ru-RU" sz="700" kern="1200" spc="0" baseline="0" dirty="0" smtClean="0">
              <a:solidFill>
                <a:schemeClr val="accent4"/>
              </a:solidFill>
              <a:effectLst/>
              <a:latin typeface="+mn-lt"/>
              <a:ea typeface="+mn-ea"/>
              <a:cs typeface="Gibson"/>
            </a:endParaRPr>
          </a:p>
          <a:p>
            <a:pPr algn="l">
              <a:spcBef>
                <a:spcPts val="100"/>
              </a:spcBef>
              <a:spcAft>
                <a:spcPts val="0"/>
              </a:spcAft>
            </a:pPr>
            <a:r>
              <a:rPr lang="en-US" sz="6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NETCRACKER CONFIDENTIAL AND PROPRIETARY. </a:t>
            </a:r>
            <a:r>
              <a:rPr lang="en-US" sz="600" kern="1200" spc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This document contains proprietary and confidential information that may not be reproduced or disclosed to individuals that do not have a need to know. Disclose and distribute solely to those individuals that have a need to know.</a:t>
            </a:r>
            <a:endParaRPr lang="en-US" sz="600" kern="1200" spc="0" dirty="0">
              <a:solidFill>
                <a:schemeClr val="accent4"/>
              </a:solidFill>
              <a:effectLst/>
              <a:latin typeface="+mn-lt"/>
              <a:ea typeface="+mn-ea"/>
              <a:cs typeface="Gibson"/>
            </a:endParaRPr>
          </a:p>
        </p:txBody>
      </p:sp>
      <p:grpSp>
        <p:nvGrpSpPr>
          <p:cNvPr id="36" name="Group 4"/>
          <p:cNvGrpSpPr>
            <a:grpSpLocks noChangeAspect="1"/>
          </p:cNvGrpSpPr>
          <p:nvPr userDrawn="1"/>
        </p:nvGrpSpPr>
        <p:grpSpPr bwMode="auto">
          <a:xfrm>
            <a:off x="1589" y="-3175"/>
            <a:ext cx="4749800" cy="6861176"/>
            <a:chOff x="1" y="-2"/>
            <a:chExt cx="2992" cy="4322"/>
          </a:xfrm>
        </p:grpSpPr>
        <p:sp>
          <p:nvSpPr>
            <p:cNvPr id="3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" y="0"/>
              <a:ext cx="299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"/>
            <p:cNvSpPr>
              <a:spLocks/>
            </p:cNvSpPr>
            <p:nvPr userDrawn="1"/>
          </p:nvSpPr>
          <p:spPr bwMode="auto">
            <a:xfrm>
              <a:off x="1" y="44"/>
              <a:ext cx="2333" cy="4276"/>
            </a:xfrm>
            <a:custGeom>
              <a:avLst/>
              <a:gdLst>
                <a:gd name="T0" fmla="*/ 0 w 1167"/>
                <a:gd name="T1" fmla="*/ 66 h 2141"/>
                <a:gd name="T2" fmla="*/ 0 w 1167"/>
                <a:gd name="T3" fmla="*/ 0 h 2141"/>
                <a:gd name="T4" fmla="*/ 55 w 1167"/>
                <a:gd name="T5" fmla="*/ 36 h 2141"/>
                <a:gd name="T6" fmla="*/ 266 w 1167"/>
                <a:gd name="T7" fmla="*/ 212 h 2141"/>
                <a:gd name="T8" fmla="*/ 472 w 1167"/>
                <a:gd name="T9" fmla="*/ 478 h 2141"/>
                <a:gd name="T10" fmla="*/ 566 w 1167"/>
                <a:gd name="T11" fmla="*/ 665 h 2141"/>
                <a:gd name="T12" fmla="*/ 589 w 1167"/>
                <a:gd name="T13" fmla="*/ 720 h 2141"/>
                <a:gd name="T14" fmla="*/ 881 w 1167"/>
                <a:gd name="T15" fmla="*/ 1424 h 2141"/>
                <a:gd name="T16" fmla="*/ 1167 w 1167"/>
                <a:gd name="T17" fmla="*/ 2141 h 2141"/>
                <a:gd name="T18" fmla="*/ 1101 w 1167"/>
                <a:gd name="T19" fmla="*/ 2141 h 2141"/>
                <a:gd name="T20" fmla="*/ 535 w 1167"/>
                <a:gd name="T21" fmla="*/ 742 h 2141"/>
                <a:gd name="T22" fmla="*/ 328 w 1167"/>
                <a:gd name="T23" fmla="*/ 374 h 2141"/>
                <a:gd name="T24" fmla="*/ 37 w 1167"/>
                <a:gd name="T25" fmla="*/ 90 h 2141"/>
                <a:gd name="T26" fmla="*/ 0 w 1167"/>
                <a:gd name="T27" fmla="*/ 66 h 2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7" h="2141">
                  <a:moveTo>
                    <a:pt x="0" y="66"/>
                  </a:moveTo>
                  <a:cubicBezTo>
                    <a:pt x="0" y="44"/>
                    <a:pt x="0" y="22"/>
                    <a:pt x="0" y="0"/>
                  </a:cubicBezTo>
                  <a:cubicBezTo>
                    <a:pt x="14" y="9"/>
                    <a:pt x="33" y="21"/>
                    <a:pt x="55" y="36"/>
                  </a:cubicBezTo>
                  <a:cubicBezTo>
                    <a:pt x="170" y="116"/>
                    <a:pt x="247" y="191"/>
                    <a:pt x="266" y="212"/>
                  </a:cubicBezTo>
                  <a:cubicBezTo>
                    <a:pt x="287" y="232"/>
                    <a:pt x="387" y="335"/>
                    <a:pt x="472" y="478"/>
                  </a:cubicBezTo>
                  <a:cubicBezTo>
                    <a:pt x="515" y="552"/>
                    <a:pt x="551" y="631"/>
                    <a:pt x="566" y="665"/>
                  </a:cubicBezTo>
                  <a:cubicBezTo>
                    <a:pt x="578" y="692"/>
                    <a:pt x="586" y="712"/>
                    <a:pt x="589" y="720"/>
                  </a:cubicBezTo>
                  <a:cubicBezTo>
                    <a:pt x="673" y="925"/>
                    <a:pt x="629" y="802"/>
                    <a:pt x="881" y="1424"/>
                  </a:cubicBezTo>
                  <a:cubicBezTo>
                    <a:pt x="948" y="1590"/>
                    <a:pt x="1044" y="1833"/>
                    <a:pt x="1167" y="2141"/>
                  </a:cubicBezTo>
                  <a:cubicBezTo>
                    <a:pt x="1145" y="2141"/>
                    <a:pt x="1123" y="2141"/>
                    <a:pt x="1101" y="2141"/>
                  </a:cubicBezTo>
                  <a:cubicBezTo>
                    <a:pt x="913" y="1676"/>
                    <a:pt x="724" y="1207"/>
                    <a:pt x="535" y="742"/>
                  </a:cubicBezTo>
                  <a:cubicBezTo>
                    <a:pt x="498" y="645"/>
                    <a:pt x="435" y="512"/>
                    <a:pt x="328" y="374"/>
                  </a:cubicBezTo>
                  <a:cubicBezTo>
                    <a:pt x="226" y="242"/>
                    <a:pt x="119" y="151"/>
                    <a:pt x="37" y="90"/>
                  </a:cubicBezTo>
                  <a:cubicBezTo>
                    <a:pt x="25" y="82"/>
                    <a:pt x="12" y="74"/>
                    <a:pt x="0" y="66"/>
                  </a:cubicBezTo>
                  <a:close/>
                </a:path>
              </a:pathLst>
            </a:custGeom>
            <a:solidFill>
              <a:srgbClr val="153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/>
            <p:cNvSpPr>
              <a:spLocks/>
            </p:cNvSpPr>
            <p:nvPr userDrawn="1"/>
          </p:nvSpPr>
          <p:spPr bwMode="auto">
            <a:xfrm>
              <a:off x="1" y="160"/>
              <a:ext cx="2213" cy="4160"/>
            </a:xfrm>
            <a:custGeom>
              <a:avLst/>
              <a:gdLst>
                <a:gd name="T0" fmla="*/ 0 w 1107"/>
                <a:gd name="T1" fmla="*/ 0 h 2083"/>
                <a:gd name="T2" fmla="*/ 248 w 1107"/>
                <a:gd name="T3" fmla="*/ 216 h 2083"/>
                <a:gd name="T4" fmla="*/ 461 w 1107"/>
                <a:gd name="T5" fmla="*/ 509 h 2083"/>
                <a:gd name="T6" fmla="*/ 525 w 1107"/>
                <a:gd name="T7" fmla="*/ 635 h 2083"/>
                <a:gd name="T8" fmla="*/ 606 w 1107"/>
                <a:gd name="T9" fmla="*/ 838 h 2083"/>
                <a:gd name="T10" fmla="*/ 607 w 1107"/>
                <a:gd name="T11" fmla="*/ 839 h 2083"/>
                <a:gd name="T12" fmla="*/ 808 w 1107"/>
                <a:gd name="T13" fmla="*/ 1335 h 2083"/>
                <a:gd name="T14" fmla="*/ 932 w 1107"/>
                <a:gd name="T15" fmla="*/ 1641 h 2083"/>
                <a:gd name="T16" fmla="*/ 1107 w 1107"/>
                <a:gd name="T17" fmla="*/ 2083 h 2083"/>
                <a:gd name="T18" fmla="*/ 707 w 1107"/>
                <a:gd name="T19" fmla="*/ 2083 h 2083"/>
                <a:gd name="T20" fmla="*/ 307 w 1107"/>
                <a:gd name="T21" fmla="*/ 2083 h 2083"/>
                <a:gd name="T22" fmla="*/ 153 w 1107"/>
                <a:gd name="T23" fmla="*/ 1700 h 2083"/>
                <a:gd name="T24" fmla="*/ 0 w 1107"/>
                <a:gd name="T25" fmla="*/ 1321 h 2083"/>
                <a:gd name="T26" fmla="*/ 0 w 1107"/>
                <a:gd name="T2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7" h="2083">
                  <a:moveTo>
                    <a:pt x="0" y="0"/>
                  </a:moveTo>
                  <a:cubicBezTo>
                    <a:pt x="108" y="75"/>
                    <a:pt x="190" y="153"/>
                    <a:pt x="248" y="216"/>
                  </a:cubicBezTo>
                  <a:cubicBezTo>
                    <a:pt x="282" y="252"/>
                    <a:pt x="376" y="357"/>
                    <a:pt x="461" y="509"/>
                  </a:cubicBezTo>
                  <a:cubicBezTo>
                    <a:pt x="478" y="540"/>
                    <a:pt x="500" y="580"/>
                    <a:pt x="525" y="635"/>
                  </a:cubicBezTo>
                  <a:cubicBezTo>
                    <a:pt x="535" y="659"/>
                    <a:pt x="559" y="719"/>
                    <a:pt x="606" y="838"/>
                  </a:cubicBezTo>
                  <a:cubicBezTo>
                    <a:pt x="606" y="838"/>
                    <a:pt x="607" y="839"/>
                    <a:pt x="607" y="839"/>
                  </a:cubicBezTo>
                  <a:cubicBezTo>
                    <a:pt x="664" y="985"/>
                    <a:pt x="780" y="1268"/>
                    <a:pt x="808" y="1335"/>
                  </a:cubicBezTo>
                  <a:cubicBezTo>
                    <a:pt x="841" y="1414"/>
                    <a:pt x="871" y="1490"/>
                    <a:pt x="932" y="1641"/>
                  </a:cubicBezTo>
                  <a:cubicBezTo>
                    <a:pt x="1008" y="1829"/>
                    <a:pt x="1068" y="1985"/>
                    <a:pt x="1107" y="2083"/>
                  </a:cubicBezTo>
                  <a:cubicBezTo>
                    <a:pt x="974" y="2083"/>
                    <a:pt x="840" y="2083"/>
                    <a:pt x="707" y="2083"/>
                  </a:cubicBezTo>
                  <a:cubicBezTo>
                    <a:pt x="573" y="2083"/>
                    <a:pt x="440" y="2083"/>
                    <a:pt x="307" y="2083"/>
                  </a:cubicBezTo>
                  <a:cubicBezTo>
                    <a:pt x="255" y="1957"/>
                    <a:pt x="204" y="1827"/>
                    <a:pt x="153" y="1700"/>
                  </a:cubicBezTo>
                  <a:cubicBezTo>
                    <a:pt x="102" y="1574"/>
                    <a:pt x="51" y="1447"/>
                    <a:pt x="0" y="1321"/>
                  </a:cubicBezTo>
                  <a:cubicBezTo>
                    <a:pt x="0" y="881"/>
                    <a:pt x="0" y="440"/>
                    <a:pt x="0" y="0"/>
                  </a:cubicBezTo>
                  <a:close/>
                </a:path>
              </a:pathLst>
            </a:custGeom>
            <a:solidFill>
              <a:srgbClr val="112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/>
            <p:cNvSpPr>
              <a:spLocks/>
            </p:cNvSpPr>
            <p:nvPr userDrawn="1"/>
          </p:nvSpPr>
          <p:spPr bwMode="auto">
            <a:xfrm>
              <a:off x="1" y="3046"/>
              <a:ext cx="514" cy="1274"/>
            </a:xfrm>
            <a:custGeom>
              <a:avLst/>
              <a:gdLst>
                <a:gd name="T0" fmla="*/ 0 w 257"/>
                <a:gd name="T1" fmla="*/ 0 h 638"/>
                <a:gd name="T2" fmla="*/ 18 w 257"/>
                <a:gd name="T3" fmla="*/ 44 h 638"/>
                <a:gd name="T4" fmla="*/ 105 w 257"/>
                <a:gd name="T5" fmla="*/ 259 h 638"/>
                <a:gd name="T6" fmla="*/ 257 w 257"/>
                <a:gd name="T7" fmla="*/ 638 h 638"/>
                <a:gd name="T8" fmla="*/ 151 w 257"/>
                <a:gd name="T9" fmla="*/ 638 h 638"/>
                <a:gd name="T10" fmla="*/ 137 w 257"/>
                <a:gd name="T11" fmla="*/ 604 h 638"/>
                <a:gd name="T12" fmla="*/ 23 w 257"/>
                <a:gd name="T13" fmla="*/ 316 h 638"/>
                <a:gd name="T14" fmla="*/ 0 w 257"/>
                <a:gd name="T15" fmla="*/ 257 h 638"/>
                <a:gd name="T16" fmla="*/ 0 w 257"/>
                <a:gd name="T17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638">
                  <a:moveTo>
                    <a:pt x="0" y="0"/>
                  </a:moveTo>
                  <a:cubicBezTo>
                    <a:pt x="18" y="44"/>
                    <a:pt x="18" y="44"/>
                    <a:pt x="18" y="44"/>
                  </a:cubicBezTo>
                  <a:cubicBezTo>
                    <a:pt x="47" y="116"/>
                    <a:pt x="76" y="187"/>
                    <a:pt x="105" y="259"/>
                  </a:cubicBezTo>
                  <a:cubicBezTo>
                    <a:pt x="156" y="385"/>
                    <a:pt x="206" y="512"/>
                    <a:pt x="257" y="638"/>
                  </a:cubicBezTo>
                  <a:cubicBezTo>
                    <a:pt x="222" y="638"/>
                    <a:pt x="187" y="638"/>
                    <a:pt x="151" y="638"/>
                  </a:cubicBezTo>
                  <a:cubicBezTo>
                    <a:pt x="149" y="632"/>
                    <a:pt x="144" y="620"/>
                    <a:pt x="137" y="604"/>
                  </a:cubicBezTo>
                  <a:cubicBezTo>
                    <a:pt x="98" y="511"/>
                    <a:pt x="78" y="455"/>
                    <a:pt x="23" y="316"/>
                  </a:cubicBezTo>
                  <a:cubicBezTo>
                    <a:pt x="15" y="296"/>
                    <a:pt x="8" y="277"/>
                    <a:pt x="0" y="2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5A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/>
            <p:cNvSpPr>
              <a:spLocks/>
            </p:cNvSpPr>
            <p:nvPr userDrawn="1"/>
          </p:nvSpPr>
          <p:spPr bwMode="auto">
            <a:xfrm>
              <a:off x="1936" y="-2"/>
              <a:ext cx="408" cy="372"/>
            </a:xfrm>
            <a:custGeom>
              <a:avLst/>
              <a:gdLst>
                <a:gd name="T0" fmla="*/ 0 w 204"/>
                <a:gd name="T1" fmla="*/ 0 h 186"/>
                <a:gd name="T2" fmla="*/ 118 w 204"/>
                <a:gd name="T3" fmla="*/ 0 h 186"/>
                <a:gd name="T4" fmla="*/ 204 w 204"/>
                <a:gd name="T5" fmla="*/ 135 h 186"/>
                <a:gd name="T6" fmla="*/ 121 w 204"/>
                <a:gd name="T7" fmla="*/ 186 h 186"/>
                <a:gd name="T8" fmla="*/ 54 w 204"/>
                <a:gd name="T9" fmla="*/ 78 h 186"/>
                <a:gd name="T10" fmla="*/ 0 w 204"/>
                <a:gd name="T11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86">
                  <a:moveTo>
                    <a:pt x="0" y="0"/>
                  </a:moveTo>
                  <a:cubicBezTo>
                    <a:pt x="39" y="0"/>
                    <a:pt x="79" y="0"/>
                    <a:pt x="118" y="0"/>
                  </a:cubicBezTo>
                  <a:cubicBezTo>
                    <a:pt x="147" y="45"/>
                    <a:pt x="176" y="90"/>
                    <a:pt x="204" y="135"/>
                  </a:cubicBezTo>
                  <a:cubicBezTo>
                    <a:pt x="177" y="152"/>
                    <a:pt x="149" y="169"/>
                    <a:pt x="121" y="186"/>
                  </a:cubicBezTo>
                  <a:cubicBezTo>
                    <a:pt x="99" y="150"/>
                    <a:pt x="76" y="114"/>
                    <a:pt x="54" y="78"/>
                  </a:cubicBezTo>
                  <a:cubicBezTo>
                    <a:pt x="36" y="52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5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"/>
            <p:cNvSpPr>
              <a:spLocks/>
            </p:cNvSpPr>
            <p:nvPr userDrawn="1"/>
          </p:nvSpPr>
          <p:spPr bwMode="auto">
            <a:xfrm>
              <a:off x="1986" y="1138"/>
              <a:ext cx="513" cy="1083"/>
            </a:xfrm>
            <a:custGeom>
              <a:avLst/>
              <a:gdLst>
                <a:gd name="T0" fmla="*/ 212 w 257"/>
                <a:gd name="T1" fmla="*/ 542 h 542"/>
                <a:gd name="T2" fmla="*/ 0 w 257"/>
                <a:gd name="T3" fmla="*/ 17 h 542"/>
                <a:gd name="T4" fmla="*/ 43 w 257"/>
                <a:gd name="T5" fmla="*/ 0 h 542"/>
                <a:gd name="T6" fmla="*/ 257 w 257"/>
                <a:gd name="T7" fmla="*/ 524 h 542"/>
                <a:gd name="T8" fmla="*/ 212 w 257"/>
                <a:gd name="T9" fmla="*/ 542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42">
                  <a:moveTo>
                    <a:pt x="212" y="542"/>
                  </a:moveTo>
                  <a:cubicBezTo>
                    <a:pt x="141" y="367"/>
                    <a:pt x="70" y="192"/>
                    <a:pt x="0" y="17"/>
                  </a:cubicBezTo>
                  <a:cubicBezTo>
                    <a:pt x="14" y="11"/>
                    <a:pt x="29" y="5"/>
                    <a:pt x="43" y="0"/>
                  </a:cubicBezTo>
                  <a:cubicBezTo>
                    <a:pt x="115" y="174"/>
                    <a:pt x="186" y="349"/>
                    <a:pt x="257" y="524"/>
                  </a:cubicBezTo>
                  <a:lnTo>
                    <a:pt x="212" y="542"/>
                  </a:lnTo>
                  <a:close/>
                </a:path>
              </a:pathLst>
            </a:custGeom>
            <a:solidFill>
              <a:srgbClr val="4F79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"/>
            <p:cNvSpPr>
              <a:spLocks/>
            </p:cNvSpPr>
            <p:nvPr userDrawn="1"/>
          </p:nvSpPr>
          <p:spPr bwMode="auto">
            <a:xfrm>
              <a:off x="647" y="-2"/>
              <a:ext cx="1419" cy="2093"/>
            </a:xfrm>
            <a:custGeom>
              <a:avLst/>
              <a:gdLst>
                <a:gd name="T0" fmla="*/ 0 w 710"/>
                <a:gd name="T1" fmla="*/ 0 h 1048"/>
                <a:gd name="T2" fmla="*/ 138 w 710"/>
                <a:gd name="T3" fmla="*/ 0 h 1048"/>
                <a:gd name="T4" fmla="*/ 178 w 710"/>
                <a:gd name="T5" fmla="*/ 41 h 1048"/>
                <a:gd name="T6" fmla="*/ 258 w 710"/>
                <a:gd name="T7" fmla="*/ 131 h 1048"/>
                <a:gd name="T8" fmla="*/ 333 w 710"/>
                <a:gd name="T9" fmla="*/ 226 h 1048"/>
                <a:gd name="T10" fmla="*/ 449 w 710"/>
                <a:gd name="T11" fmla="*/ 408 h 1048"/>
                <a:gd name="T12" fmla="*/ 529 w 710"/>
                <a:gd name="T13" fmla="*/ 570 h 1048"/>
                <a:gd name="T14" fmla="*/ 582 w 710"/>
                <a:gd name="T15" fmla="*/ 699 h 1048"/>
                <a:gd name="T16" fmla="*/ 632 w 710"/>
                <a:gd name="T17" fmla="*/ 820 h 1048"/>
                <a:gd name="T18" fmla="*/ 710 w 710"/>
                <a:gd name="T19" fmla="*/ 1011 h 1048"/>
                <a:gd name="T20" fmla="*/ 622 w 710"/>
                <a:gd name="T21" fmla="*/ 1048 h 1048"/>
                <a:gd name="T22" fmla="*/ 466 w 710"/>
                <a:gd name="T23" fmla="*/ 664 h 1048"/>
                <a:gd name="T24" fmla="*/ 17 w 710"/>
                <a:gd name="T25" fmla="*/ 15 h 1048"/>
                <a:gd name="T26" fmla="*/ 0 w 710"/>
                <a:gd name="T27" fmla="*/ 0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0" h="1048">
                  <a:moveTo>
                    <a:pt x="0" y="0"/>
                  </a:moveTo>
                  <a:cubicBezTo>
                    <a:pt x="46" y="0"/>
                    <a:pt x="92" y="0"/>
                    <a:pt x="138" y="0"/>
                  </a:cubicBezTo>
                  <a:cubicBezTo>
                    <a:pt x="152" y="14"/>
                    <a:pt x="165" y="27"/>
                    <a:pt x="178" y="41"/>
                  </a:cubicBezTo>
                  <a:cubicBezTo>
                    <a:pt x="200" y="64"/>
                    <a:pt x="227" y="95"/>
                    <a:pt x="258" y="131"/>
                  </a:cubicBezTo>
                  <a:cubicBezTo>
                    <a:pt x="275" y="152"/>
                    <a:pt x="303" y="185"/>
                    <a:pt x="333" y="226"/>
                  </a:cubicBezTo>
                  <a:cubicBezTo>
                    <a:pt x="390" y="303"/>
                    <a:pt x="427" y="368"/>
                    <a:pt x="449" y="408"/>
                  </a:cubicBezTo>
                  <a:cubicBezTo>
                    <a:pt x="494" y="489"/>
                    <a:pt x="522" y="553"/>
                    <a:pt x="529" y="570"/>
                  </a:cubicBezTo>
                  <a:cubicBezTo>
                    <a:pt x="546" y="609"/>
                    <a:pt x="548" y="617"/>
                    <a:pt x="582" y="699"/>
                  </a:cubicBezTo>
                  <a:cubicBezTo>
                    <a:pt x="604" y="753"/>
                    <a:pt x="613" y="774"/>
                    <a:pt x="632" y="820"/>
                  </a:cubicBezTo>
                  <a:cubicBezTo>
                    <a:pt x="651" y="865"/>
                    <a:pt x="678" y="930"/>
                    <a:pt x="710" y="1011"/>
                  </a:cubicBezTo>
                  <a:cubicBezTo>
                    <a:pt x="681" y="1024"/>
                    <a:pt x="651" y="1036"/>
                    <a:pt x="622" y="1048"/>
                  </a:cubicBezTo>
                  <a:cubicBezTo>
                    <a:pt x="570" y="920"/>
                    <a:pt x="518" y="792"/>
                    <a:pt x="466" y="664"/>
                  </a:cubicBezTo>
                  <a:cubicBezTo>
                    <a:pt x="364" y="410"/>
                    <a:pt x="209" y="190"/>
                    <a:pt x="17" y="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5A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"/>
            <p:cNvSpPr>
              <a:spLocks/>
            </p:cNvSpPr>
            <p:nvPr userDrawn="1"/>
          </p:nvSpPr>
          <p:spPr bwMode="auto">
            <a:xfrm>
              <a:off x="647" y="-1"/>
              <a:ext cx="667" cy="569"/>
            </a:xfrm>
            <a:custGeom>
              <a:avLst/>
              <a:gdLst>
                <a:gd name="T0" fmla="*/ 0 w 334"/>
                <a:gd name="T1" fmla="*/ 0 h 285"/>
                <a:gd name="T2" fmla="*/ 139 w 334"/>
                <a:gd name="T3" fmla="*/ 0 h 285"/>
                <a:gd name="T4" fmla="*/ 167 w 334"/>
                <a:gd name="T5" fmla="*/ 28 h 285"/>
                <a:gd name="T6" fmla="*/ 306 w 334"/>
                <a:gd name="T7" fmla="*/ 189 h 285"/>
                <a:gd name="T8" fmla="*/ 334 w 334"/>
                <a:gd name="T9" fmla="*/ 226 h 285"/>
                <a:gd name="T10" fmla="*/ 258 w 334"/>
                <a:gd name="T11" fmla="*/ 285 h 285"/>
                <a:gd name="T12" fmla="*/ 230 w 334"/>
                <a:gd name="T13" fmla="*/ 248 h 285"/>
                <a:gd name="T14" fmla="*/ 22 w 334"/>
                <a:gd name="T15" fmla="*/ 20 h 285"/>
                <a:gd name="T16" fmla="*/ 0 w 334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285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67" y="28"/>
                    <a:pt x="167" y="28"/>
                    <a:pt x="167" y="28"/>
                  </a:cubicBezTo>
                  <a:cubicBezTo>
                    <a:pt x="214" y="77"/>
                    <a:pt x="260" y="131"/>
                    <a:pt x="306" y="189"/>
                  </a:cubicBezTo>
                  <a:cubicBezTo>
                    <a:pt x="316" y="201"/>
                    <a:pt x="325" y="214"/>
                    <a:pt x="334" y="226"/>
                  </a:cubicBezTo>
                  <a:cubicBezTo>
                    <a:pt x="309" y="246"/>
                    <a:pt x="283" y="265"/>
                    <a:pt x="258" y="285"/>
                  </a:cubicBezTo>
                  <a:cubicBezTo>
                    <a:pt x="248" y="272"/>
                    <a:pt x="239" y="260"/>
                    <a:pt x="230" y="248"/>
                  </a:cubicBezTo>
                  <a:cubicBezTo>
                    <a:pt x="166" y="165"/>
                    <a:pt x="97" y="89"/>
                    <a:pt x="22" y="2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F79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2"/>
            <p:cNvSpPr>
              <a:spLocks/>
            </p:cNvSpPr>
            <p:nvPr userDrawn="1"/>
          </p:nvSpPr>
          <p:spPr bwMode="auto">
            <a:xfrm>
              <a:off x="1814" y="1833"/>
              <a:ext cx="871" cy="1790"/>
            </a:xfrm>
            <a:custGeom>
              <a:avLst/>
              <a:gdLst>
                <a:gd name="T0" fmla="*/ 693 w 871"/>
                <a:gd name="T1" fmla="*/ 1790 h 1790"/>
                <a:gd name="T2" fmla="*/ 0 w 871"/>
                <a:gd name="T3" fmla="*/ 72 h 1790"/>
                <a:gd name="T4" fmla="*/ 178 w 871"/>
                <a:gd name="T5" fmla="*/ 0 h 1790"/>
                <a:gd name="T6" fmla="*/ 871 w 871"/>
                <a:gd name="T7" fmla="*/ 1718 h 1790"/>
                <a:gd name="T8" fmla="*/ 693 w 871"/>
                <a:gd name="T9" fmla="*/ 1790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1" h="1790">
                  <a:moveTo>
                    <a:pt x="693" y="1790"/>
                  </a:moveTo>
                  <a:lnTo>
                    <a:pt x="0" y="72"/>
                  </a:lnTo>
                  <a:lnTo>
                    <a:pt x="178" y="0"/>
                  </a:lnTo>
                  <a:lnTo>
                    <a:pt x="871" y="1718"/>
                  </a:lnTo>
                  <a:lnTo>
                    <a:pt x="693" y="1790"/>
                  </a:lnTo>
                  <a:close/>
                </a:path>
              </a:pathLst>
            </a:custGeom>
            <a:solidFill>
              <a:srgbClr val="768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3"/>
            <p:cNvSpPr>
              <a:spLocks/>
            </p:cNvSpPr>
            <p:nvPr userDrawn="1"/>
          </p:nvSpPr>
          <p:spPr bwMode="auto">
            <a:xfrm>
              <a:off x="2435" y="3372"/>
              <a:ext cx="556" cy="947"/>
            </a:xfrm>
            <a:custGeom>
              <a:avLst/>
              <a:gdLst>
                <a:gd name="T0" fmla="*/ 89 w 278"/>
                <a:gd name="T1" fmla="*/ 0 h 474"/>
                <a:gd name="T2" fmla="*/ 278 w 278"/>
                <a:gd name="T3" fmla="*/ 474 h 474"/>
                <a:gd name="T4" fmla="*/ 175 w 278"/>
                <a:gd name="T5" fmla="*/ 474 h 474"/>
                <a:gd name="T6" fmla="*/ 0 w 278"/>
                <a:gd name="T7" fmla="*/ 35 h 474"/>
                <a:gd name="T8" fmla="*/ 89 w 278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474">
                  <a:moveTo>
                    <a:pt x="89" y="0"/>
                  </a:moveTo>
                  <a:cubicBezTo>
                    <a:pt x="152" y="157"/>
                    <a:pt x="215" y="318"/>
                    <a:pt x="278" y="474"/>
                  </a:cubicBezTo>
                  <a:cubicBezTo>
                    <a:pt x="244" y="474"/>
                    <a:pt x="209" y="474"/>
                    <a:pt x="175" y="474"/>
                  </a:cubicBezTo>
                  <a:cubicBezTo>
                    <a:pt x="116" y="329"/>
                    <a:pt x="58" y="180"/>
                    <a:pt x="0" y="35"/>
                  </a:cubicBezTo>
                  <a:cubicBezTo>
                    <a:pt x="29" y="23"/>
                    <a:pt x="59" y="12"/>
                    <a:pt x="89" y="0"/>
                  </a:cubicBezTo>
                  <a:close/>
                </a:path>
              </a:pathLst>
            </a:custGeom>
            <a:solidFill>
              <a:srgbClr val="E54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4"/>
            <p:cNvSpPr>
              <a:spLocks/>
            </p:cNvSpPr>
            <p:nvPr userDrawn="1"/>
          </p:nvSpPr>
          <p:spPr bwMode="auto">
            <a:xfrm>
              <a:off x="1" y="-2"/>
              <a:ext cx="2684" cy="4322"/>
            </a:xfrm>
            <a:custGeom>
              <a:avLst/>
              <a:gdLst>
                <a:gd name="T0" fmla="*/ 0 w 1343"/>
                <a:gd name="T1" fmla="*/ 0 h 2164"/>
                <a:gd name="T2" fmla="*/ 252 w 1343"/>
                <a:gd name="T3" fmla="*/ 0 h 2164"/>
                <a:gd name="T4" fmla="*/ 306 w 1343"/>
                <a:gd name="T5" fmla="*/ 49 h 2164"/>
                <a:gd name="T6" fmla="*/ 745 w 1343"/>
                <a:gd name="T7" fmla="*/ 678 h 2164"/>
                <a:gd name="T8" fmla="*/ 1343 w 1343"/>
                <a:gd name="T9" fmla="*/ 2164 h 2164"/>
                <a:gd name="T10" fmla="*/ 1162 w 1343"/>
                <a:gd name="T11" fmla="*/ 2164 h 2164"/>
                <a:gd name="T12" fmla="*/ 589 w 1343"/>
                <a:gd name="T13" fmla="*/ 743 h 2164"/>
                <a:gd name="T14" fmla="*/ 350 w 1343"/>
                <a:gd name="T15" fmla="*/ 340 h 2164"/>
                <a:gd name="T16" fmla="*/ 129 w 1343"/>
                <a:gd name="T17" fmla="*/ 119 h 2164"/>
                <a:gd name="T18" fmla="*/ 23 w 1343"/>
                <a:gd name="T19" fmla="*/ 39 h 2164"/>
                <a:gd name="T20" fmla="*/ 0 w 1343"/>
                <a:gd name="T21" fmla="*/ 23 h 2164"/>
                <a:gd name="T22" fmla="*/ 0 w 1343"/>
                <a:gd name="T23" fmla="*/ 0 h 2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3" h="2164">
                  <a:moveTo>
                    <a:pt x="0" y="0"/>
                  </a:moveTo>
                  <a:cubicBezTo>
                    <a:pt x="85" y="0"/>
                    <a:pt x="167" y="0"/>
                    <a:pt x="252" y="0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493" y="220"/>
                    <a:pt x="645" y="431"/>
                    <a:pt x="745" y="678"/>
                  </a:cubicBezTo>
                  <a:cubicBezTo>
                    <a:pt x="1341" y="2161"/>
                    <a:pt x="1343" y="2164"/>
                    <a:pt x="1343" y="2164"/>
                  </a:cubicBezTo>
                  <a:cubicBezTo>
                    <a:pt x="1281" y="2164"/>
                    <a:pt x="1224" y="2164"/>
                    <a:pt x="1162" y="2164"/>
                  </a:cubicBezTo>
                  <a:cubicBezTo>
                    <a:pt x="971" y="1692"/>
                    <a:pt x="780" y="1215"/>
                    <a:pt x="589" y="743"/>
                  </a:cubicBezTo>
                  <a:cubicBezTo>
                    <a:pt x="544" y="634"/>
                    <a:pt x="470" y="486"/>
                    <a:pt x="350" y="340"/>
                  </a:cubicBezTo>
                  <a:cubicBezTo>
                    <a:pt x="258" y="228"/>
                    <a:pt x="169" y="151"/>
                    <a:pt x="129" y="119"/>
                  </a:cubicBezTo>
                  <a:cubicBezTo>
                    <a:pt x="88" y="85"/>
                    <a:pt x="52" y="58"/>
                    <a:pt x="23" y="39"/>
                  </a:cubicBezTo>
                  <a:cubicBezTo>
                    <a:pt x="15" y="34"/>
                    <a:pt x="8" y="29"/>
                    <a:pt x="0" y="23"/>
                  </a:cubicBezTo>
                  <a:cubicBezTo>
                    <a:pt x="0" y="16"/>
                    <a:pt x="0" y="8"/>
                    <a:pt x="0" y="0"/>
                  </a:cubicBezTo>
                  <a:close/>
                </a:path>
              </a:pathLst>
            </a:custGeom>
            <a:solidFill>
              <a:srgbClr val="495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5"/>
            <p:cNvSpPr>
              <a:spLocks/>
            </p:cNvSpPr>
            <p:nvPr userDrawn="1"/>
          </p:nvSpPr>
          <p:spPr bwMode="auto">
            <a:xfrm>
              <a:off x="105" y="-2"/>
              <a:ext cx="2426" cy="4322"/>
            </a:xfrm>
            <a:custGeom>
              <a:avLst/>
              <a:gdLst>
                <a:gd name="T0" fmla="*/ 0 w 1214"/>
                <a:gd name="T1" fmla="*/ 0 h 2164"/>
                <a:gd name="T2" fmla="*/ 82 w 1214"/>
                <a:gd name="T3" fmla="*/ 0 h 2164"/>
                <a:gd name="T4" fmla="*/ 117 w 1214"/>
                <a:gd name="T5" fmla="*/ 27 h 2164"/>
                <a:gd name="T6" fmla="*/ 629 w 1214"/>
                <a:gd name="T7" fmla="*/ 710 h 2164"/>
                <a:gd name="T8" fmla="*/ 1213 w 1214"/>
                <a:gd name="T9" fmla="*/ 2161 h 2164"/>
                <a:gd name="T10" fmla="*/ 1214 w 1214"/>
                <a:gd name="T11" fmla="*/ 2164 h 2164"/>
                <a:gd name="T12" fmla="*/ 1163 w 1214"/>
                <a:gd name="T13" fmla="*/ 2164 h 2164"/>
                <a:gd name="T14" fmla="*/ 1151 w 1214"/>
                <a:gd name="T15" fmla="*/ 2135 h 2164"/>
                <a:gd name="T16" fmla="*/ 584 w 1214"/>
                <a:gd name="T17" fmla="*/ 728 h 2164"/>
                <a:gd name="T18" fmla="*/ 87 w 1214"/>
                <a:gd name="T19" fmla="*/ 65 h 2164"/>
                <a:gd name="T20" fmla="*/ 0 w 1214"/>
                <a:gd name="T21" fmla="*/ 0 h 2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4" h="2164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339" y="201"/>
                    <a:pt x="518" y="435"/>
                    <a:pt x="629" y="710"/>
                  </a:cubicBezTo>
                  <a:cubicBezTo>
                    <a:pt x="951" y="1508"/>
                    <a:pt x="1122" y="1936"/>
                    <a:pt x="1213" y="2161"/>
                  </a:cubicBezTo>
                  <a:cubicBezTo>
                    <a:pt x="1214" y="2164"/>
                    <a:pt x="1214" y="2164"/>
                    <a:pt x="1214" y="2164"/>
                  </a:cubicBezTo>
                  <a:cubicBezTo>
                    <a:pt x="1163" y="2164"/>
                    <a:pt x="1163" y="2164"/>
                    <a:pt x="1163" y="2164"/>
                  </a:cubicBezTo>
                  <a:cubicBezTo>
                    <a:pt x="1151" y="2135"/>
                    <a:pt x="1151" y="2135"/>
                    <a:pt x="1151" y="2135"/>
                  </a:cubicBezTo>
                  <a:cubicBezTo>
                    <a:pt x="584" y="732"/>
                    <a:pt x="584" y="728"/>
                    <a:pt x="584" y="728"/>
                  </a:cubicBezTo>
                  <a:cubicBezTo>
                    <a:pt x="476" y="461"/>
                    <a:pt x="303" y="235"/>
                    <a:pt x="87" y="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F79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/>
            <p:cNvSpPr>
              <a:spLocks/>
            </p:cNvSpPr>
            <p:nvPr userDrawn="1"/>
          </p:nvSpPr>
          <p:spPr bwMode="auto">
            <a:xfrm>
              <a:off x="1260" y="-2"/>
              <a:ext cx="676" cy="873"/>
            </a:xfrm>
            <a:custGeom>
              <a:avLst/>
              <a:gdLst>
                <a:gd name="T0" fmla="*/ 0 w 338"/>
                <a:gd name="T1" fmla="*/ 0 h 437"/>
                <a:gd name="T2" fmla="*/ 63 w 338"/>
                <a:gd name="T3" fmla="*/ 0 h 437"/>
                <a:gd name="T4" fmla="*/ 119 w 338"/>
                <a:gd name="T5" fmla="*/ 69 h 437"/>
                <a:gd name="T6" fmla="*/ 327 w 338"/>
                <a:gd name="T7" fmla="*/ 393 h 437"/>
                <a:gd name="T8" fmla="*/ 338 w 338"/>
                <a:gd name="T9" fmla="*/ 415 h 437"/>
                <a:gd name="T10" fmla="*/ 295 w 338"/>
                <a:gd name="T11" fmla="*/ 437 h 437"/>
                <a:gd name="T12" fmla="*/ 284 w 338"/>
                <a:gd name="T13" fmla="*/ 415 h 437"/>
                <a:gd name="T14" fmla="*/ 1 w 338"/>
                <a:gd name="T15" fmla="*/ 2 h 437"/>
                <a:gd name="T16" fmla="*/ 0 w 338"/>
                <a:gd name="T17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8" h="437">
                  <a:moveTo>
                    <a:pt x="0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98" y="170"/>
                    <a:pt x="268" y="278"/>
                    <a:pt x="327" y="393"/>
                  </a:cubicBezTo>
                  <a:cubicBezTo>
                    <a:pt x="338" y="415"/>
                    <a:pt x="338" y="415"/>
                    <a:pt x="338" y="415"/>
                  </a:cubicBezTo>
                  <a:cubicBezTo>
                    <a:pt x="295" y="437"/>
                    <a:pt x="295" y="437"/>
                    <a:pt x="295" y="437"/>
                  </a:cubicBezTo>
                  <a:cubicBezTo>
                    <a:pt x="284" y="415"/>
                    <a:pt x="284" y="415"/>
                    <a:pt x="284" y="415"/>
                  </a:cubicBezTo>
                  <a:cubicBezTo>
                    <a:pt x="207" y="266"/>
                    <a:pt x="112" y="127"/>
                    <a:pt x="1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6B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34025" y="4969568"/>
            <a:ext cx="3017838" cy="6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0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4"/>
          <p:cNvSpPr>
            <a:spLocks noGrp="1"/>
          </p:cNvSpPr>
          <p:nvPr>
            <p:ph sz="quarter" idx="20" hasCustomPrompt="1"/>
          </p:nvPr>
        </p:nvSpPr>
        <p:spPr>
          <a:xfrm>
            <a:off x="1241426" y="2379663"/>
            <a:ext cx="6013450" cy="3684588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Picture, Table, or Smart Art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41425" y="1197864"/>
            <a:ext cx="9702009" cy="5914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Click to edit subhead</a:t>
            </a:r>
          </a:p>
          <a:p>
            <a:pPr lvl="0"/>
            <a:r>
              <a:rPr lang="en-US" dirty="0" smtClean="0"/>
              <a:t>On two lines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7994650" y="2332269"/>
            <a:ext cx="2952750" cy="3731982"/>
          </a:xfrm>
        </p:spPr>
        <p:txBody>
          <a:bodyPr>
            <a:noAutofit/>
          </a:bodyPr>
          <a:lstStyle>
            <a:lvl1pPr>
              <a:lnSpc>
                <a:spcPct val="101000"/>
              </a:lnSpc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01000"/>
              </a:lnSpc>
              <a:defRPr sz="14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lnSpc>
                <a:spcPct val="101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lnSpc>
                <a:spcPct val="101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lnSpc>
                <a:spcPct val="101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2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3 column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half" idx="2"/>
          </p:nvPr>
        </p:nvSpPr>
        <p:spPr>
          <a:xfrm>
            <a:off x="3086100" y="4499618"/>
            <a:ext cx="1709928" cy="15646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5000"/>
              </a:lnSpc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1241402" y="890467"/>
            <a:ext cx="5400697" cy="1245917"/>
          </a:xfrm>
        </p:spPr>
        <p:txBody>
          <a:bodyPr anchor="b" anchorCtr="0">
            <a:noAutofit/>
          </a:bodyPr>
          <a:lstStyle>
            <a:lvl1pPr>
              <a:lnSpc>
                <a:spcPct val="80000"/>
              </a:lnSpc>
              <a:defRPr sz="3000" baseline="0"/>
            </a:lvl1pPr>
          </a:lstStyle>
          <a:p>
            <a:r>
              <a:rPr lang="en-US" dirty="0" smtClean="0"/>
              <a:t>Click to edit Master title style on three lines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4081346"/>
            <a:ext cx="1709928" cy="23971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1000"/>
              </a:lnSpc>
              <a:spcBef>
                <a:spcPts val="0"/>
              </a:spcBef>
              <a:buNone/>
              <a:defRPr sz="1600" b="1" i="0">
                <a:solidFill>
                  <a:schemeClr val="accent6">
                    <a:lumMod val="50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8"/>
          </p:nvPr>
        </p:nvSpPr>
        <p:spPr>
          <a:xfrm>
            <a:off x="4930775" y="4499618"/>
            <a:ext cx="1714500" cy="15646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5000"/>
              </a:lnSpc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930775" y="4081346"/>
            <a:ext cx="1714499" cy="23971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1000"/>
              </a:lnSpc>
              <a:spcBef>
                <a:spcPts val="0"/>
              </a:spcBef>
              <a:buNone/>
              <a:defRPr sz="1600" b="1" i="0">
                <a:solidFill>
                  <a:schemeClr val="accent6">
                    <a:lumMod val="50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0"/>
          </p:nvPr>
        </p:nvSpPr>
        <p:spPr>
          <a:xfrm>
            <a:off x="1241403" y="4499618"/>
            <a:ext cx="1708172" cy="15646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5000"/>
              </a:lnSpc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241403" y="4081346"/>
            <a:ext cx="1708171" cy="239713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1000"/>
              </a:lnSpc>
              <a:spcBef>
                <a:spcPts val="0"/>
              </a:spcBef>
              <a:buNone/>
              <a:defRPr sz="1600" b="1" i="0">
                <a:solidFill>
                  <a:schemeClr val="accent6">
                    <a:lumMod val="50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236663" y="2513013"/>
            <a:ext cx="1712911" cy="109855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picture</a:t>
            </a:r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3085211" y="2513013"/>
            <a:ext cx="1709928" cy="109855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picture</a:t>
            </a:r>
            <a:endParaRPr lang="en-US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4930776" y="2513013"/>
            <a:ext cx="1711324" cy="109855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picture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29" hasCustomPrompt="1"/>
          </p:nvPr>
        </p:nvSpPr>
        <p:spPr>
          <a:xfrm>
            <a:off x="7372351" y="660400"/>
            <a:ext cx="4819650" cy="540385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Picture, Table, or Smart Art</a:t>
            </a:r>
          </a:p>
        </p:txBody>
      </p:sp>
    </p:spTree>
    <p:extLst>
      <p:ext uri="{BB962C8B-B14F-4D97-AF65-F5344CB8AC3E}">
        <p14:creationId xmlns:p14="http://schemas.microsoft.com/office/powerpoint/2010/main" val="360481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403" y="1829940"/>
            <a:ext cx="2941657" cy="1245917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41426" y="3636957"/>
            <a:ext cx="2941638" cy="2427293"/>
          </a:xfrm>
        </p:spPr>
        <p:txBody>
          <a:bodyPr>
            <a:noAutofit/>
          </a:bodyPr>
          <a:lstStyle>
            <a:lvl1pPr marL="0" indent="0">
              <a:lnSpc>
                <a:spcPct val="101000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Click to edit Master text styles on two lines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5" hasCustomPrompt="1"/>
          </p:nvPr>
        </p:nvSpPr>
        <p:spPr>
          <a:xfrm>
            <a:off x="4928616" y="658368"/>
            <a:ext cx="6016752" cy="5404104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50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403" y="657194"/>
            <a:ext cx="2941657" cy="1245917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1241425" y="2113694"/>
            <a:ext cx="2941635" cy="8581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Click to edit subhead</a:t>
            </a:r>
          </a:p>
          <a:p>
            <a:pPr lvl="0"/>
            <a:r>
              <a:rPr lang="en-US" dirty="0" smtClean="0"/>
              <a:t>On three lines</a:t>
            </a:r>
          </a:p>
          <a:p>
            <a:pPr lvl="0"/>
            <a:r>
              <a:rPr lang="en-US" dirty="0" smtClean="0"/>
              <a:t>20/1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41426" y="3272237"/>
            <a:ext cx="2941638" cy="2792013"/>
          </a:xfrm>
        </p:spPr>
        <p:txBody>
          <a:bodyPr>
            <a:noAutofit/>
          </a:bodyPr>
          <a:lstStyle>
            <a:lvl1pPr marL="0" indent="0">
              <a:lnSpc>
                <a:spcPct val="101000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8" name="Chart Placeholder 6"/>
          <p:cNvSpPr>
            <a:spLocks noGrp="1"/>
          </p:cNvSpPr>
          <p:nvPr>
            <p:ph type="chart" sz="quarter" idx="15" hasCustomPrompt="1"/>
          </p:nvPr>
        </p:nvSpPr>
        <p:spPr>
          <a:xfrm>
            <a:off x="4928616" y="658368"/>
            <a:ext cx="6016752" cy="5404104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4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41425" y="1197864"/>
            <a:ext cx="9702009" cy="5914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Click to edit subhead</a:t>
            </a:r>
          </a:p>
          <a:p>
            <a:pPr lvl="0"/>
            <a:r>
              <a:rPr lang="en-US" dirty="0" smtClean="0"/>
              <a:t>On two lines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5" hasCustomPrompt="1"/>
          </p:nvPr>
        </p:nvSpPr>
        <p:spPr>
          <a:xfrm>
            <a:off x="1241403" y="1892300"/>
            <a:ext cx="6002360" cy="41716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chart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7994650" y="1849881"/>
            <a:ext cx="2952750" cy="4214370"/>
          </a:xfrm>
        </p:spPr>
        <p:txBody>
          <a:bodyPr>
            <a:noAutofit/>
          </a:bodyPr>
          <a:lstStyle>
            <a:lvl1pPr>
              <a:lnSpc>
                <a:spcPct val="101000"/>
              </a:lnSpc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01000"/>
              </a:lnSpc>
              <a:defRPr sz="14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lnSpc>
                <a:spcPct val="101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lnSpc>
                <a:spcPct val="101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lnSpc>
                <a:spcPct val="101000"/>
              </a:lnSpc>
              <a:defRPr sz="120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41403" y="591653"/>
            <a:ext cx="9702032" cy="443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41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9238107" y="1892300"/>
            <a:ext cx="1709293" cy="4171950"/>
          </a:xfrm>
        </p:spPr>
        <p:txBody>
          <a:bodyPr>
            <a:noAutofit/>
          </a:bodyPr>
          <a:lstStyle>
            <a:lvl1pPr marL="0" indent="0">
              <a:lnSpc>
                <a:spcPct val="115000"/>
              </a:lnSpc>
              <a:spcBef>
                <a:spcPts val="0"/>
              </a:spcBef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1241402" y="1892300"/>
            <a:ext cx="7242197" cy="4173181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insert Picture, Table, or Smart Art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41403" y="591653"/>
            <a:ext cx="7242197" cy="443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7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half" idx="2"/>
          </p:nvPr>
        </p:nvSpPr>
        <p:spPr>
          <a:xfrm>
            <a:off x="7381875" y="1792387"/>
            <a:ext cx="3561559" cy="366147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1000"/>
              </a:lnSpc>
              <a:buNone/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1241403" y="1771519"/>
            <a:ext cx="4781572" cy="4292731"/>
          </a:xfrm>
        </p:spPr>
        <p:txBody>
          <a:bodyPr>
            <a:noAutofit/>
          </a:bodyPr>
          <a:lstStyle>
            <a:lvl1pPr>
              <a:lnSpc>
                <a:spcPct val="88000"/>
              </a:lnSpc>
              <a:defRPr sz="5500" baseline="0"/>
            </a:lvl1pPr>
          </a:lstStyle>
          <a:p>
            <a:r>
              <a:rPr lang="en-US" dirty="0" smtClean="0"/>
              <a:t>Click to edit Master title style on three lines 55/.88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7381876" y="5724035"/>
            <a:ext cx="3557586" cy="239713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1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Click to edit tagline</a:t>
            </a:r>
          </a:p>
        </p:txBody>
      </p:sp>
    </p:spTree>
    <p:extLst>
      <p:ext uri="{BB962C8B-B14F-4D97-AF65-F5344CB8AC3E}">
        <p14:creationId xmlns:p14="http://schemas.microsoft.com/office/powerpoint/2010/main" val="219955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and 1 column 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1241403" y="1771519"/>
            <a:ext cx="4781572" cy="4292731"/>
          </a:xfrm>
        </p:spPr>
        <p:txBody>
          <a:bodyPr>
            <a:noAutofit/>
          </a:bodyPr>
          <a:lstStyle>
            <a:lvl1pPr>
              <a:lnSpc>
                <a:spcPct val="88000"/>
              </a:lnSpc>
              <a:defRPr sz="55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 on three lines 55/.88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35000" y="6202014"/>
            <a:ext cx="10919589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 rot="5400000">
            <a:off x="1726078" y="-484675"/>
            <a:ext cx="137160" cy="1106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7381875" y="1792387"/>
            <a:ext cx="3561559" cy="366147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1000"/>
              </a:lnSpc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7381876" y="5724035"/>
            <a:ext cx="3557586" cy="239713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1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 smtClean="0"/>
              <a:t>Click to edit tagline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10943435" y="6396040"/>
            <a:ext cx="61115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bson"/>
                <a:ea typeface="+mn-ea"/>
                <a:cs typeface="Gibso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443529F-39B2-7B45-9026-D56FF059A978}" type="slidenum">
              <a:rPr lang="en-US" sz="1200" smtClean="0">
                <a:solidFill>
                  <a:schemeClr val="accent4"/>
                </a:solidFill>
                <a:latin typeface="Arial"/>
                <a:cs typeface="Arial"/>
              </a:rPr>
              <a:pPr/>
              <a:t>‹#›</a:t>
            </a:fld>
            <a:endParaRPr lang="en-US" sz="12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>
          <a:xfrm>
            <a:off x="5546725" y="6406217"/>
            <a:ext cx="5400676" cy="29238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bson"/>
                <a:ea typeface="+mn-ea"/>
                <a:cs typeface="Gibso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© 20</a:t>
            </a:r>
            <a:r>
              <a:rPr lang="ru-RU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2</a:t>
            </a: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1 </a:t>
            </a:r>
            <a:r>
              <a:rPr lang="en-US" sz="700" kern="1200" spc="0" baseline="0" dirty="0" err="1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NetCracker</a:t>
            </a: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 Technology Corporation.</a:t>
            </a:r>
            <a:endParaRPr lang="ru-RU" sz="700" kern="1200" spc="0" baseline="0" dirty="0" smtClean="0">
              <a:solidFill>
                <a:schemeClr val="accent4"/>
              </a:solidFill>
              <a:effectLst/>
              <a:latin typeface="+mn-lt"/>
              <a:ea typeface="+mn-ea"/>
              <a:cs typeface="Gibson"/>
            </a:endParaRPr>
          </a:p>
          <a:p>
            <a:pPr algn="l">
              <a:spcBef>
                <a:spcPts val="100"/>
              </a:spcBef>
              <a:spcAft>
                <a:spcPts val="0"/>
              </a:spcAft>
            </a:pPr>
            <a:r>
              <a:rPr lang="en-US" sz="6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NETCRACKER CONFIDENTIAL AND PROPRIETARY. </a:t>
            </a:r>
            <a:r>
              <a:rPr lang="en-US" sz="600" kern="1200" spc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This document contains proprietary and confidential information that may not be reproduced or disclosed to individuals that do not have a need to know. Disclose and distribute solely to those individuals that have a need to know.</a:t>
            </a:r>
            <a:endParaRPr lang="en-US" sz="600" kern="1200" spc="0" dirty="0">
              <a:solidFill>
                <a:schemeClr val="accent4"/>
              </a:solidFill>
              <a:effectLst/>
              <a:latin typeface="+mn-lt"/>
              <a:ea typeface="+mn-ea"/>
              <a:cs typeface="Gibson"/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644525" y="6415405"/>
            <a:ext cx="1195515" cy="238125"/>
            <a:chOff x="644525" y="5741988"/>
            <a:chExt cx="1195515" cy="238125"/>
          </a:xfrm>
          <a:solidFill>
            <a:schemeClr val="bg1"/>
          </a:solidFill>
        </p:grpSpPr>
        <p:grpSp>
          <p:nvGrpSpPr>
            <p:cNvPr id="35" name="Group 34"/>
            <p:cNvGrpSpPr>
              <a:grpSpLocks noChangeAspect="1"/>
            </p:cNvGrpSpPr>
            <p:nvPr userDrawn="1"/>
          </p:nvGrpSpPr>
          <p:grpSpPr>
            <a:xfrm>
              <a:off x="1081088" y="5831680"/>
              <a:ext cx="758952" cy="88401"/>
              <a:chOff x="1100138" y="5795963"/>
              <a:chExt cx="1117600" cy="130175"/>
            </a:xfrm>
            <a:grpFill/>
          </p:grpSpPr>
          <p:sp>
            <p:nvSpPr>
              <p:cNvPr id="37" name="Freeform 5"/>
              <p:cNvSpPr>
                <a:spLocks/>
              </p:cNvSpPr>
              <p:nvPr userDrawn="1"/>
            </p:nvSpPr>
            <p:spPr bwMode="auto">
              <a:xfrm>
                <a:off x="1100138" y="5834063"/>
                <a:ext cx="74613" cy="90488"/>
              </a:xfrm>
              <a:custGeom>
                <a:avLst/>
                <a:gdLst>
                  <a:gd name="T0" fmla="*/ 1 w 129"/>
                  <a:gd name="T1" fmla="*/ 44 h 154"/>
                  <a:gd name="T2" fmla="*/ 0 w 129"/>
                  <a:gd name="T3" fmla="*/ 3 h 154"/>
                  <a:gd name="T4" fmla="*/ 24 w 129"/>
                  <a:gd name="T5" fmla="*/ 3 h 154"/>
                  <a:gd name="T6" fmla="*/ 25 w 129"/>
                  <a:gd name="T7" fmla="*/ 28 h 154"/>
                  <a:gd name="T8" fmla="*/ 26 w 129"/>
                  <a:gd name="T9" fmla="*/ 28 h 154"/>
                  <a:gd name="T10" fmla="*/ 76 w 129"/>
                  <a:gd name="T11" fmla="*/ 0 h 154"/>
                  <a:gd name="T12" fmla="*/ 129 w 129"/>
                  <a:gd name="T13" fmla="*/ 64 h 154"/>
                  <a:gd name="T14" fmla="*/ 129 w 129"/>
                  <a:gd name="T15" fmla="*/ 154 h 154"/>
                  <a:gd name="T16" fmla="*/ 101 w 129"/>
                  <a:gd name="T17" fmla="*/ 154 h 154"/>
                  <a:gd name="T18" fmla="*/ 101 w 129"/>
                  <a:gd name="T19" fmla="*/ 67 h 154"/>
                  <a:gd name="T20" fmla="*/ 67 w 129"/>
                  <a:gd name="T21" fmla="*/ 23 h 154"/>
                  <a:gd name="T22" fmla="*/ 30 w 129"/>
                  <a:gd name="T23" fmla="*/ 51 h 154"/>
                  <a:gd name="T24" fmla="*/ 28 w 129"/>
                  <a:gd name="T25" fmla="*/ 63 h 154"/>
                  <a:gd name="T26" fmla="*/ 28 w 129"/>
                  <a:gd name="T27" fmla="*/ 154 h 154"/>
                  <a:gd name="T28" fmla="*/ 1 w 129"/>
                  <a:gd name="T29" fmla="*/ 154 h 154"/>
                  <a:gd name="T30" fmla="*/ 1 w 129"/>
                  <a:gd name="T31" fmla="*/ 4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9" h="154">
                    <a:moveTo>
                      <a:pt x="1" y="44"/>
                    </a:moveTo>
                    <a:cubicBezTo>
                      <a:pt x="1" y="29"/>
                      <a:pt x="1" y="16"/>
                      <a:pt x="0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34" y="14"/>
                      <a:pt x="51" y="0"/>
                      <a:pt x="76" y="0"/>
                    </a:cubicBezTo>
                    <a:cubicBezTo>
                      <a:pt x="96" y="0"/>
                      <a:pt x="129" y="12"/>
                      <a:pt x="129" y="64"/>
                    </a:cubicBezTo>
                    <a:cubicBezTo>
                      <a:pt x="129" y="154"/>
                      <a:pt x="129" y="154"/>
                      <a:pt x="129" y="154"/>
                    </a:cubicBezTo>
                    <a:cubicBezTo>
                      <a:pt x="101" y="154"/>
                      <a:pt x="101" y="154"/>
                      <a:pt x="101" y="154"/>
                    </a:cubicBezTo>
                    <a:cubicBezTo>
                      <a:pt x="101" y="67"/>
                      <a:pt x="101" y="67"/>
                      <a:pt x="101" y="67"/>
                    </a:cubicBezTo>
                    <a:cubicBezTo>
                      <a:pt x="101" y="43"/>
                      <a:pt x="92" y="23"/>
                      <a:pt x="67" y="23"/>
                    </a:cubicBezTo>
                    <a:cubicBezTo>
                      <a:pt x="49" y="23"/>
                      <a:pt x="35" y="35"/>
                      <a:pt x="30" y="51"/>
                    </a:cubicBezTo>
                    <a:cubicBezTo>
                      <a:pt x="29" y="54"/>
                      <a:pt x="28" y="59"/>
                      <a:pt x="28" y="6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1" y="154"/>
                      <a:pt x="1" y="154"/>
                      <a:pt x="1" y="154"/>
                    </a:cubicBezTo>
                    <a:lnTo>
                      <a:pt x="1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"/>
              <p:cNvSpPr>
                <a:spLocks noEditPoints="1"/>
              </p:cNvSpPr>
              <p:nvPr userDrawn="1"/>
            </p:nvSpPr>
            <p:spPr bwMode="auto">
              <a:xfrm>
                <a:off x="1193800" y="5834063"/>
                <a:ext cx="77788" cy="92075"/>
              </a:xfrm>
              <a:custGeom>
                <a:avLst/>
                <a:gdLst>
                  <a:gd name="T0" fmla="*/ 26 w 133"/>
                  <a:gd name="T1" fmla="*/ 84 h 157"/>
                  <a:gd name="T2" fmla="*/ 78 w 133"/>
                  <a:gd name="T3" fmla="*/ 136 h 157"/>
                  <a:gd name="T4" fmla="*/ 120 w 133"/>
                  <a:gd name="T5" fmla="*/ 128 h 157"/>
                  <a:gd name="T6" fmla="*/ 124 w 133"/>
                  <a:gd name="T7" fmla="*/ 147 h 157"/>
                  <a:gd name="T8" fmla="*/ 74 w 133"/>
                  <a:gd name="T9" fmla="*/ 157 h 157"/>
                  <a:gd name="T10" fmla="*/ 0 w 133"/>
                  <a:gd name="T11" fmla="*/ 81 h 157"/>
                  <a:gd name="T12" fmla="*/ 71 w 133"/>
                  <a:gd name="T13" fmla="*/ 0 h 157"/>
                  <a:gd name="T14" fmla="*/ 133 w 133"/>
                  <a:gd name="T15" fmla="*/ 71 h 157"/>
                  <a:gd name="T16" fmla="*/ 132 w 133"/>
                  <a:gd name="T17" fmla="*/ 84 h 157"/>
                  <a:gd name="T18" fmla="*/ 26 w 133"/>
                  <a:gd name="T19" fmla="*/ 84 h 157"/>
                  <a:gd name="T20" fmla="*/ 107 w 133"/>
                  <a:gd name="T21" fmla="*/ 64 h 157"/>
                  <a:gd name="T22" fmla="*/ 69 w 133"/>
                  <a:gd name="T23" fmla="*/ 20 h 157"/>
                  <a:gd name="T24" fmla="*/ 27 w 133"/>
                  <a:gd name="T25" fmla="*/ 64 h 157"/>
                  <a:gd name="T26" fmla="*/ 107 w 133"/>
                  <a:gd name="T27" fmla="*/ 64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157">
                    <a:moveTo>
                      <a:pt x="26" y="84"/>
                    </a:moveTo>
                    <a:cubicBezTo>
                      <a:pt x="27" y="120"/>
                      <a:pt x="51" y="136"/>
                      <a:pt x="78" y="136"/>
                    </a:cubicBezTo>
                    <a:cubicBezTo>
                      <a:pt x="98" y="136"/>
                      <a:pt x="109" y="132"/>
                      <a:pt x="120" y="128"/>
                    </a:cubicBezTo>
                    <a:cubicBezTo>
                      <a:pt x="124" y="147"/>
                      <a:pt x="124" y="147"/>
                      <a:pt x="124" y="147"/>
                    </a:cubicBezTo>
                    <a:cubicBezTo>
                      <a:pt x="115" y="152"/>
                      <a:pt x="98" y="157"/>
                      <a:pt x="74" y="157"/>
                    </a:cubicBezTo>
                    <a:cubicBezTo>
                      <a:pt x="28" y="157"/>
                      <a:pt x="0" y="126"/>
                      <a:pt x="0" y="81"/>
                    </a:cubicBezTo>
                    <a:cubicBezTo>
                      <a:pt x="0" y="36"/>
                      <a:pt x="27" y="0"/>
                      <a:pt x="71" y="0"/>
                    </a:cubicBezTo>
                    <a:cubicBezTo>
                      <a:pt x="120" y="0"/>
                      <a:pt x="133" y="43"/>
                      <a:pt x="133" y="71"/>
                    </a:cubicBezTo>
                    <a:cubicBezTo>
                      <a:pt x="133" y="76"/>
                      <a:pt x="132" y="81"/>
                      <a:pt x="132" y="84"/>
                    </a:cubicBezTo>
                    <a:lnTo>
                      <a:pt x="26" y="84"/>
                    </a:lnTo>
                    <a:close/>
                    <a:moveTo>
                      <a:pt x="107" y="64"/>
                    </a:moveTo>
                    <a:cubicBezTo>
                      <a:pt x="107" y="47"/>
                      <a:pt x="99" y="20"/>
                      <a:pt x="69" y="20"/>
                    </a:cubicBezTo>
                    <a:cubicBezTo>
                      <a:pt x="41" y="20"/>
                      <a:pt x="29" y="45"/>
                      <a:pt x="27" y="64"/>
                    </a:cubicBezTo>
                    <a:lnTo>
                      <a:pt x="107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7"/>
              <p:cNvSpPr>
                <a:spLocks/>
              </p:cNvSpPr>
              <p:nvPr userDrawn="1"/>
            </p:nvSpPr>
            <p:spPr bwMode="auto">
              <a:xfrm>
                <a:off x="1281113" y="5815013"/>
                <a:ext cx="52388" cy="111125"/>
              </a:xfrm>
              <a:custGeom>
                <a:avLst/>
                <a:gdLst>
                  <a:gd name="T0" fmla="*/ 50 w 89"/>
                  <a:gd name="T1" fmla="*/ 0 h 190"/>
                  <a:gd name="T2" fmla="*/ 50 w 89"/>
                  <a:gd name="T3" fmla="*/ 36 h 190"/>
                  <a:gd name="T4" fmla="*/ 89 w 89"/>
                  <a:gd name="T5" fmla="*/ 36 h 190"/>
                  <a:gd name="T6" fmla="*/ 89 w 89"/>
                  <a:gd name="T7" fmla="*/ 57 h 190"/>
                  <a:gd name="T8" fmla="*/ 50 w 89"/>
                  <a:gd name="T9" fmla="*/ 57 h 190"/>
                  <a:gd name="T10" fmla="*/ 50 w 89"/>
                  <a:gd name="T11" fmla="*/ 138 h 190"/>
                  <a:gd name="T12" fmla="*/ 70 w 89"/>
                  <a:gd name="T13" fmla="*/ 167 h 190"/>
                  <a:gd name="T14" fmla="*/ 86 w 89"/>
                  <a:gd name="T15" fmla="*/ 166 h 190"/>
                  <a:gd name="T16" fmla="*/ 87 w 89"/>
                  <a:gd name="T17" fmla="*/ 186 h 190"/>
                  <a:gd name="T18" fmla="*/ 63 w 89"/>
                  <a:gd name="T19" fmla="*/ 190 h 190"/>
                  <a:gd name="T20" fmla="*/ 34 w 89"/>
                  <a:gd name="T21" fmla="*/ 178 h 190"/>
                  <a:gd name="T22" fmla="*/ 23 w 89"/>
                  <a:gd name="T23" fmla="*/ 139 h 190"/>
                  <a:gd name="T24" fmla="*/ 23 w 89"/>
                  <a:gd name="T25" fmla="*/ 57 h 190"/>
                  <a:gd name="T26" fmla="*/ 0 w 89"/>
                  <a:gd name="T27" fmla="*/ 57 h 190"/>
                  <a:gd name="T28" fmla="*/ 0 w 89"/>
                  <a:gd name="T29" fmla="*/ 36 h 190"/>
                  <a:gd name="T30" fmla="*/ 23 w 89"/>
                  <a:gd name="T31" fmla="*/ 36 h 190"/>
                  <a:gd name="T32" fmla="*/ 23 w 89"/>
                  <a:gd name="T33" fmla="*/ 9 h 190"/>
                  <a:gd name="T34" fmla="*/ 50 w 89"/>
                  <a:gd name="T35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9" h="190">
                    <a:moveTo>
                      <a:pt x="50" y="0"/>
                    </a:moveTo>
                    <a:cubicBezTo>
                      <a:pt x="50" y="36"/>
                      <a:pt x="50" y="36"/>
                      <a:pt x="50" y="36"/>
                    </a:cubicBezTo>
                    <a:cubicBezTo>
                      <a:pt x="89" y="36"/>
                      <a:pt x="89" y="36"/>
                      <a:pt x="89" y="36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50" y="57"/>
                      <a:pt x="50" y="57"/>
                      <a:pt x="50" y="57"/>
                    </a:cubicBezTo>
                    <a:cubicBezTo>
                      <a:pt x="50" y="138"/>
                      <a:pt x="50" y="138"/>
                      <a:pt x="50" y="138"/>
                    </a:cubicBezTo>
                    <a:cubicBezTo>
                      <a:pt x="50" y="157"/>
                      <a:pt x="55" y="167"/>
                      <a:pt x="70" y="167"/>
                    </a:cubicBezTo>
                    <a:cubicBezTo>
                      <a:pt x="78" y="167"/>
                      <a:pt x="82" y="167"/>
                      <a:pt x="86" y="166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82" y="188"/>
                      <a:pt x="74" y="190"/>
                      <a:pt x="63" y="190"/>
                    </a:cubicBezTo>
                    <a:cubicBezTo>
                      <a:pt x="50" y="190"/>
                      <a:pt x="40" y="186"/>
                      <a:pt x="34" y="178"/>
                    </a:cubicBezTo>
                    <a:cubicBezTo>
                      <a:pt x="26" y="170"/>
                      <a:pt x="23" y="157"/>
                      <a:pt x="23" y="13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9"/>
                      <a:pt x="23" y="9"/>
                      <a:pt x="23" y="9"/>
                    </a:cubicBez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"/>
              <p:cNvSpPr>
                <a:spLocks/>
              </p:cNvSpPr>
              <p:nvPr userDrawn="1"/>
            </p:nvSpPr>
            <p:spPr bwMode="auto">
              <a:xfrm>
                <a:off x="1343025" y="5834063"/>
                <a:ext cx="68263" cy="92075"/>
              </a:xfrm>
              <a:custGeom>
                <a:avLst/>
                <a:gdLst>
                  <a:gd name="T0" fmla="*/ 118 w 118"/>
                  <a:gd name="T1" fmla="*/ 148 h 157"/>
                  <a:gd name="T2" fmla="*/ 75 w 118"/>
                  <a:gd name="T3" fmla="*/ 157 h 157"/>
                  <a:gd name="T4" fmla="*/ 0 w 118"/>
                  <a:gd name="T5" fmla="*/ 80 h 157"/>
                  <a:gd name="T6" fmla="*/ 81 w 118"/>
                  <a:gd name="T7" fmla="*/ 0 h 157"/>
                  <a:gd name="T8" fmla="*/ 118 w 118"/>
                  <a:gd name="T9" fmla="*/ 8 h 157"/>
                  <a:gd name="T10" fmla="*/ 112 w 118"/>
                  <a:gd name="T11" fmla="*/ 29 h 157"/>
                  <a:gd name="T12" fmla="*/ 81 w 118"/>
                  <a:gd name="T13" fmla="*/ 22 h 157"/>
                  <a:gd name="T14" fmla="*/ 27 w 118"/>
                  <a:gd name="T15" fmla="*/ 79 h 157"/>
                  <a:gd name="T16" fmla="*/ 80 w 118"/>
                  <a:gd name="T17" fmla="*/ 135 h 157"/>
                  <a:gd name="T18" fmla="*/ 113 w 118"/>
                  <a:gd name="T19" fmla="*/ 128 h 157"/>
                  <a:gd name="T20" fmla="*/ 118 w 118"/>
                  <a:gd name="T21" fmla="*/ 148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157">
                    <a:moveTo>
                      <a:pt x="118" y="148"/>
                    </a:moveTo>
                    <a:cubicBezTo>
                      <a:pt x="111" y="152"/>
                      <a:pt x="95" y="157"/>
                      <a:pt x="75" y="157"/>
                    </a:cubicBezTo>
                    <a:cubicBezTo>
                      <a:pt x="29" y="157"/>
                      <a:pt x="0" y="126"/>
                      <a:pt x="0" y="80"/>
                    </a:cubicBezTo>
                    <a:cubicBezTo>
                      <a:pt x="0" y="34"/>
                      <a:pt x="31" y="0"/>
                      <a:pt x="81" y="0"/>
                    </a:cubicBezTo>
                    <a:cubicBezTo>
                      <a:pt x="97" y="0"/>
                      <a:pt x="111" y="4"/>
                      <a:pt x="118" y="8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06" y="25"/>
                      <a:pt x="95" y="22"/>
                      <a:pt x="81" y="22"/>
                    </a:cubicBezTo>
                    <a:cubicBezTo>
                      <a:pt x="46" y="22"/>
                      <a:pt x="27" y="48"/>
                      <a:pt x="27" y="79"/>
                    </a:cubicBezTo>
                    <a:cubicBezTo>
                      <a:pt x="27" y="114"/>
                      <a:pt x="50" y="135"/>
                      <a:pt x="80" y="135"/>
                    </a:cubicBezTo>
                    <a:cubicBezTo>
                      <a:pt x="95" y="135"/>
                      <a:pt x="105" y="131"/>
                      <a:pt x="113" y="128"/>
                    </a:cubicBezTo>
                    <a:lnTo>
                      <a:pt x="118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9"/>
              <p:cNvSpPr>
                <a:spLocks/>
              </p:cNvSpPr>
              <p:nvPr userDrawn="1"/>
            </p:nvSpPr>
            <p:spPr bwMode="auto">
              <a:xfrm>
                <a:off x="1428750" y="5834063"/>
                <a:ext cx="44450" cy="90488"/>
              </a:xfrm>
              <a:custGeom>
                <a:avLst/>
                <a:gdLst>
                  <a:gd name="T0" fmla="*/ 1 w 75"/>
                  <a:gd name="T1" fmla="*/ 50 h 154"/>
                  <a:gd name="T2" fmla="*/ 0 w 75"/>
                  <a:gd name="T3" fmla="*/ 3 h 154"/>
                  <a:gd name="T4" fmla="*/ 23 w 75"/>
                  <a:gd name="T5" fmla="*/ 3 h 154"/>
                  <a:gd name="T6" fmla="*/ 24 w 75"/>
                  <a:gd name="T7" fmla="*/ 33 h 154"/>
                  <a:gd name="T8" fmla="*/ 26 w 75"/>
                  <a:gd name="T9" fmla="*/ 33 h 154"/>
                  <a:gd name="T10" fmla="*/ 67 w 75"/>
                  <a:gd name="T11" fmla="*/ 0 h 154"/>
                  <a:gd name="T12" fmla="*/ 75 w 75"/>
                  <a:gd name="T13" fmla="*/ 1 h 154"/>
                  <a:gd name="T14" fmla="*/ 75 w 75"/>
                  <a:gd name="T15" fmla="*/ 27 h 154"/>
                  <a:gd name="T16" fmla="*/ 66 w 75"/>
                  <a:gd name="T17" fmla="*/ 26 h 154"/>
                  <a:gd name="T18" fmla="*/ 29 w 75"/>
                  <a:gd name="T19" fmla="*/ 61 h 154"/>
                  <a:gd name="T20" fmla="*/ 28 w 75"/>
                  <a:gd name="T21" fmla="*/ 74 h 154"/>
                  <a:gd name="T22" fmla="*/ 28 w 75"/>
                  <a:gd name="T23" fmla="*/ 154 h 154"/>
                  <a:gd name="T24" fmla="*/ 1 w 75"/>
                  <a:gd name="T25" fmla="*/ 154 h 154"/>
                  <a:gd name="T26" fmla="*/ 1 w 75"/>
                  <a:gd name="T27" fmla="*/ 5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5" h="154">
                    <a:moveTo>
                      <a:pt x="1" y="50"/>
                    </a:moveTo>
                    <a:cubicBezTo>
                      <a:pt x="1" y="33"/>
                      <a:pt x="0" y="17"/>
                      <a:pt x="0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32" y="13"/>
                      <a:pt x="49" y="0"/>
                      <a:pt x="67" y="0"/>
                    </a:cubicBezTo>
                    <a:cubicBezTo>
                      <a:pt x="70" y="0"/>
                      <a:pt x="72" y="0"/>
                      <a:pt x="75" y="1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2" y="26"/>
                      <a:pt x="69" y="26"/>
                      <a:pt x="66" y="26"/>
                    </a:cubicBezTo>
                    <a:cubicBezTo>
                      <a:pt x="46" y="26"/>
                      <a:pt x="33" y="40"/>
                      <a:pt x="29" y="61"/>
                    </a:cubicBezTo>
                    <a:cubicBezTo>
                      <a:pt x="28" y="65"/>
                      <a:pt x="28" y="69"/>
                      <a:pt x="28" y="74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1" y="154"/>
                      <a:pt x="1" y="154"/>
                      <a:pt x="1" y="154"/>
                    </a:cubicBezTo>
                    <a:lnTo>
                      <a:pt x="1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0"/>
              <p:cNvSpPr>
                <a:spLocks noEditPoints="1"/>
              </p:cNvSpPr>
              <p:nvPr userDrawn="1"/>
            </p:nvSpPr>
            <p:spPr bwMode="auto">
              <a:xfrm>
                <a:off x="1481138" y="5834063"/>
                <a:ext cx="69850" cy="92075"/>
              </a:xfrm>
              <a:custGeom>
                <a:avLst/>
                <a:gdLst>
                  <a:gd name="T0" fmla="*/ 117 w 120"/>
                  <a:gd name="T1" fmla="*/ 118 h 157"/>
                  <a:gd name="T2" fmla="*/ 120 w 120"/>
                  <a:gd name="T3" fmla="*/ 154 h 157"/>
                  <a:gd name="T4" fmla="*/ 95 w 120"/>
                  <a:gd name="T5" fmla="*/ 154 h 157"/>
                  <a:gd name="T6" fmla="*/ 93 w 120"/>
                  <a:gd name="T7" fmla="*/ 135 h 157"/>
                  <a:gd name="T8" fmla="*/ 92 w 120"/>
                  <a:gd name="T9" fmla="*/ 135 h 157"/>
                  <a:gd name="T10" fmla="*/ 46 w 120"/>
                  <a:gd name="T11" fmla="*/ 157 h 157"/>
                  <a:gd name="T12" fmla="*/ 0 w 120"/>
                  <a:gd name="T13" fmla="*/ 114 h 157"/>
                  <a:gd name="T14" fmla="*/ 90 w 120"/>
                  <a:gd name="T15" fmla="*/ 58 h 157"/>
                  <a:gd name="T16" fmla="*/ 90 w 120"/>
                  <a:gd name="T17" fmla="*/ 55 h 157"/>
                  <a:gd name="T18" fmla="*/ 56 w 120"/>
                  <a:gd name="T19" fmla="*/ 20 h 157"/>
                  <a:gd name="T20" fmla="*/ 17 w 120"/>
                  <a:gd name="T21" fmla="*/ 31 h 157"/>
                  <a:gd name="T22" fmla="*/ 11 w 120"/>
                  <a:gd name="T23" fmla="*/ 13 h 157"/>
                  <a:gd name="T24" fmla="*/ 60 w 120"/>
                  <a:gd name="T25" fmla="*/ 0 h 157"/>
                  <a:gd name="T26" fmla="*/ 117 w 120"/>
                  <a:gd name="T27" fmla="*/ 61 h 157"/>
                  <a:gd name="T28" fmla="*/ 117 w 120"/>
                  <a:gd name="T29" fmla="*/ 118 h 157"/>
                  <a:gd name="T30" fmla="*/ 91 w 120"/>
                  <a:gd name="T31" fmla="*/ 77 h 157"/>
                  <a:gd name="T32" fmla="*/ 27 w 120"/>
                  <a:gd name="T33" fmla="*/ 111 h 157"/>
                  <a:gd name="T34" fmla="*/ 53 w 120"/>
                  <a:gd name="T35" fmla="*/ 137 h 157"/>
                  <a:gd name="T36" fmla="*/ 89 w 120"/>
                  <a:gd name="T37" fmla="*/ 112 h 157"/>
                  <a:gd name="T38" fmla="*/ 91 w 120"/>
                  <a:gd name="T39" fmla="*/ 103 h 157"/>
                  <a:gd name="T40" fmla="*/ 91 w 120"/>
                  <a:gd name="T41" fmla="*/ 7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0" h="157">
                    <a:moveTo>
                      <a:pt x="117" y="118"/>
                    </a:moveTo>
                    <a:cubicBezTo>
                      <a:pt x="117" y="131"/>
                      <a:pt x="118" y="143"/>
                      <a:pt x="120" y="15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2" y="135"/>
                      <a:pt x="92" y="135"/>
                      <a:pt x="92" y="135"/>
                    </a:cubicBezTo>
                    <a:cubicBezTo>
                      <a:pt x="83" y="147"/>
                      <a:pt x="67" y="157"/>
                      <a:pt x="46" y="157"/>
                    </a:cubicBezTo>
                    <a:cubicBezTo>
                      <a:pt x="15" y="157"/>
                      <a:pt x="0" y="136"/>
                      <a:pt x="0" y="114"/>
                    </a:cubicBezTo>
                    <a:cubicBezTo>
                      <a:pt x="0" y="78"/>
                      <a:pt x="32" y="58"/>
                      <a:pt x="90" y="58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90" y="43"/>
                      <a:pt x="87" y="20"/>
                      <a:pt x="56" y="20"/>
                    </a:cubicBezTo>
                    <a:cubicBezTo>
                      <a:pt x="42" y="20"/>
                      <a:pt x="28" y="25"/>
                      <a:pt x="17" y="31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23" y="5"/>
                      <a:pt x="41" y="0"/>
                      <a:pt x="60" y="0"/>
                    </a:cubicBezTo>
                    <a:cubicBezTo>
                      <a:pt x="106" y="0"/>
                      <a:pt x="117" y="31"/>
                      <a:pt x="117" y="61"/>
                    </a:cubicBezTo>
                    <a:lnTo>
                      <a:pt x="117" y="118"/>
                    </a:lnTo>
                    <a:close/>
                    <a:moveTo>
                      <a:pt x="91" y="77"/>
                    </a:moveTo>
                    <a:cubicBezTo>
                      <a:pt x="61" y="76"/>
                      <a:pt x="27" y="82"/>
                      <a:pt x="27" y="111"/>
                    </a:cubicBezTo>
                    <a:cubicBezTo>
                      <a:pt x="27" y="129"/>
                      <a:pt x="39" y="137"/>
                      <a:pt x="53" y="137"/>
                    </a:cubicBezTo>
                    <a:cubicBezTo>
                      <a:pt x="73" y="137"/>
                      <a:pt x="85" y="124"/>
                      <a:pt x="89" y="112"/>
                    </a:cubicBezTo>
                    <a:cubicBezTo>
                      <a:pt x="90" y="109"/>
                      <a:pt x="91" y="106"/>
                      <a:pt x="91" y="103"/>
                    </a:cubicBezTo>
                    <a:lnTo>
                      <a:pt x="91" y="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1"/>
              <p:cNvSpPr>
                <a:spLocks/>
              </p:cNvSpPr>
              <p:nvPr userDrawn="1"/>
            </p:nvSpPr>
            <p:spPr bwMode="auto">
              <a:xfrm>
                <a:off x="1568450" y="5834063"/>
                <a:ext cx="68263" cy="92075"/>
              </a:xfrm>
              <a:custGeom>
                <a:avLst/>
                <a:gdLst>
                  <a:gd name="T0" fmla="*/ 117 w 118"/>
                  <a:gd name="T1" fmla="*/ 148 h 157"/>
                  <a:gd name="T2" fmla="*/ 74 w 118"/>
                  <a:gd name="T3" fmla="*/ 157 h 157"/>
                  <a:gd name="T4" fmla="*/ 0 w 118"/>
                  <a:gd name="T5" fmla="*/ 80 h 157"/>
                  <a:gd name="T6" fmla="*/ 80 w 118"/>
                  <a:gd name="T7" fmla="*/ 0 h 157"/>
                  <a:gd name="T8" fmla="*/ 118 w 118"/>
                  <a:gd name="T9" fmla="*/ 8 h 157"/>
                  <a:gd name="T10" fmla="*/ 112 w 118"/>
                  <a:gd name="T11" fmla="*/ 29 h 157"/>
                  <a:gd name="T12" fmla="*/ 80 w 118"/>
                  <a:gd name="T13" fmla="*/ 22 h 157"/>
                  <a:gd name="T14" fmla="*/ 27 w 118"/>
                  <a:gd name="T15" fmla="*/ 79 h 157"/>
                  <a:gd name="T16" fmla="*/ 79 w 118"/>
                  <a:gd name="T17" fmla="*/ 135 h 157"/>
                  <a:gd name="T18" fmla="*/ 113 w 118"/>
                  <a:gd name="T19" fmla="*/ 128 h 157"/>
                  <a:gd name="T20" fmla="*/ 117 w 118"/>
                  <a:gd name="T21" fmla="*/ 148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157">
                    <a:moveTo>
                      <a:pt x="117" y="148"/>
                    </a:moveTo>
                    <a:cubicBezTo>
                      <a:pt x="110" y="152"/>
                      <a:pt x="94" y="157"/>
                      <a:pt x="74" y="157"/>
                    </a:cubicBezTo>
                    <a:cubicBezTo>
                      <a:pt x="29" y="157"/>
                      <a:pt x="0" y="126"/>
                      <a:pt x="0" y="80"/>
                    </a:cubicBezTo>
                    <a:cubicBezTo>
                      <a:pt x="0" y="34"/>
                      <a:pt x="31" y="0"/>
                      <a:pt x="80" y="0"/>
                    </a:cubicBezTo>
                    <a:cubicBezTo>
                      <a:pt x="96" y="0"/>
                      <a:pt x="111" y="4"/>
                      <a:pt x="118" y="8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05" y="25"/>
                      <a:pt x="95" y="22"/>
                      <a:pt x="80" y="22"/>
                    </a:cubicBezTo>
                    <a:cubicBezTo>
                      <a:pt x="46" y="22"/>
                      <a:pt x="27" y="48"/>
                      <a:pt x="27" y="79"/>
                    </a:cubicBezTo>
                    <a:cubicBezTo>
                      <a:pt x="27" y="114"/>
                      <a:pt x="49" y="135"/>
                      <a:pt x="79" y="135"/>
                    </a:cubicBezTo>
                    <a:cubicBezTo>
                      <a:pt x="95" y="135"/>
                      <a:pt x="105" y="131"/>
                      <a:pt x="113" y="128"/>
                    </a:cubicBezTo>
                    <a:lnTo>
                      <a:pt x="117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2"/>
              <p:cNvSpPr>
                <a:spLocks/>
              </p:cNvSpPr>
              <p:nvPr userDrawn="1"/>
            </p:nvSpPr>
            <p:spPr bwMode="auto">
              <a:xfrm>
                <a:off x="1654175" y="5795963"/>
                <a:ext cx="73025" cy="128588"/>
              </a:xfrm>
              <a:custGeom>
                <a:avLst/>
                <a:gdLst>
                  <a:gd name="T0" fmla="*/ 27 w 126"/>
                  <a:gd name="T1" fmla="*/ 139 h 221"/>
                  <a:gd name="T2" fmla="*/ 28 w 126"/>
                  <a:gd name="T3" fmla="*/ 139 h 221"/>
                  <a:gd name="T4" fmla="*/ 41 w 126"/>
                  <a:gd name="T5" fmla="*/ 122 h 221"/>
                  <a:gd name="T6" fmla="*/ 86 w 126"/>
                  <a:gd name="T7" fmla="*/ 70 h 221"/>
                  <a:gd name="T8" fmla="*/ 118 w 126"/>
                  <a:gd name="T9" fmla="*/ 70 h 221"/>
                  <a:gd name="T10" fmla="*/ 60 w 126"/>
                  <a:gd name="T11" fmla="*/ 132 h 221"/>
                  <a:gd name="T12" fmla="*/ 126 w 126"/>
                  <a:gd name="T13" fmla="*/ 221 h 221"/>
                  <a:gd name="T14" fmla="*/ 93 w 126"/>
                  <a:gd name="T15" fmla="*/ 221 h 221"/>
                  <a:gd name="T16" fmla="*/ 41 w 126"/>
                  <a:gd name="T17" fmla="*/ 149 h 221"/>
                  <a:gd name="T18" fmla="*/ 27 w 126"/>
                  <a:gd name="T19" fmla="*/ 164 h 221"/>
                  <a:gd name="T20" fmla="*/ 27 w 126"/>
                  <a:gd name="T21" fmla="*/ 221 h 221"/>
                  <a:gd name="T22" fmla="*/ 0 w 126"/>
                  <a:gd name="T23" fmla="*/ 221 h 221"/>
                  <a:gd name="T24" fmla="*/ 0 w 126"/>
                  <a:gd name="T25" fmla="*/ 0 h 221"/>
                  <a:gd name="T26" fmla="*/ 27 w 126"/>
                  <a:gd name="T27" fmla="*/ 0 h 221"/>
                  <a:gd name="T28" fmla="*/ 27 w 126"/>
                  <a:gd name="T29" fmla="*/ 13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6" h="221">
                    <a:moveTo>
                      <a:pt x="27" y="139"/>
                    </a:moveTo>
                    <a:cubicBezTo>
                      <a:pt x="28" y="139"/>
                      <a:pt x="28" y="139"/>
                      <a:pt x="28" y="139"/>
                    </a:cubicBezTo>
                    <a:cubicBezTo>
                      <a:pt x="32" y="134"/>
                      <a:pt x="37" y="128"/>
                      <a:pt x="41" y="122"/>
                    </a:cubicBezTo>
                    <a:cubicBezTo>
                      <a:pt x="86" y="70"/>
                      <a:pt x="86" y="70"/>
                      <a:pt x="86" y="70"/>
                    </a:cubicBezTo>
                    <a:cubicBezTo>
                      <a:pt x="118" y="70"/>
                      <a:pt x="118" y="70"/>
                      <a:pt x="118" y="70"/>
                    </a:cubicBezTo>
                    <a:cubicBezTo>
                      <a:pt x="60" y="132"/>
                      <a:pt x="60" y="132"/>
                      <a:pt x="60" y="132"/>
                    </a:cubicBezTo>
                    <a:cubicBezTo>
                      <a:pt x="126" y="221"/>
                      <a:pt x="126" y="221"/>
                      <a:pt x="126" y="221"/>
                    </a:cubicBezTo>
                    <a:cubicBezTo>
                      <a:pt x="93" y="221"/>
                      <a:pt x="93" y="221"/>
                      <a:pt x="93" y="221"/>
                    </a:cubicBezTo>
                    <a:cubicBezTo>
                      <a:pt x="41" y="149"/>
                      <a:pt x="41" y="149"/>
                      <a:pt x="41" y="149"/>
                    </a:cubicBezTo>
                    <a:cubicBezTo>
                      <a:pt x="27" y="164"/>
                      <a:pt x="27" y="164"/>
                      <a:pt x="27" y="164"/>
                    </a:cubicBezTo>
                    <a:cubicBezTo>
                      <a:pt x="27" y="221"/>
                      <a:pt x="27" y="221"/>
                      <a:pt x="27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27" y="0"/>
                      <a:pt x="27" y="0"/>
                    </a:cubicBezTo>
                    <a:lnTo>
                      <a:pt x="27" y="1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3"/>
              <p:cNvSpPr>
                <a:spLocks noEditPoints="1"/>
              </p:cNvSpPr>
              <p:nvPr userDrawn="1"/>
            </p:nvSpPr>
            <p:spPr bwMode="auto">
              <a:xfrm>
                <a:off x="1731963" y="5834063"/>
                <a:ext cx="77788" cy="92075"/>
              </a:xfrm>
              <a:custGeom>
                <a:avLst/>
                <a:gdLst>
                  <a:gd name="T0" fmla="*/ 26 w 133"/>
                  <a:gd name="T1" fmla="*/ 84 h 157"/>
                  <a:gd name="T2" fmla="*/ 78 w 133"/>
                  <a:gd name="T3" fmla="*/ 136 h 157"/>
                  <a:gd name="T4" fmla="*/ 119 w 133"/>
                  <a:gd name="T5" fmla="*/ 128 h 157"/>
                  <a:gd name="T6" fmla="*/ 124 w 133"/>
                  <a:gd name="T7" fmla="*/ 147 h 157"/>
                  <a:gd name="T8" fmla="*/ 74 w 133"/>
                  <a:gd name="T9" fmla="*/ 157 h 157"/>
                  <a:gd name="T10" fmla="*/ 0 w 133"/>
                  <a:gd name="T11" fmla="*/ 81 h 157"/>
                  <a:gd name="T12" fmla="*/ 71 w 133"/>
                  <a:gd name="T13" fmla="*/ 0 h 157"/>
                  <a:gd name="T14" fmla="*/ 133 w 133"/>
                  <a:gd name="T15" fmla="*/ 71 h 157"/>
                  <a:gd name="T16" fmla="*/ 132 w 133"/>
                  <a:gd name="T17" fmla="*/ 84 h 157"/>
                  <a:gd name="T18" fmla="*/ 26 w 133"/>
                  <a:gd name="T19" fmla="*/ 84 h 157"/>
                  <a:gd name="T20" fmla="*/ 106 w 133"/>
                  <a:gd name="T21" fmla="*/ 64 h 157"/>
                  <a:gd name="T22" fmla="*/ 69 w 133"/>
                  <a:gd name="T23" fmla="*/ 20 h 157"/>
                  <a:gd name="T24" fmla="*/ 27 w 133"/>
                  <a:gd name="T25" fmla="*/ 64 h 157"/>
                  <a:gd name="T26" fmla="*/ 106 w 133"/>
                  <a:gd name="T27" fmla="*/ 64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157">
                    <a:moveTo>
                      <a:pt x="26" y="84"/>
                    </a:moveTo>
                    <a:cubicBezTo>
                      <a:pt x="27" y="120"/>
                      <a:pt x="50" y="136"/>
                      <a:pt x="78" y="136"/>
                    </a:cubicBezTo>
                    <a:cubicBezTo>
                      <a:pt x="97" y="136"/>
                      <a:pt x="109" y="132"/>
                      <a:pt x="119" y="128"/>
                    </a:cubicBezTo>
                    <a:cubicBezTo>
                      <a:pt x="124" y="147"/>
                      <a:pt x="124" y="147"/>
                      <a:pt x="124" y="147"/>
                    </a:cubicBezTo>
                    <a:cubicBezTo>
                      <a:pt x="114" y="152"/>
                      <a:pt x="98" y="157"/>
                      <a:pt x="74" y="157"/>
                    </a:cubicBezTo>
                    <a:cubicBezTo>
                      <a:pt x="28" y="157"/>
                      <a:pt x="0" y="126"/>
                      <a:pt x="0" y="81"/>
                    </a:cubicBezTo>
                    <a:cubicBezTo>
                      <a:pt x="0" y="36"/>
                      <a:pt x="27" y="0"/>
                      <a:pt x="71" y="0"/>
                    </a:cubicBezTo>
                    <a:cubicBezTo>
                      <a:pt x="120" y="0"/>
                      <a:pt x="133" y="43"/>
                      <a:pt x="133" y="71"/>
                    </a:cubicBezTo>
                    <a:cubicBezTo>
                      <a:pt x="133" y="76"/>
                      <a:pt x="132" y="81"/>
                      <a:pt x="132" y="84"/>
                    </a:cubicBezTo>
                    <a:lnTo>
                      <a:pt x="26" y="84"/>
                    </a:lnTo>
                    <a:close/>
                    <a:moveTo>
                      <a:pt x="106" y="64"/>
                    </a:moveTo>
                    <a:cubicBezTo>
                      <a:pt x="107" y="47"/>
                      <a:pt x="99" y="20"/>
                      <a:pt x="69" y="20"/>
                    </a:cubicBezTo>
                    <a:cubicBezTo>
                      <a:pt x="41" y="20"/>
                      <a:pt x="29" y="45"/>
                      <a:pt x="27" y="64"/>
                    </a:cubicBezTo>
                    <a:lnTo>
                      <a:pt x="10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4"/>
              <p:cNvSpPr>
                <a:spLocks/>
              </p:cNvSpPr>
              <p:nvPr userDrawn="1"/>
            </p:nvSpPr>
            <p:spPr bwMode="auto">
              <a:xfrm>
                <a:off x="1828800" y="5834063"/>
                <a:ext cx="42863" cy="90488"/>
              </a:xfrm>
              <a:custGeom>
                <a:avLst/>
                <a:gdLst>
                  <a:gd name="T0" fmla="*/ 2 w 76"/>
                  <a:gd name="T1" fmla="*/ 50 h 154"/>
                  <a:gd name="T2" fmla="*/ 0 w 76"/>
                  <a:gd name="T3" fmla="*/ 3 h 154"/>
                  <a:gd name="T4" fmla="*/ 24 w 76"/>
                  <a:gd name="T5" fmla="*/ 3 h 154"/>
                  <a:gd name="T6" fmla="*/ 25 w 76"/>
                  <a:gd name="T7" fmla="*/ 33 h 154"/>
                  <a:gd name="T8" fmla="*/ 26 w 76"/>
                  <a:gd name="T9" fmla="*/ 33 h 154"/>
                  <a:gd name="T10" fmla="*/ 68 w 76"/>
                  <a:gd name="T11" fmla="*/ 0 h 154"/>
                  <a:gd name="T12" fmla="*/ 76 w 76"/>
                  <a:gd name="T13" fmla="*/ 1 h 154"/>
                  <a:gd name="T14" fmla="*/ 76 w 76"/>
                  <a:gd name="T15" fmla="*/ 27 h 154"/>
                  <a:gd name="T16" fmla="*/ 66 w 76"/>
                  <a:gd name="T17" fmla="*/ 26 h 154"/>
                  <a:gd name="T18" fmla="*/ 30 w 76"/>
                  <a:gd name="T19" fmla="*/ 61 h 154"/>
                  <a:gd name="T20" fmla="*/ 29 w 76"/>
                  <a:gd name="T21" fmla="*/ 74 h 154"/>
                  <a:gd name="T22" fmla="*/ 29 w 76"/>
                  <a:gd name="T23" fmla="*/ 154 h 154"/>
                  <a:gd name="T24" fmla="*/ 2 w 76"/>
                  <a:gd name="T25" fmla="*/ 154 h 154"/>
                  <a:gd name="T26" fmla="*/ 2 w 76"/>
                  <a:gd name="T27" fmla="*/ 5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154">
                    <a:moveTo>
                      <a:pt x="2" y="50"/>
                    </a:moveTo>
                    <a:cubicBezTo>
                      <a:pt x="2" y="33"/>
                      <a:pt x="1" y="17"/>
                      <a:pt x="0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33" y="13"/>
                      <a:pt x="50" y="0"/>
                      <a:pt x="68" y="0"/>
                    </a:cubicBezTo>
                    <a:cubicBezTo>
                      <a:pt x="71" y="0"/>
                      <a:pt x="73" y="0"/>
                      <a:pt x="76" y="1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3" y="26"/>
                      <a:pt x="70" y="26"/>
                      <a:pt x="66" y="26"/>
                    </a:cubicBezTo>
                    <a:cubicBezTo>
                      <a:pt x="47" y="26"/>
                      <a:pt x="34" y="40"/>
                      <a:pt x="30" y="61"/>
                    </a:cubicBezTo>
                    <a:cubicBezTo>
                      <a:pt x="29" y="65"/>
                      <a:pt x="29" y="69"/>
                      <a:pt x="29" y="74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" y="154"/>
                      <a:pt x="2" y="154"/>
                      <a:pt x="2" y="154"/>
                    </a:cubicBezTo>
                    <a:lnTo>
                      <a:pt x="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5"/>
              <p:cNvSpPr>
                <a:spLocks/>
              </p:cNvSpPr>
              <p:nvPr userDrawn="1"/>
            </p:nvSpPr>
            <p:spPr bwMode="auto">
              <a:xfrm>
                <a:off x="1874838" y="5903913"/>
                <a:ext cx="20638" cy="22225"/>
              </a:xfrm>
              <a:custGeom>
                <a:avLst/>
                <a:gdLst>
                  <a:gd name="T0" fmla="*/ 18 w 37"/>
                  <a:gd name="T1" fmla="*/ 39 h 39"/>
                  <a:gd name="T2" fmla="*/ 0 w 37"/>
                  <a:gd name="T3" fmla="*/ 20 h 39"/>
                  <a:gd name="T4" fmla="*/ 19 w 37"/>
                  <a:gd name="T5" fmla="*/ 0 h 39"/>
                  <a:gd name="T6" fmla="*/ 37 w 37"/>
                  <a:gd name="T7" fmla="*/ 20 h 39"/>
                  <a:gd name="T8" fmla="*/ 18 w 37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9">
                    <a:moveTo>
                      <a:pt x="18" y="39"/>
                    </a:moveTo>
                    <a:cubicBezTo>
                      <a:pt x="8" y="39"/>
                      <a:pt x="0" y="31"/>
                      <a:pt x="0" y="20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30" y="0"/>
                      <a:pt x="37" y="8"/>
                      <a:pt x="37" y="20"/>
                    </a:cubicBezTo>
                    <a:cubicBezTo>
                      <a:pt x="37" y="31"/>
                      <a:pt x="30" y="39"/>
                      <a:pt x="18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16"/>
              <p:cNvSpPr>
                <a:spLocks/>
              </p:cNvSpPr>
              <p:nvPr userDrawn="1"/>
            </p:nvSpPr>
            <p:spPr bwMode="auto">
              <a:xfrm>
                <a:off x="1909763" y="5834063"/>
                <a:ext cx="68263" cy="92075"/>
              </a:xfrm>
              <a:custGeom>
                <a:avLst/>
                <a:gdLst>
                  <a:gd name="T0" fmla="*/ 118 w 119"/>
                  <a:gd name="T1" fmla="*/ 148 h 157"/>
                  <a:gd name="T2" fmla="*/ 75 w 119"/>
                  <a:gd name="T3" fmla="*/ 157 h 157"/>
                  <a:gd name="T4" fmla="*/ 0 w 119"/>
                  <a:gd name="T5" fmla="*/ 80 h 157"/>
                  <a:gd name="T6" fmla="*/ 81 w 119"/>
                  <a:gd name="T7" fmla="*/ 0 h 157"/>
                  <a:gd name="T8" fmla="*/ 119 w 119"/>
                  <a:gd name="T9" fmla="*/ 8 h 157"/>
                  <a:gd name="T10" fmla="*/ 112 w 119"/>
                  <a:gd name="T11" fmla="*/ 29 h 157"/>
                  <a:gd name="T12" fmla="*/ 81 w 119"/>
                  <a:gd name="T13" fmla="*/ 22 h 157"/>
                  <a:gd name="T14" fmla="*/ 28 w 119"/>
                  <a:gd name="T15" fmla="*/ 79 h 157"/>
                  <a:gd name="T16" fmla="*/ 80 w 119"/>
                  <a:gd name="T17" fmla="*/ 135 h 157"/>
                  <a:gd name="T18" fmla="*/ 113 w 119"/>
                  <a:gd name="T19" fmla="*/ 128 h 157"/>
                  <a:gd name="T20" fmla="*/ 118 w 119"/>
                  <a:gd name="T21" fmla="*/ 148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9" h="157">
                    <a:moveTo>
                      <a:pt x="118" y="148"/>
                    </a:moveTo>
                    <a:cubicBezTo>
                      <a:pt x="111" y="152"/>
                      <a:pt x="95" y="157"/>
                      <a:pt x="75" y="157"/>
                    </a:cubicBezTo>
                    <a:cubicBezTo>
                      <a:pt x="30" y="157"/>
                      <a:pt x="0" y="126"/>
                      <a:pt x="0" y="80"/>
                    </a:cubicBezTo>
                    <a:cubicBezTo>
                      <a:pt x="0" y="34"/>
                      <a:pt x="32" y="0"/>
                      <a:pt x="81" y="0"/>
                    </a:cubicBezTo>
                    <a:cubicBezTo>
                      <a:pt x="97" y="0"/>
                      <a:pt x="111" y="4"/>
                      <a:pt x="119" y="8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06" y="25"/>
                      <a:pt x="96" y="22"/>
                      <a:pt x="81" y="22"/>
                    </a:cubicBezTo>
                    <a:cubicBezTo>
                      <a:pt x="46" y="22"/>
                      <a:pt x="28" y="48"/>
                      <a:pt x="28" y="79"/>
                    </a:cubicBezTo>
                    <a:cubicBezTo>
                      <a:pt x="28" y="114"/>
                      <a:pt x="50" y="135"/>
                      <a:pt x="80" y="135"/>
                    </a:cubicBezTo>
                    <a:cubicBezTo>
                      <a:pt x="95" y="135"/>
                      <a:pt x="106" y="131"/>
                      <a:pt x="113" y="128"/>
                    </a:cubicBezTo>
                    <a:lnTo>
                      <a:pt x="118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17"/>
              <p:cNvSpPr>
                <a:spLocks noEditPoints="1"/>
              </p:cNvSpPr>
              <p:nvPr userDrawn="1"/>
            </p:nvSpPr>
            <p:spPr bwMode="auto">
              <a:xfrm>
                <a:off x="1989138" y="5834063"/>
                <a:ext cx="84138" cy="92075"/>
              </a:xfrm>
              <a:custGeom>
                <a:avLst/>
                <a:gdLst>
                  <a:gd name="T0" fmla="*/ 147 w 147"/>
                  <a:gd name="T1" fmla="*/ 77 h 157"/>
                  <a:gd name="T2" fmla="*/ 72 w 147"/>
                  <a:gd name="T3" fmla="*/ 157 h 157"/>
                  <a:gd name="T4" fmla="*/ 0 w 147"/>
                  <a:gd name="T5" fmla="*/ 80 h 157"/>
                  <a:gd name="T6" fmla="*/ 75 w 147"/>
                  <a:gd name="T7" fmla="*/ 0 h 157"/>
                  <a:gd name="T8" fmla="*/ 147 w 147"/>
                  <a:gd name="T9" fmla="*/ 77 h 157"/>
                  <a:gd name="T10" fmla="*/ 28 w 147"/>
                  <a:gd name="T11" fmla="*/ 79 h 157"/>
                  <a:gd name="T12" fmla="*/ 74 w 147"/>
                  <a:gd name="T13" fmla="*/ 137 h 157"/>
                  <a:gd name="T14" fmla="*/ 119 w 147"/>
                  <a:gd name="T15" fmla="*/ 78 h 157"/>
                  <a:gd name="T16" fmla="*/ 74 w 147"/>
                  <a:gd name="T17" fmla="*/ 21 h 157"/>
                  <a:gd name="T18" fmla="*/ 28 w 147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7" h="157">
                    <a:moveTo>
                      <a:pt x="147" y="77"/>
                    </a:moveTo>
                    <a:cubicBezTo>
                      <a:pt x="147" y="133"/>
                      <a:pt x="109" y="157"/>
                      <a:pt x="72" y="157"/>
                    </a:cubicBezTo>
                    <a:cubicBezTo>
                      <a:pt x="32" y="157"/>
                      <a:pt x="0" y="127"/>
                      <a:pt x="0" y="80"/>
                    </a:cubicBezTo>
                    <a:cubicBezTo>
                      <a:pt x="0" y="30"/>
                      <a:pt x="33" y="0"/>
                      <a:pt x="75" y="0"/>
                    </a:cubicBezTo>
                    <a:cubicBezTo>
                      <a:pt x="118" y="0"/>
                      <a:pt x="147" y="31"/>
                      <a:pt x="147" y="77"/>
                    </a:cubicBezTo>
                    <a:close/>
                    <a:moveTo>
                      <a:pt x="28" y="79"/>
                    </a:moveTo>
                    <a:cubicBezTo>
                      <a:pt x="28" y="112"/>
                      <a:pt x="47" y="137"/>
                      <a:pt x="74" y="137"/>
                    </a:cubicBezTo>
                    <a:cubicBezTo>
                      <a:pt x="100" y="137"/>
                      <a:pt x="119" y="112"/>
                      <a:pt x="119" y="78"/>
                    </a:cubicBezTo>
                    <a:cubicBezTo>
                      <a:pt x="119" y="53"/>
                      <a:pt x="106" y="21"/>
                      <a:pt x="74" y="21"/>
                    </a:cubicBezTo>
                    <a:cubicBezTo>
                      <a:pt x="42" y="21"/>
                      <a:pt x="28" y="50"/>
                      <a:pt x="2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8"/>
              <p:cNvSpPr>
                <a:spLocks/>
              </p:cNvSpPr>
              <p:nvPr userDrawn="1"/>
            </p:nvSpPr>
            <p:spPr bwMode="auto">
              <a:xfrm>
                <a:off x="2092325" y="5834063"/>
                <a:ext cx="125413" cy="90488"/>
              </a:xfrm>
              <a:custGeom>
                <a:avLst/>
                <a:gdLst>
                  <a:gd name="T0" fmla="*/ 2 w 216"/>
                  <a:gd name="T1" fmla="*/ 44 h 154"/>
                  <a:gd name="T2" fmla="*/ 0 w 216"/>
                  <a:gd name="T3" fmla="*/ 3 h 154"/>
                  <a:gd name="T4" fmla="*/ 24 w 216"/>
                  <a:gd name="T5" fmla="*/ 3 h 154"/>
                  <a:gd name="T6" fmla="*/ 26 w 216"/>
                  <a:gd name="T7" fmla="*/ 28 h 154"/>
                  <a:gd name="T8" fmla="*/ 26 w 216"/>
                  <a:gd name="T9" fmla="*/ 28 h 154"/>
                  <a:gd name="T10" fmla="*/ 74 w 216"/>
                  <a:gd name="T11" fmla="*/ 0 h 154"/>
                  <a:gd name="T12" fmla="*/ 116 w 216"/>
                  <a:gd name="T13" fmla="*/ 30 h 154"/>
                  <a:gd name="T14" fmla="*/ 117 w 216"/>
                  <a:gd name="T15" fmla="*/ 30 h 154"/>
                  <a:gd name="T16" fmla="*/ 134 w 216"/>
                  <a:gd name="T17" fmla="*/ 11 h 154"/>
                  <a:gd name="T18" fmla="*/ 167 w 216"/>
                  <a:gd name="T19" fmla="*/ 0 h 154"/>
                  <a:gd name="T20" fmla="*/ 216 w 216"/>
                  <a:gd name="T21" fmla="*/ 65 h 154"/>
                  <a:gd name="T22" fmla="*/ 216 w 216"/>
                  <a:gd name="T23" fmla="*/ 154 h 154"/>
                  <a:gd name="T24" fmla="*/ 189 w 216"/>
                  <a:gd name="T25" fmla="*/ 154 h 154"/>
                  <a:gd name="T26" fmla="*/ 189 w 216"/>
                  <a:gd name="T27" fmla="*/ 69 h 154"/>
                  <a:gd name="T28" fmla="*/ 157 w 216"/>
                  <a:gd name="T29" fmla="*/ 22 h 154"/>
                  <a:gd name="T30" fmla="*/ 125 w 216"/>
                  <a:gd name="T31" fmla="*/ 47 h 154"/>
                  <a:gd name="T32" fmla="*/ 122 w 216"/>
                  <a:gd name="T33" fmla="*/ 61 h 154"/>
                  <a:gd name="T34" fmla="*/ 122 w 216"/>
                  <a:gd name="T35" fmla="*/ 154 h 154"/>
                  <a:gd name="T36" fmla="*/ 96 w 216"/>
                  <a:gd name="T37" fmla="*/ 154 h 154"/>
                  <a:gd name="T38" fmla="*/ 96 w 216"/>
                  <a:gd name="T39" fmla="*/ 64 h 154"/>
                  <a:gd name="T40" fmla="*/ 64 w 216"/>
                  <a:gd name="T41" fmla="*/ 22 h 154"/>
                  <a:gd name="T42" fmla="*/ 30 w 216"/>
                  <a:gd name="T43" fmla="*/ 50 h 154"/>
                  <a:gd name="T44" fmla="*/ 28 w 216"/>
                  <a:gd name="T45" fmla="*/ 63 h 154"/>
                  <a:gd name="T46" fmla="*/ 28 w 216"/>
                  <a:gd name="T47" fmla="*/ 154 h 154"/>
                  <a:gd name="T48" fmla="*/ 2 w 216"/>
                  <a:gd name="T49" fmla="*/ 154 h 154"/>
                  <a:gd name="T50" fmla="*/ 2 w 216"/>
                  <a:gd name="T51" fmla="*/ 4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6" h="154">
                    <a:moveTo>
                      <a:pt x="2" y="44"/>
                    </a:moveTo>
                    <a:cubicBezTo>
                      <a:pt x="2" y="29"/>
                      <a:pt x="1" y="16"/>
                      <a:pt x="0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35" y="13"/>
                      <a:pt x="49" y="0"/>
                      <a:pt x="74" y="0"/>
                    </a:cubicBezTo>
                    <a:cubicBezTo>
                      <a:pt x="94" y="0"/>
                      <a:pt x="110" y="12"/>
                      <a:pt x="116" y="30"/>
                    </a:cubicBezTo>
                    <a:cubicBezTo>
                      <a:pt x="117" y="30"/>
                      <a:pt x="117" y="30"/>
                      <a:pt x="117" y="30"/>
                    </a:cubicBezTo>
                    <a:cubicBezTo>
                      <a:pt x="121" y="22"/>
                      <a:pt x="127" y="15"/>
                      <a:pt x="134" y="11"/>
                    </a:cubicBezTo>
                    <a:cubicBezTo>
                      <a:pt x="143" y="4"/>
                      <a:pt x="152" y="0"/>
                      <a:pt x="167" y="0"/>
                    </a:cubicBezTo>
                    <a:cubicBezTo>
                      <a:pt x="187" y="0"/>
                      <a:pt x="216" y="13"/>
                      <a:pt x="216" y="65"/>
                    </a:cubicBezTo>
                    <a:cubicBezTo>
                      <a:pt x="216" y="154"/>
                      <a:pt x="216" y="154"/>
                      <a:pt x="216" y="154"/>
                    </a:cubicBezTo>
                    <a:cubicBezTo>
                      <a:pt x="189" y="154"/>
                      <a:pt x="189" y="154"/>
                      <a:pt x="189" y="154"/>
                    </a:cubicBezTo>
                    <a:cubicBezTo>
                      <a:pt x="189" y="69"/>
                      <a:pt x="189" y="69"/>
                      <a:pt x="189" y="69"/>
                    </a:cubicBezTo>
                    <a:cubicBezTo>
                      <a:pt x="189" y="40"/>
                      <a:pt x="179" y="22"/>
                      <a:pt x="157" y="22"/>
                    </a:cubicBezTo>
                    <a:cubicBezTo>
                      <a:pt x="141" y="22"/>
                      <a:pt x="129" y="34"/>
                      <a:pt x="125" y="47"/>
                    </a:cubicBezTo>
                    <a:cubicBezTo>
                      <a:pt x="123" y="51"/>
                      <a:pt x="122" y="56"/>
                      <a:pt x="122" y="61"/>
                    </a:cubicBezTo>
                    <a:cubicBezTo>
                      <a:pt x="122" y="154"/>
                      <a:pt x="122" y="154"/>
                      <a:pt x="122" y="154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40"/>
                      <a:pt x="85" y="22"/>
                      <a:pt x="64" y="22"/>
                    </a:cubicBezTo>
                    <a:cubicBezTo>
                      <a:pt x="47" y="22"/>
                      <a:pt x="35" y="36"/>
                      <a:pt x="30" y="50"/>
                    </a:cubicBezTo>
                    <a:cubicBezTo>
                      <a:pt x="29" y="54"/>
                      <a:pt x="28" y="58"/>
                      <a:pt x="28" y="6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2" y="154"/>
                      <a:pt x="2" y="154"/>
                      <a:pt x="2" y="154"/>
                    </a:cubicBezTo>
                    <a:lnTo>
                      <a:pt x="2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" name="Freeform 19"/>
            <p:cNvSpPr>
              <a:spLocks noChangeAspect="1" noEditPoints="1"/>
            </p:cNvSpPr>
            <p:nvPr userDrawn="1"/>
          </p:nvSpPr>
          <p:spPr bwMode="auto">
            <a:xfrm>
              <a:off x="644525" y="5741988"/>
              <a:ext cx="382588" cy="238125"/>
            </a:xfrm>
            <a:custGeom>
              <a:avLst/>
              <a:gdLst>
                <a:gd name="T0" fmla="*/ 294 w 662"/>
                <a:gd name="T1" fmla="*/ 151 h 408"/>
                <a:gd name="T2" fmla="*/ 250 w 662"/>
                <a:gd name="T3" fmla="*/ 151 h 408"/>
                <a:gd name="T4" fmla="*/ 146 w 662"/>
                <a:gd name="T5" fmla="*/ 408 h 408"/>
                <a:gd name="T6" fmla="*/ 201 w 662"/>
                <a:gd name="T7" fmla="*/ 408 h 408"/>
                <a:gd name="T8" fmla="*/ 272 w 662"/>
                <a:gd name="T9" fmla="*/ 233 h 408"/>
                <a:gd name="T10" fmla="*/ 326 w 662"/>
                <a:gd name="T11" fmla="*/ 368 h 408"/>
                <a:gd name="T12" fmla="*/ 326 w 662"/>
                <a:gd name="T13" fmla="*/ 368 h 408"/>
                <a:gd name="T14" fmla="*/ 361 w 662"/>
                <a:gd name="T15" fmla="*/ 391 h 408"/>
                <a:gd name="T16" fmla="*/ 361 w 662"/>
                <a:gd name="T17" fmla="*/ 391 h 408"/>
                <a:gd name="T18" fmla="*/ 387 w 662"/>
                <a:gd name="T19" fmla="*/ 381 h 408"/>
                <a:gd name="T20" fmla="*/ 294 w 662"/>
                <a:gd name="T21" fmla="*/ 151 h 408"/>
                <a:gd name="T22" fmla="*/ 272 w 662"/>
                <a:gd name="T23" fmla="*/ 119 h 408"/>
                <a:gd name="T24" fmla="*/ 310 w 662"/>
                <a:gd name="T25" fmla="*/ 145 h 408"/>
                <a:gd name="T26" fmla="*/ 398 w 662"/>
                <a:gd name="T27" fmla="*/ 363 h 408"/>
                <a:gd name="T28" fmla="*/ 425 w 662"/>
                <a:gd name="T29" fmla="*/ 295 h 408"/>
                <a:gd name="T30" fmla="*/ 357 w 662"/>
                <a:gd name="T31" fmla="*/ 126 h 408"/>
                <a:gd name="T32" fmla="*/ 272 w 662"/>
                <a:gd name="T33" fmla="*/ 68 h 408"/>
                <a:gd name="T34" fmla="*/ 187 w 662"/>
                <a:gd name="T35" fmla="*/ 126 h 408"/>
                <a:gd name="T36" fmla="*/ 73 w 662"/>
                <a:gd name="T37" fmla="*/ 408 h 408"/>
                <a:gd name="T38" fmla="*/ 128 w 662"/>
                <a:gd name="T39" fmla="*/ 408 h 408"/>
                <a:gd name="T40" fmla="*/ 234 w 662"/>
                <a:gd name="T41" fmla="*/ 145 h 408"/>
                <a:gd name="T42" fmla="*/ 272 w 662"/>
                <a:gd name="T43" fmla="*/ 119 h 408"/>
                <a:gd name="T44" fmla="*/ 272 w 662"/>
                <a:gd name="T45" fmla="*/ 51 h 408"/>
                <a:gd name="T46" fmla="*/ 373 w 662"/>
                <a:gd name="T47" fmla="*/ 119 h 408"/>
                <a:gd name="T48" fmla="*/ 434 w 662"/>
                <a:gd name="T49" fmla="*/ 272 h 408"/>
                <a:gd name="T50" fmla="*/ 462 w 662"/>
                <a:gd name="T51" fmla="*/ 204 h 408"/>
                <a:gd name="T52" fmla="*/ 420 w 662"/>
                <a:gd name="T53" fmla="*/ 100 h 408"/>
                <a:gd name="T54" fmla="*/ 272 w 662"/>
                <a:gd name="T55" fmla="*/ 0 h 408"/>
                <a:gd name="T56" fmla="*/ 124 w 662"/>
                <a:gd name="T57" fmla="*/ 100 h 408"/>
                <a:gd name="T58" fmla="*/ 0 w 662"/>
                <a:gd name="T59" fmla="*/ 408 h 408"/>
                <a:gd name="T60" fmla="*/ 55 w 662"/>
                <a:gd name="T61" fmla="*/ 408 h 408"/>
                <a:gd name="T62" fmla="*/ 171 w 662"/>
                <a:gd name="T63" fmla="*/ 119 h 408"/>
                <a:gd name="T64" fmla="*/ 272 w 662"/>
                <a:gd name="T65" fmla="*/ 51 h 408"/>
                <a:gd name="T66" fmla="*/ 552 w 662"/>
                <a:gd name="T67" fmla="*/ 26 h 408"/>
                <a:gd name="T68" fmla="*/ 411 w 662"/>
                <a:gd name="T69" fmla="*/ 374 h 408"/>
                <a:gd name="T70" fmla="*/ 361 w 662"/>
                <a:gd name="T71" fmla="*/ 408 h 408"/>
                <a:gd name="T72" fmla="*/ 450 w 662"/>
                <a:gd name="T73" fmla="*/ 408 h 408"/>
                <a:gd name="T74" fmla="*/ 529 w 662"/>
                <a:gd name="T75" fmla="*/ 355 h 408"/>
                <a:gd name="T76" fmla="*/ 662 w 662"/>
                <a:gd name="T77" fmla="*/ 26 h 408"/>
                <a:gd name="T78" fmla="*/ 552 w 662"/>
                <a:gd name="T79" fmla="*/ 2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2" h="408">
                  <a:moveTo>
                    <a:pt x="294" y="151"/>
                  </a:moveTo>
                  <a:cubicBezTo>
                    <a:pt x="286" y="131"/>
                    <a:pt x="258" y="131"/>
                    <a:pt x="250" y="151"/>
                  </a:cubicBezTo>
                  <a:cubicBezTo>
                    <a:pt x="146" y="408"/>
                    <a:pt x="146" y="408"/>
                    <a:pt x="146" y="408"/>
                  </a:cubicBezTo>
                  <a:cubicBezTo>
                    <a:pt x="201" y="408"/>
                    <a:pt x="201" y="408"/>
                    <a:pt x="201" y="408"/>
                  </a:cubicBezTo>
                  <a:cubicBezTo>
                    <a:pt x="272" y="233"/>
                    <a:pt x="272" y="233"/>
                    <a:pt x="272" y="233"/>
                  </a:cubicBezTo>
                  <a:cubicBezTo>
                    <a:pt x="326" y="368"/>
                    <a:pt x="326" y="368"/>
                    <a:pt x="326" y="368"/>
                  </a:cubicBezTo>
                  <a:cubicBezTo>
                    <a:pt x="326" y="368"/>
                    <a:pt x="326" y="368"/>
                    <a:pt x="326" y="368"/>
                  </a:cubicBezTo>
                  <a:cubicBezTo>
                    <a:pt x="332" y="382"/>
                    <a:pt x="346" y="391"/>
                    <a:pt x="361" y="391"/>
                  </a:cubicBezTo>
                  <a:cubicBezTo>
                    <a:pt x="361" y="391"/>
                    <a:pt x="361" y="391"/>
                    <a:pt x="361" y="391"/>
                  </a:cubicBezTo>
                  <a:cubicBezTo>
                    <a:pt x="371" y="391"/>
                    <a:pt x="380" y="387"/>
                    <a:pt x="387" y="381"/>
                  </a:cubicBezTo>
                  <a:lnTo>
                    <a:pt x="294" y="151"/>
                  </a:lnTo>
                  <a:close/>
                  <a:moveTo>
                    <a:pt x="272" y="119"/>
                  </a:moveTo>
                  <a:cubicBezTo>
                    <a:pt x="289" y="119"/>
                    <a:pt x="303" y="129"/>
                    <a:pt x="310" y="145"/>
                  </a:cubicBezTo>
                  <a:cubicBezTo>
                    <a:pt x="398" y="363"/>
                    <a:pt x="398" y="363"/>
                    <a:pt x="398" y="363"/>
                  </a:cubicBezTo>
                  <a:cubicBezTo>
                    <a:pt x="425" y="295"/>
                    <a:pt x="425" y="295"/>
                    <a:pt x="425" y="295"/>
                  </a:cubicBezTo>
                  <a:cubicBezTo>
                    <a:pt x="357" y="126"/>
                    <a:pt x="357" y="126"/>
                    <a:pt x="357" y="126"/>
                  </a:cubicBezTo>
                  <a:cubicBezTo>
                    <a:pt x="343" y="91"/>
                    <a:pt x="309" y="68"/>
                    <a:pt x="272" y="68"/>
                  </a:cubicBezTo>
                  <a:cubicBezTo>
                    <a:pt x="234" y="68"/>
                    <a:pt x="201" y="91"/>
                    <a:pt x="187" y="126"/>
                  </a:cubicBezTo>
                  <a:cubicBezTo>
                    <a:pt x="73" y="408"/>
                    <a:pt x="73" y="408"/>
                    <a:pt x="73" y="408"/>
                  </a:cubicBezTo>
                  <a:cubicBezTo>
                    <a:pt x="128" y="408"/>
                    <a:pt x="128" y="408"/>
                    <a:pt x="128" y="408"/>
                  </a:cubicBezTo>
                  <a:cubicBezTo>
                    <a:pt x="234" y="145"/>
                    <a:pt x="234" y="145"/>
                    <a:pt x="234" y="145"/>
                  </a:cubicBezTo>
                  <a:cubicBezTo>
                    <a:pt x="240" y="129"/>
                    <a:pt x="255" y="119"/>
                    <a:pt x="272" y="119"/>
                  </a:cubicBezTo>
                  <a:moveTo>
                    <a:pt x="272" y="51"/>
                  </a:moveTo>
                  <a:cubicBezTo>
                    <a:pt x="316" y="51"/>
                    <a:pt x="356" y="78"/>
                    <a:pt x="373" y="119"/>
                  </a:cubicBezTo>
                  <a:cubicBezTo>
                    <a:pt x="434" y="272"/>
                    <a:pt x="434" y="272"/>
                    <a:pt x="434" y="272"/>
                  </a:cubicBezTo>
                  <a:cubicBezTo>
                    <a:pt x="462" y="204"/>
                    <a:pt x="462" y="204"/>
                    <a:pt x="462" y="204"/>
                  </a:cubicBezTo>
                  <a:cubicBezTo>
                    <a:pt x="420" y="100"/>
                    <a:pt x="420" y="100"/>
                    <a:pt x="420" y="100"/>
                  </a:cubicBezTo>
                  <a:cubicBezTo>
                    <a:pt x="395" y="40"/>
                    <a:pt x="337" y="0"/>
                    <a:pt x="272" y="0"/>
                  </a:cubicBezTo>
                  <a:cubicBezTo>
                    <a:pt x="207" y="0"/>
                    <a:pt x="148" y="40"/>
                    <a:pt x="124" y="100"/>
                  </a:cubicBezTo>
                  <a:cubicBezTo>
                    <a:pt x="0" y="408"/>
                    <a:pt x="0" y="408"/>
                    <a:pt x="0" y="408"/>
                  </a:cubicBezTo>
                  <a:cubicBezTo>
                    <a:pt x="55" y="408"/>
                    <a:pt x="55" y="408"/>
                    <a:pt x="55" y="408"/>
                  </a:cubicBezTo>
                  <a:cubicBezTo>
                    <a:pt x="171" y="119"/>
                    <a:pt x="171" y="119"/>
                    <a:pt x="171" y="119"/>
                  </a:cubicBezTo>
                  <a:cubicBezTo>
                    <a:pt x="188" y="78"/>
                    <a:pt x="227" y="51"/>
                    <a:pt x="272" y="51"/>
                  </a:cubicBezTo>
                  <a:moveTo>
                    <a:pt x="552" y="26"/>
                  </a:moveTo>
                  <a:cubicBezTo>
                    <a:pt x="411" y="374"/>
                    <a:pt x="411" y="374"/>
                    <a:pt x="411" y="374"/>
                  </a:cubicBezTo>
                  <a:cubicBezTo>
                    <a:pt x="403" y="395"/>
                    <a:pt x="383" y="408"/>
                    <a:pt x="361" y="408"/>
                  </a:cubicBezTo>
                  <a:cubicBezTo>
                    <a:pt x="450" y="408"/>
                    <a:pt x="450" y="408"/>
                    <a:pt x="450" y="408"/>
                  </a:cubicBezTo>
                  <a:cubicBezTo>
                    <a:pt x="485" y="408"/>
                    <a:pt x="516" y="387"/>
                    <a:pt x="529" y="355"/>
                  </a:cubicBezTo>
                  <a:cubicBezTo>
                    <a:pt x="662" y="26"/>
                    <a:pt x="662" y="26"/>
                    <a:pt x="662" y="26"/>
                  </a:cubicBezTo>
                  <a:lnTo>
                    <a:pt x="55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84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73095" y="-82226"/>
            <a:ext cx="12338190" cy="70224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002346" y="2176992"/>
            <a:ext cx="4187309" cy="9387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5500" dirty="0" smtClean="0">
                <a:solidFill>
                  <a:schemeClr val="bg2"/>
                </a:solidFill>
              </a:rPr>
              <a:t>Q&amp;A</a:t>
            </a:r>
            <a:endParaRPr lang="en-US" sz="5500" dirty="0">
              <a:solidFill>
                <a:schemeClr val="bg2"/>
              </a:solidFill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5546725" y="6406217"/>
            <a:ext cx="5400676" cy="29238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bson"/>
                <a:ea typeface="+mn-ea"/>
                <a:cs typeface="Gibso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© 20</a:t>
            </a:r>
            <a:r>
              <a:rPr lang="ru-RU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2</a:t>
            </a: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1 </a:t>
            </a:r>
            <a:r>
              <a:rPr lang="en-US" sz="700" kern="1200" spc="0" baseline="0" dirty="0" err="1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NetCracker</a:t>
            </a: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 Technology Corporation.</a:t>
            </a:r>
            <a:endParaRPr lang="ru-RU" sz="700" kern="1200" spc="0" baseline="0" dirty="0" smtClean="0">
              <a:solidFill>
                <a:schemeClr val="accent4"/>
              </a:solidFill>
              <a:effectLst/>
              <a:latin typeface="+mn-lt"/>
              <a:ea typeface="+mn-ea"/>
              <a:cs typeface="Gibson"/>
            </a:endParaRPr>
          </a:p>
          <a:p>
            <a:pPr algn="l">
              <a:spcBef>
                <a:spcPts val="100"/>
              </a:spcBef>
              <a:spcAft>
                <a:spcPts val="0"/>
              </a:spcAft>
            </a:pPr>
            <a:r>
              <a:rPr lang="en-US" sz="6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NETCRACKER CONFIDENTIAL AND PROPRIETARY. </a:t>
            </a:r>
            <a:r>
              <a:rPr lang="en-US" sz="600" kern="1200" spc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This document contains proprietary and confidential information that may not be reproduced or disclosed to individuals that do not have a need to know. Disclose and distribute solely to those individuals that have a need to know.</a:t>
            </a:r>
            <a:endParaRPr lang="en-US" sz="600" kern="1200" spc="0" dirty="0">
              <a:solidFill>
                <a:schemeClr val="accent4"/>
              </a:solidFill>
              <a:effectLst/>
              <a:latin typeface="+mn-lt"/>
              <a:ea typeface="+mn-ea"/>
              <a:cs typeface="Gibson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644525" y="6415405"/>
            <a:ext cx="1195515" cy="238125"/>
            <a:chOff x="644525" y="5741988"/>
            <a:chExt cx="1195515" cy="238125"/>
          </a:xfrm>
          <a:solidFill>
            <a:schemeClr val="bg1"/>
          </a:solidFill>
        </p:grpSpPr>
        <p:grpSp>
          <p:nvGrpSpPr>
            <p:cNvPr id="7" name="Group 6"/>
            <p:cNvGrpSpPr>
              <a:grpSpLocks noChangeAspect="1"/>
            </p:cNvGrpSpPr>
            <p:nvPr userDrawn="1"/>
          </p:nvGrpSpPr>
          <p:grpSpPr>
            <a:xfrm>
              <a:off x="1081088" y="5831680"/>
              <a:ext cx="758952" cy="88401"/>
              <a:chOff x="1100138" y="5795963"/>
              <a:chExt cx="1117600" cy="130175"/>
            </a:xfrm>
            <a:grpFill/>
          </p:grpSpPr>
          <p:sp>
            <p:nvSpPr>
              <p:cNvPr id="11" name="Freeform 5"/>
              <p:cNvSpPr>
                <a:spLocks/>
              </p:cNvSpPr>
              <p:nvPr userDrawn="1"/>
            </p:nvSpPr>
            <p:spPr bwMode="auto">
              <a:xfrm>
                <a:off x="1100138" y="5834063"/>
                <a:ext cx="74613" cy="90488"/>
              </a:xfrm>
              <a:custGeom>
                <a:avLst/>
                <a:gdLst>
                  <a:gd name="T0" fmla="*/ 1 w 129"/>
                  <a:gd name="T1" fmla="*/ 44 h 154"/>
                  <a:gd name="T2" fmla="*/ 0 w 129"/>
                  <a:gd name="T3" fmla="*/ 3 h 154"/>
                  <a:gd name="T4" fmla="*/ 24 w 129"/>
                  <a:gd name="T5" fmla="*/ 3 h 154"/>
                  <a:gd name="T6" fmla="*/ 25 w 129"/>
                  <a:gd name="T7" fmla="*/ 28 h 154"/>
                  <a:gd name="T8" fmla="*/ 26 w 129"/>
                  <a:gd name="T9" fmla="*/ 28 h 154"/>
                  <a:gd name="T10" fmla="*/ 76 w 129"/>
                  <a:gd name="T11" fmla="*/ 0 h 154"/>
                  <a:gd name="T12" fmla="*/ 129 w 129"/>
                  <a:gd name="T13" fmla="*/ 64 h 154"/>
                  <a:gd name="T14" fmla="*/ 129 w 129"/>
                  <a:gd name="T15" fmla="*/ 154 h 154"/>
                  <a:gd name="T16" fmla="*/ 101 w 129"/>
                  <a:gd name="T17" fmla="*/ 154 h 154"/>
                  <a:gd name="T18" fmla="*/ 101 w 129"/>
                  <a:gd name="T19" fmla="*/ 67 h 154"/>
                  <a:gd name="T20" fmla="*/ 67 w 129"/>
                  <a:gd name="T21" fmla="*/ 23 h 154"/>
                  <a:gd name="T22" fmla="*/ 30 w 129"/>
                  <a:gd name="T23" fmla="*/ 51 h 154"/>
                  <a:gd name="T24" fmla="*/ 28 w 129"/>
                  <a:gd name="T25" fmla="*/ 63 h 154"/>
                  <a:gd name="T26" fmla="*/ 28 w 129"/>
                  <a:gd name="T27" fmla="*/ 154 h 154"/>
                  <a:gd name="T28" fmla="*/ 1 w 129"/>
                  <a:gd name="T29" fmla="*/ 154 h 154"/>
                  <a:gd name="T30" fmla="*/ 1 w 129"/>
                  <a:gd name="T31" fmla="*/ 4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9" h="154">
                    <a:moveTo>
                      <a:pt x="1" y="44"/>
                    </a:moveTo>
                    <a:cubicBezTo>
                      <a:pt x="1" y="29"/>
                      <a:pt x="1" y="16"/>
                      <a:pt x="0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34" y="14"/>
                      <a:pt x="51" y="0"/>
                      <a:pt x="76" y="0"/>
                    </a:cubicBezTo>
                    <a:cubicBezTo>
                      <a:pt x="96" y="0"/>
                      <a:pt x="129" y="12"/>
                      <a:pt x="129" y="64"/>
                    </a:cubicBezTo>
                    <a:cubicBezTo>
                      <a:pt x="129" y="154"/>
                      <a:pt x="129" y="154"/>
                      <a:pt x="129" y="154"/>
                    </a:cubicBezTo>
                    <a:cubicBezTo>
                      <a:pt x="101" y="154"/>
                      <a:pt x="101" y="154"/>
                      <a:pt x="101" y="154"/>
                    </a:cubicBezTo>
                    <a:cubicBezTo>
                      <a:pt x="101" y="67"/>
                      <a:pt x="101" y="67"/>
                      <a:pt x="101" y="67"/>
                    </a:cubicBezTo>
                    <a:cubicBezTo>
                      <a:pt x="101" y="43"/>
                      <a:pt x="92" y="23"/>
                      <a:pt x="67" y="23"/>
                    </a:cubicBezTo>
                    <a:cubicBezTo>
                      <a:pt x="49" y="23"/>
                      <a:pt x="35" y="35"/>
                      <a:pt x="30" y="51"/>
                    </a:cubicBezTo>
                    <a:cubicBezTo>
                      <a:pt x="29" y="54"/>
                      <a:pt x="28" y="59"/>
                      <a:pt x="28" y="6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1" y="154"/>
                      <a:pt x="1" y="154"/>
                      <a:pt x="1" y="154"/>
                    </a:cubicBezTo>
                    <a:lnTo>
                      <a:pt x="1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"/>
              <p:cNvSpPr>
                <a:spLocks noEditPoints="1"/>
              </p:cNvSpPr>
              <p:nvPr userDrawn="1"/>
            </p:nvSpPr>
            <p:spPr bwMode="auto">
              <a:xfrm>
                <a:off x="1193800" y="5834063"/>
                <a:ext cx="77788" cy="92075"/>
              </a:xfrm>
              <a:custGeom>
                <a:avLst/>
                <a:gdLst>
                  <a:gd name="T0" fmla="*/ 26 w 133"/>
                  <a:gd name="T1" fmla="*/ 84 h 157"/>
                  <a:gd name="T2" fmla="*/ 78 w 133"/>
                  <a:gd name="T3" fmla="*/ 136 h 157"/>
                  <a:gd name="T4" fmla="*/ 120 w 133"/>
                  <a:gd name="T5" fmla="*/ 128 h 157"/>
                  <a:gd name="T6" fmla="*/ 124 w 133"/>
                  <a:gd name="T7" fmla="*/ 147 h 157"/>
                  <a:gd name="T8" fmla="*/ 74 w 133"/>
                  <a:gd name="T9" fmla="*/ 157 h 157"/>
                  <a:gd name="T10" fmla="*/ 0 w 133"/>
                  <a:gd name="T11" fmla="*/ 81 h 157"/>
                  <a:gd name="T12" fmla="*/ 71 w 133"/>
                  <a:gd name="T13" fmla="*/ 0 h 157"/>
                  <a:gd name="T14" fmla="*/ 133 w 133"/>
                  <a:gd name="T15" fmla="*/ 71 h 157"/>
                  <a:gd name="T16" fmla="*/ 132 w 133"/>
                  <a:gd name="T17" fmla="*/ 84 h 157"/>
                  <a:gd name="T18" fmla="*/ 26 w 133"/>
                  <a:gd name="T19" fmla="*/ 84 h 157"/>
                  <a:gd name="T20" fmla="*/ 107 w 133"/>
                  <a:gd name="T21" fmla="*/ 64 h 157"/>
                  <a:gd name="T22" fmla="*/ 69 w 133"/>
                  <a:gd name="T23" fmla="*/ 20 h 157"/>
                  <a:gd name="T24" fmla="*/ 27 w 133"/>
                  <a:gd name="T25" fmla="*/ 64 h 157"/>
                  <a:gd name="T26" fmla="*/ 107 w 133"/>
                  <a:gd name="T27" fmla="*/ 64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157">
                    <a:moveTo>
                      <a:pt x="26" y="84"/>
                    </a:moveTo>
                    <a:cubicBezTo>
                      <a:pt x="27" y="120"/>
                      <a:pt x="51" y="136"/>
                      <a:pt x="78" y="136"/>
                    </a:cubicBezTo>
                    <a:cubicBezTo>
                      <a:pt x="98" y="136"/>
                      <a:pt x="109" y="132"/>
                      <a:pt x="120" y="128"/>
                    </a:cubicBezTo>
                    <a:cubicBezTo>
                      <a:pt x="124" y="147"/>
                      <a:pt x="124" y="147"/>
                      <a:pt x="124" y="147"/>
                    </a:cubicBezTo>
                    <a:cubicBezTo>
                      <a:pt x="115" y="152"/>
                      <a:pt x="98" y="157"/>
                      <a:pt x="74" y="157"/>
                    </a:cubicBezTo>
                    <a:cubicBezTo>
                      <a:pt x="28" y="157"/>
                      <a:pt x="0" y="126"/>
                      <a:pt x="0" y="81"/>
                    </a:cubicBezTo>
                    <a:cubicBezTo>
                      <a:pt x="0" y="36"/>
                      <a:pt x="27" y="0"/>
                      <a:pt x="71" y="0"/>
                    </a:cubicBezTo>
                    <a:cubicBezTo>
                      <a:pt x="120" y="0"/>
                      <a:pt x="133" y="43"/>
                      <a:pt x="133" y="71"/>
                    </a:cubicBezTo>
                    <a:cubicBezTo>
                      <a:pt x="133" y="76"/>
                      <a:pt x="132" y="81"/>
                      <a:pt x="132" y="84"/>
                    </a:cubicBezTo>
                    <a:lnTo>
                      <a:pt x="26" y="84"/>
                    </a:lnTo>
                    <a:close/>
                    <a:moveTo>
                      <a:pt x="107" y="64"/>
                    </a:moveTo>
                    <a:cubicBezTo>
                      <a:pt x="107" y="47"/>
                      <a:pt x="99" y="20"/>
                      <a:pt x="69" y="20"/>
                    </a:cubicBezTo>
                    <a:cubicBezTo>
                      <a:pt x="41" y="20"/>
                      <a:pt x="29" y="45"/>
                      <a:pt x="27" y="64"/>
                    </a:cubicBezTo>
                    <a:lnTo>
                      <a:pt x="107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7"/>
              <p:cNvSpPr>
                <a:spLocks/>
              </p:cNvSpPr>
              <p:nvPr userDrawn="1"/>
            </p:nvSpPr>
            <p:spPr bwMode="auto">
              <a:xfrm>
                <a:off x="1281113" y="5815013"/>
                <a:ext cx="52388" cy="111125"/>
              </a:xfrm>
              <a:custGeom>
                <a:avLst/>
                <a:gdLst>
                  <a:gd name="T0" fmla="*/ 50 w 89"/>
                  <a:gd name="T1" fmla="*/ 0 h 190"/>
                  <a:gd name="T2" fmla="*/ 50 w 89"/>
                  <a:gd name="T3" fmla="*/ 36 h 190"/>
                  <a:gd name="T4" fmla="*/ 89 w 89"/>
                  <a:gd name="T5" fmla="*/ 36 h 190"/>
                  <a:gd name="T6" fmla="*/ 89 w 89"/>
                  <a:gd name="T7" fmla="*/ 57 h 190"/>
                  <a:gd name="T8" fmla="*/ 50 w 89"/>
                  <a:gd name="T9" fmla="*/ 57 h 190"/>
                  <a:gd name="T10" fmla="*/ 50 w 89"/>
                  <a:gd name="T11" fmla="*/ 138 h 190"/>
                  <a:gd name="T12" fmla="*/ 70 w 89"/>
                  <a:gd name="T13" fmla="*/ 167 h 190"/>
                  <a:gd name="T14" fmla="*/ 86 w 89"/>
                  <a:gd name="T15" fmla="*/ 166 h 190"/>
                  <a:gd name="T16" fmla="*/ 87 w 89"/>
                  <a:gd name="T17" fmla="*/ 186 h 190"/>
                  <a:gd name="T18" fmla="*/ 63 w 89"/>
                  <a:gd name="T19" fmla="*/ 190 h 190"/>
                  <a:gd name="T20" fmla="*/ 34 w 89"/>
                  <a:gd name="T21" fmla="*/ 178 h 190"/>
                  <a:gd name="T22" fmla="*/ 23 w 89"/>
                  <a:gd name="T23" fmla="*/ 139 h 190"/>
                  <a:gd name="T24" fmla="*/ 23 w 89"/>
                  <a:gd name="T25" fmla="*/ 57 h 190"/>
                  <a:gd name="T26" fmla="*/ 0 w 89"/>
                  <a:gd name="T27" fmla="*/ 57 h 190"/>
                  <a:gd name="T28" fmla="*/ 0 w 89"/>
                  <a:gd name="T29" fmla="*/ 36 h 190"/>
                  <a:gd name="T30" fmla="*/ 23 w 89"/>
                  <a:gd name="T31" fmla="*/ 36 h 190"/>
                  <a:gd name="T32" fmla="*/ 23 w 89"/>
                  <a:gd name="T33" fmla="*/ 9 h 190"/>
                  <a:gd name="T34" fmla="*/ 50 w 89"/>
                  <a:gd name="T35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9" h="190">
                    <a:moveTo>
                      <a:pt x="50" y="0"/>
                    </a:moveTo>
                    <a:cubicBezTo>
                      <a:pt x="50" y="36"/>
                      <a:pt x="50" y="36"/>
                      <a:pt x="50" y="36"/>
                    </a:cubicBezTo>
                    <a:cubicBezTo>
                      <a:pt x="89" y="36"/>
                      <a:pt x="89" y="36"/>
                      <a:pt x="89" y="36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50" y="57"/>
                      <a:pt x="50" y="57"/>
                      <a:pt x="50" y="57"/>
                    </a:cubicBezTo>
                    <a:cubicBezTo>
                      <a:pt x="50" y="138"/>
                      <a:pt x="50" y="138"/>
                      <a:pt x="50" y="138"/>
                    </a:cubicBezTo>
                    <a:cubicBezTo>
                      <a:pt x="50" y="157"/>
                      <a:pt x="55" y="167"/>
                      <a:pt x="70" y="167"/>
                    </a:cubicBezTo>
                    <a:cubicBezTo>
                      <a:pt x="78" y="167"/>
                      <a:pt x="82" y="167"/>
                      <a:pt x="86" y="166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82" y="188"/>
                      <a:pt x="74" y="190"/>
                      <a:pt x="63" y="190"/>
                    </a:cubicBezTo>
                    <a:cubicBezTo>
                      <a:pt x="50" y="190"/>
                      <a:pt x="40" y="186"/>
                      <a:pt x="34" y="178"/>
                    </a:cubicBezTo>
                    <a:cubicBezTo>
                      <a:pt x="26" y="170"/>
                      <a:pt x="23" y="157"/>
                      <a:pt x="23" y="13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9"/>
                      <a:pt x="23" y="9"/>
                      <a:pt x="23" y="9"/>
                    </a:cubicBez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8"/>
              <p:cNvSpPr>
                <a:spLocks/>
              </p:cNvSpPr>
              <p:nvPr userDrawn="1"/>
            </p:nvSpPr>
            <p:spPr bwMode="auto">
              <a:xfrm>
                <a:off x="1343025" y="5834063"/>
                <a:ext cx="68263" cy="92075"/>
              </a:xfrm>
              <a:custGeom>
                <a:avLst/>
                <a:gdLst>
                  <a:gd name="T0" fmla="*/ 118 w 118"/>
                  <a:gd name="T1" fmla="*/ 148 h 157"/>
                  <a:gd name="T2" fmla="*/ 75 w 118"/>
                  <a:gd name="T3" fmla="*/ 157 h 157"/>
                  <a:gd name="T4" fmla="*/ 0 w 118"/>
                  <a:gd name="T5" fmla="*/ 80 h 157"/>
                  <a:gd name="T6" fmla="*/ 81 w 118"/>
                  <a:gd name="T7" fmla="*/ 0 h 157"/>
                  <a:gd name="T8" fmla="*/ 118 w 118"/>
                  <a:gd name="T9" fmla="*/ 8 h 157"/>
                  <a:gd name="T10" fmla="*/ 112 w 118"/>
                  <a:gd name="T11" fmla="*/ 29 h 157"/>
                  <a:gd name="T12" fmla="*/ 81 w 118"/>
                  <a:gd name="T13" fmla="*/ 22 h 157"/>
                  <a:gd name="T14" fmla="*/ 27 w 118"/>
                  <a:gd name="T15" fmla="*/ 79 h 157"/>
                  <a:gd name="T16" fmla="*/ 80 w 118"/>
                  <a:gd name="T17" fmla="*/ 135 h 157"/>
                  <a:gd name="T18" fmla="*/ 113 w 118"/>
                  <a:gd name="T19" fmla="*/ 128 h 157"/>
                  <a:gd name="T20" fmla="*/ 118 w 118"/>
                  <a:gd name="T21" fmla="*/ 148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157">
                    <a:moveTo>
                      <a:pt x="118" y="148"/>
                    </a:moveTo>
                    <a:cubicBezTo>
                      <a:pt x="111" y="152"/>
                      <a:pt x="95" y="157"/>
                      <a:pt x="75" y="157"/>
                    </a:cubicBezTo>
                    <a:cubicBezTo>
                      <a:pt x="29" y="157"/>
                      <a:pt x="0" y="126"/>
                      <a:pt x="0" y="80"/>
                    </a:cubicBezTo>
                    <a:cubicBezTo>
                      <a:pt x="0" y="34"/>
                      <a:pt x="31" y="0"/>
                      <a:pt x="81" y="0"/>
                    </a:cubicBezTo>
                    <a:cubicBezTo>
                      <a:pt x="97" y="0"/>
                      <a:pt x="111" y="4"/>
                      <a:pt x="118" y="8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06" y="25"/>
                      <a:pt x="95" y="22"/>
                      <a:pt x="81" y="22"/>
                    </a:cubicBezTo>
                    <a:cubicBezTo>
                      <a:pt x="46" y="22"/>
                      <a:pt x="27" y="48"/>
                      <a:pt x="27" y="79"/>
                    </a:cubicBezTo>
                    <a:cubicBezTo>
                      <a:pt x="27" y="114"/>
                      <a:pt x="50" y="135"/>
                      <a:pt x="80" y="135"/>
                    </a:cubicBezTo>
                    <a:cubicBezTo>
                      <a:pt x="95" y="135"/>
                      <a:pt x="105" y="131"/>
                      <a:pt x="113" y="128"/>
                    </a:cubicBezTo>
                    <a:lnTo>
                      <a:pt x="118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9"/>
              <p:cNvSpPr>
                <a:spLocks/>
              </p:cNvSpPr>
              <p:nvPr userDrawn="1"/>
            </p:nvSpPr>
            <p:spPr bwMode="auto">
              <a:xfrm>
                <a:off x="1428750" y="5834063"/>
                <a:ext cx="44450" cy="90488"/>
              </a:xfrm>
              <a:custGeom>
                <a:avLst/>
                <a:gdLst>
                  <a:gd name="T0" fmla="*/ 1 w 75"/>
                  <a:gd name="T1" fmla="*/ 50 h 154"/>
                  <a:gd name="T2" fmla="*/ 0 w 75"/>
                  <a:gd name="T3" fmla="*/ 3 h 154"/>
                  <a:gd name="T4" fmla="*/ 23 w 75"/>
                  <a:gd name="T5" fmla="*/ 3 h 154"/>
                  <a:gd name="T6" fmla="*/ 24 w 75"/>
                  <a:gd name="T7" fmla="*/ 33 h 154"/>
                  <a:gd name="T8" fmla="*/ 26 w 75"/>
                  <a:gd name="T9" fmla="*/ 33 h 154"/>
                  <a:gd name="T10" fmla="*/ 67 w 75"/>
                  <a:gd name="T11" fmla="*/ 0 h 154"/>
                  <a:gd name="T12" fmla="*/ 75 w 75"/>
                  <a:gd name="T13" fmla="*/ 1 h 154"/>
                  <a:gd name="T14" fmla="*/ 75 w 75"/>
                  <a:gd name="T15" fmla="*/ 27 h 154"/>
                  <a:gd name="T16" fmla="*/ 66 w 75"/>
                  <a:gd name="T17" fmla="*/ 26 h 154"/>
                  <a:gd name="T18" fmla="*/ 29 w 75"/>
                  <a:gd name="T19" fmla="*/ 61 h 154"/>
                  <a:gd name="T20" fmla="*/ 28 w 75"/>
                  <a:gd name="T21" fmla="*/ 74 h 154"/>
                  <a:gd name="T22" fmla="*/ 28 w 75"/>
                  <a:gd name="T23" fmla="*/ 154 h 154"/>
                  <a:gd name="T24" fmla="*/ 1 w 75"/>
                  <a:gd name="T25" fmla="*/ 154 h 154"/>
                  <a:gd name="T26" fmla="*/ 1 w 75"/>
                  <a:gd name="T27" fmla="*/ 5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5" h="154">
                    <a:moveTo>
                      <a:pt x="1" y="50"/>
                    </a:moveTo>
                    <a:cubicBezTo>
                      <a:pt x="1" y="33"/>
                      <a:pt x="0" y="17"/>
                      <a:pt x="0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32" y="13"/>
                      <a:pt x="49" y="0"/>
                      <a:pt x="67" y="0"/>
                    </a:cubicBezTo>
                    <a:cubicBezTo>
                      <a:pt x="70" y="0"/>
                      <a:pt x="72" y="0"/>
                      <a:pt x="75" y="1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2" y="26"/>
                      <a:pt x="69" y="26"/>
                      <a:pt x="66" y="26"/>
                    </a:cubicBezTo>
                    <a:cubicBezTo>
                      <a:pt x="46" y="26"/>
                      <a:pt x="33" y="40"/>
                      <a:pt x="29" y="61"/>
                    </a:cubicBezTo>
                    <a:cubicBezTo>
                      <a:pt x="28" y="65"/>
                      <a:pt x="28" y="69"/>
                      <a:pt x="28" y="74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1" y="154"/>
                      <a:pt x="1" y="154"/>
                      <a:pt x="1" y="154"/>
                    </a:cubicBezTo>
                    <a:lnTo>
                      <a:pt x="1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0"/>
              <p:cNvSpPr>
                <a:spLocks noEditPoints="1"/>
              </p:cNvSpPr>
              <p:nvPr userDrawn="1"/>
            </p:nvSpPr>
            <p:spPr bwMode="auto">
              <a:xfrm>
                <a:off x="1481138" y="5834063"/>
                <a:ext cx="69850" cy="92075"/>
              </a:xfrm>
              <a:custGeom>
                <a:avLst/>
                <a:gdLst>
                  <a:gd name="T0" fmla="*/ 117 w 120"/>
                  <a:gd name="T1" fmla="*/ 118 h 157"/>
                  <a:gd name="T2" fmla="*/ 120 w 120"/>
                  <a:gd name="T3" fmla="*/ 154 h 157"/>
                  <a:gd name="T4" fmla="*/ 95 w 120"/>
                  <a:gd name="T5" fmla="*/ 154 h 157"/>
                  <a:gd name="T6" fmla="*/ 93 w 120"/>
                  <a:gd name="T7" fmla="*/ 135 h 157"/>
                  <a:gd name="T8" fmla="*/ 92 w 120"/>
                  <a:gd name="T9" fmla="*/ 135 h 157"/>
                  <a:gd name="T10" fmla="*/ 46 w 120"/>
                  <a:gd name="T11" fmla="*/ 157 h 157"/>
                  <a:gd name="T12" fmla="*/ 0 w 120"/>
                  <a:gd name="T13" fmla="*/ 114 h 157"/>
                  <a:gd name="T14" fmla="*/ 90 w 120"/>
                  <a:gd name="T15" fmla="*/ 58 h 157"/>
                  <a:gd name="T16" fmla="*/ 90 w 120"/>
                  <a:gd name="T17" fmla="*/ 55 h 157"/>
                  <a:gd name="T18" fmla="*/ 56 w 120"/>
                  <a:gd name="T19" fmla="*/ 20 h 157"/>
                  <a:gd name="T20" fmla="*/ 17 w 120"/>
                  <a:gd name="T21" fmla="*/ 31 h 157"/>
                  <a:gd name="T22" fmla="*/ 11 w 120"/>
                  <a:gd name="T23" fmla="*/ 13 h 157"/>
                  <a:gd name="T24" fmla="*/ 60 w 120"/>
                  <a:gd name="T25" fmla="*/ 0 h 157"/>
                  <a:gd name="T26" fmla="*/ 117 w 120"/>
                  <a:gd name="T27" fmla="*/ 61 h 157"/>
                  <a:gd name="T28" fmla="*/ 117 w 120"/>
                  <a:gd name="T29" fmla="*/ 118 h 157"/>
                  <a:gd name="T30" fmla="*/ 91 w 120"/>
                  <a:gd name="T31" fmla="*/ 77 h 157"/>
                  <a:gd name="T32" fmla="*/ 27 w 120"/>
                  <a:gd name="T33" fmla="*/ 111 h 157"/>
                  <a:gd name="T34" fmla="*/ 53 w 120"/>
                  <a:gd name="T35" fmla="*/ 137 h 157"/>
                  <a:gd name="T36" fmla="*/ 89 w 120"/>
                  <a:gd name="T37" fmla="*/ 112 h 157"/>
                  <a:gd name="T38" fmla="*/ 91 w 120"/>
                  <a:gd name="T39" fmla="*/ 103 h 157"/>
                  <a:gd name="T40" fmla="*/ 91 w 120"/>
                  <a:gd name="T41" fmla="*/ 7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0" h="157">
                    <a:moveTo>
                      <a:pt x="117" y="118"/>
                    </a:moveTo>
                    <a:cubicBezTo>
                      <a:pt x="117" y="131"/>
                      <a:pt x="118" y="143"/>
                      <a:pt x="120" y="15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2" y="135"/>
                      <a:pt x="92" y="135"/>
                      <a:pt x="92" y="135"/>
                    </a:cubicBezTo>
                    <a:cubicBezTo>
                      <a:pt x="83" y="147"/>
                      <a:pt x="67" y="157"/>
                      <a:pt x="46" y="157"/>
                    </a:cubicBezTo>
                    <a:cubicBezTo>
                      <a:pt x="15" y="157"/>
                      <a:pt x="0" y="136"/>
                      <a:pt x="0" y="114"/>
                    </a:cubicBezTo>
                    <a:cubicBezTo>
                      <a:pt x="0" y="78"/>
                      <a:pt x="32" y="58"/>
                      <a:pt x="90" y="58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90" y="43"/>
                      <a:pt x="87" y="20"/>
                      <a:pt x="56" y="20"/>
                    </a:cubicBezTo>
                    <a:cubicBezTo>
                      <a:pt x="42" y="20"/>
                      <a:pt x="28" y="25"/>
                      <a:pt x="17" y="31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23" y="5"/>
                      <a:pt x="41" y="0"/>
                      <a:pt x="60" y="0"/>
                    </a:cubicBezTo>
                    <a:cubicBezTo>
                      <a:pt x="106" y="0"/>
                      <a:pt x="117" y="31"/>
                      <a:pt x="117" y="61"/>
                    </a:cubicBezTo>
                    <a:lnTo>
                      <a:pt x="117" y="118"/>
                    </a:lnTo>
                    <a:close/>
                    <a:moveTo>
                      <a:pt x="91" y="77"/>
                    </a:moveTo>
                    <a:cubicBezTo>
                      <a:pt x="61" y="76"/>
                      <a:pt x="27" y="82"/>
                      <a:pt x="27" y="111"/>
                    </a:cubicBezTo>
                    <a:cubicBezTo>
                      <a:pt x="27" y="129"/>
                      <a:pt x="39" y="137"/>
                      <a:pt x="53" y="137"/>
                    </a:cubicBezTo>
                    <a:cubicBezTo>
                      <a:pt x="73" y="137"/>
                      <a:pt x="85" y="124"/>
                      <a:pt x="89" y="112"/>
                    </a:cubicBezTo>
                    <a:cubicBezTo>
                      <a:pt x="90" y="109"/>
                      <a:pt x="91" y="106"/>
                      <a:pt x="91" y="103"/>
                    </a:cubicBezTo>
                    <a:lnTo>
                      <a:pt x="91" y="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1"/>
              <p:cNvSpPr>
                <a:spLocks/>
              </p:cNvSpPr>
              <p:nvPr userDrawn="1"/>
            </p:nvSpPr>
            <p:spPr bwMode="auto">
              <a:xfrm>
                <a:off x="1568450" y="5834063"/>
                <a:ext cx="68263" cy="92075"/>
              </a:xfrm>
              <a:custGeom>
                <a:avLst/>
                <a:gdLst>
                  <a:gd name="T0" fmla="*/ 117 w 118"/>
                  <a:gd name="T1" fmla="*/ 148 h 157"/>
                  <a:gd name="T2" fmla="*/ 74 w 118"/>
                  <a:gd name="T3" fmla="*/ 157 h 157"/>
                  <a:gd name="T4" fmla="*/ 0 w 118"/>
                  <a:gd name="T5" fmla="*/ 80 h 157"/>
                  <a:gd name="T6" fmla="*/ 80 w 118"/>
                  <a:gd name="T7" fmla="*/ 0 h 157"/>
                  <a:gd name="T8" fmla="*/ 118 w 118"/>
                  <a:gd name="T9" fmla="*/ 8 h 157"/>
                  <a:gd name="T10" fmla="*/ 112 w 118"/>
                  <a:gd name="T11" fmla="*/ 29 h 157"/>
                  <a:gd name="T12" fmla="*/ 80 w 118"/>
                  <a:gd name="T13" fmla="*/ 22 h 157"/>
                  <a:gd name="T14" fmla="*/ 27 w 118"/>
                  <a:gd name="T15" fmla="*/ 79 h 157"/>
                  <a:gd name="T16" fmla="*/ 79 w 118"/>
                  <a:gd name="T17" fmla="*/ 135 h 157"/>
                  <a:gd name="T18" fmla="*/ 113 w 118"/>
                  <a:gd name="T19" fmla="*/ 128 h 157"/>
                  <a:gd name="T20" fmla="*/ 117 w 118"/>
                  <a:gd name="T21" fmla="*/ 148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157">
                    <a:moveTo>
                      <a:pt x="117" y="148"/>
                    </a:moveTo>
                    <a:cubicBezTo>
                      <a:pt x="110" y="152"/>
                      <a:pt x="94" y="157"/>
                      <a:pt x="74" y="157"/>
                    </a:cubicBezTo>
                    <a:cubicBezTo>
                      <a:pt x="29" y="157"/>
                      <a:pt x="0" y="126"/>
                      <a:pt x="0" y="80"/>
                    </a:cubicBezTo>
                    <a:cubicBezTo>
                      <a:pt x="0" y="34"/>
                      <a:pt x="31" y="0"/>
                      <a:pt x="80" y="0"/>
                    </a:cubicBezTo>
                    <a:cubicBezTo>
                      <a:pt x="96" y="0"/>
                      <a:pt x="111" y="4"/>
                      <a:pt x="118" y="8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05" y="25"/>
                      <a:pt x="95" y="22"/>
                      <a:pt x="80" y="22"/>
                    </a:cubicBezTo>
                    <a:cubicBezTo>
                      <a:pt x="46" y="22"/>
                      <a:pt x="27" y="48"/>
                      <a:pt x="27" y="79"/>
                    </a:cubicBezTo>
                    <a:cubicBezTo>
                      <a:pt x="27" y="114"/>
                      <a:pt x="49" y="135"/>
                      <a:pt x="79" y="135"/>
                    </a:cubicBezTo>
                    <a:cubicBezTo>
                      <a:pt x="95" y="135"/>
                      <a:pt x="105" y="131"/>
                      <a:pt x="113" y="128"/>
                    </a:cubicBezTo>
                    <a:lnTo>
                      <a:pt x="117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2"/>
              <p:cNvSpPr>
                <a:spLocks/>
              </p:cNvSpPr>
              <p:nvPr userDrawn="1"/>
            </p:nvSpPr>
            <p:spPr bwMode="auto">
              <a:xfrm>
                <a:off x="1654175" y="5795963"/>
                <a:ext cx="73025" cy="128588"/>
              </a:xfrm>
              <a:custGeom>
                <a:avLst/>
                <a:gdLst>
                  <a:gd name="T0" fmla="*/ 27 w 126"/>
                  <a:gd name="T1" fmla="*/ 139 h 221"/>
                  <a:gd name="T2" fmla="*/ 28 w 126"/>
                  <a:gd name="T3" fmla="*/ 139 h 221"/>
                  <a:gd name="T4" fmla="*/ 41 w 126"/>
                  <a:gd name="T5" fmla="*/ 122 h 221"/>
                  <a:gd name="T6" fmla="*/ 86 w 126"/>
                  <a:gd name="T7" fmla="*/ 70 h 221"/>
                  <a:gd name="T8" fmla="*/ 118 w 126"/>
                  <a:gd name="T9" fmla="*/ 70 h 221"/>
                  <a:gd name="T10" fmla="*/ 60 w 126"/>
                  <a:gd name="T11" fmla="*/ 132 h 221"/>
                  <a:gd name="T12" fmla="*/ 126 w 126"/>
                  <a:gd name="T13" fmla="*/ 221 h 221"/>
                  <a:gd name="T14" fmla="*/ 93 w 126"/>
                  <a:gd name="T15" fmla="*/ 221 h 221"/>
                  <a:gd name="T16" fmla="*/ 41 w 126"/>
                  <a:gd name="T17" fmla="*/ 149 h 221"/>
                  <a:gd name="T18" fmla="*/ 27 w 126"/>
                  <a:gd name="T19" fmla="*/ 164 h 221"/>
                  <a:gd name="T20" fmla="*/ 27 w 126"/>
                  <a:gd name="T21" fmla="*/ 221 h 221"/>
                  <a:gd name="T22" fmla="*/ 0 w 126"/>
                  <a:gd name="T23" fmla="*/ 221 h 221"/>
                  <a:gd name="T24" fmla="*/ 0 w 126"/>
                  <a:gd name="T25" fmla="*/ 0 h 221"/>
                  <a:gd name="T26" fmla="*/ 27 w 126"/>
                  <a:gd name="T27" fmla="*/ 0 h 221"/>
                  <a:gd name="T28" fmla="*/ 27 w 126"/>
                  <a:gd name="T29" fmla="*/ 13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6" h="221">
                    <a:moveTo>
                      <a:pt x="27" y="139"/>
                    </a:moveTo>
                    <a:cubicBezTo>
                      <a:pt x="28" y="139"/>
                      <a:pt x="28" y="139"/>
                      <a:pt x="28" y="139"/>
                    </a:cubicBezTo>
                    <a:cubicBezTo>
                      <a:pt x="32" y="134"/>
                      <a:pt x="37" y="128"/>
                      <a:pt x="41" y="122"/>
                    </a:cubicBezTo>
                    <a:cubicBezTo>
                      <a:pt x="86" y="70"/>
                      <a:pt x="86" y="70"/>
                      <a:pt x="86" y="70"/>
                    </a:cubicBezTo>
                    <a:cubicBezTo>
                      <a:pt x="118" y="70"/>
                      <a:pt x="118" y="70"/>
                      <a:pt x="118" y="70"/>
                    </a:cubicBezTo>
                    <a:cubicBezTo>
                      <a:pt x="60" y="132"/>
                      <a:pt x="60" y="132"/>
                      <a:pt x="60" y="132"/>
                    </a:cubicBezTo>
                    <a:cubicBezTo>
                      <a:pt x="126" y="221"/>
                      <a:pt x="126" y="221"/>
                      <a:pt x="126" y="221"/>
                    </a:cubicBezTo>
                    <a:cubicBezTo>
                      <a:pt x="93" y="221"/>
                      <a:pt x="93" y="221"/>
                      <a:pt x="93" y="221"/>
                    </a:cubicBezTo>
                    <a:cubicBezTo>
                      <a:pt x="41" y="149"/>
                      <a:pt x="41" y="149"/>
                      <a:pt x="41" y="149"/>
                    </a:cubicBezTo>
                    <a:cubicBezTo>
                      <a:pt x="27" y="164"/>
                      <a:pt x="27" y="164"/>
                      <a:pt x="27" y="164"/>
                    </a:cubicBezTo>
                    <a:cubicBezTo>
                      <a:pt x="27" y="221"/>
                      <a:pt x="27" y="221"/>
                      <a:pt x="27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27" y="0"/>
                      <a:pt x="27" y="0"/>
                    </a:cubicBezTo>
                    <a:lnTo>
                      <a:pt x="27" y="1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3"/>
              <p:cNvSpPr>
                <a:spLocks noEditPoints="1"/>
              </p:cNvSpPr>
              <p:nvPr userDrawn="1"/>
            </p:nvSpPr>
            <p:spPr bwMode="auto">
              <a:xfrm>
                <a:off x="1731963" y="5834063"/>
                <a:ext cx="77788" cy="92075"/>
              </a:xfrm>
              <a:custGeom>
                <a:avLst/>
                <a:gdLst>
                  <a:gd name="T0" fmla="*/ 26 w 133"/>
                  <a:gd name="T1" fmla="*/ 84 h 157"/>
                  <a:gd name="T2" fmla="*/ 78 w 133"/>
                  <a:gd name="T3" fmla="*/ 136 h 157"/>
                  <a:gd name="T4" fmla="*/ 119 w 133"/>
                  <a:gd name="T5" fmla="*/ 128 h 157"/>
                  <a:gd name="T6" fmla="*/ 124 w 133"/>
                  <a:gd name="T7" fmla="*/ 147 h 157"/>
                  <a:gd name="T8" fmla="*/ 74 w 133"/>
                  <a:gd name="T9" fmla="*/ 157 h 157"/>
                  <a:gd name="T10" fmla="*/ 0 w 133"/>
                  <a:gd name="T11" fmla="*/ 81 h 157"/>
                  <a:gd name="T12" fmla="*/ 71 w 133"/>
                  <a:gd name="T13" fmla="*/ 0 h 157"/>
                  <a:gd name="T14" fmla="*/ 133 w 133"/>
                  <a:gd name="T15" fmla="*/ 71 h 157"/>
                  <a:gd name="T16" fmla="*/ 132 w 133"/>
                  <a:gd name="T17" fmla="*/ 84 h 157"/>
                  <a:gd name="T18" fmla="*/ 26 w 133"/>
                  <a:gd name="T19" fmla="*/ 84 h 157"/>
                  <a:gd name="T20" fmla="*/ 106 w 133"/>
                  <a:gd name="T21" fmla="*/ 64 h 157"/>
                  <a:gd name="T22" fmla="*/ 69 w 133"/>
                  <a:gd name="T23" fmla="*/ 20 h 157"/>
                  <a:gd name="T24" fmla="*/ 27 w 133"/>
                  <a:gd name="T25" fmla="*/ 64 h 157"/>
                  <a:gd name="T26" fmla="*/ 106 w 133"/>
                  <a:gd name="T27" fmla="*/ 64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157">
                    <a:moveTo>
                      <a:pt x="26" y="84"/>
                    </a:moveTo>
                    <a:cubicBezTo>
                      <a:pt x="27" y="120"/>
                      <a:pt x="50" y="136"/>
                      <a:pt x="78" y="136"/>
                    </a:cubicBezTo>
                    <a:cubicBezTo>
                      <a:pt x="97" y="136"/>
                      <a:pt x="109" y="132"/>
                      <a:pt x="119" y="128"/>
                    </a:cubicBezTo>
                    <a:cubicBezTo>
                      <a:pt x="124" y="147"/>
                      <a:pt x="124" y="147"/>
                      <a:pt x="124" y="147"/>
                    </a:cubicBezTo>
                    <a:cubicBezTo>
                      <a:pt x="114" y="152"/>
                      <a:pt x="98" y="157"/>
                      <a:pt x="74" y="157"/>
                    </a:cubicBezTo>
                    <a:cubicBezTo>
                      <a:pt x="28" y="157"/>
                      <a:pt x="0" y="126"/>
                      <a:pt x="0" y="81"/>
                    </a:cubicBezTo>
                    <a:cubicBezTo>
                      <a:pt x="0" y="36"/>
                      <a:pt x="27" y="0"/>
                      <a:pt x="71" y="0"/>
                    </a:cubicBezTo>
                    <a:cubicBezTo>
                      <a:pt x="120" y="0"/>
                      <a:pt x="133" y="43"/>
                      <a:pt x="133" y="71"/>
                    </a:cubicBezTo>
                    <a:cubicBezTo>
                      <a:pt x="133" y="76"/>
                      <a:pt x="132" y="81"/>
                      <a:pt x="132" y="84"/>
                    </a:cubicBezTo>
                    <a:lnTo>
                      <a:pt x="26" y="84"/>
                    </a:lnTo>
                    <a:close/>
                    <a:moveTo>
                      <a:pt x="106" y="64"/>
                    </a:moveTo>
                    <a:cubicBezTo>
                      <a:pt x="107" y="47"/>
                      <a:pt x="99" y="20"/>
                      <a:pt x="69" y="20"/>
                    </a:cubicBezTo>
                    <a:cubicBezTo>
                      <a:pt x="41" y="20"/>
                      <a:pt x="29" y="45"/>
                      <a:pt x="27" y="64"/>
                    </a:cubicBezTo>
                    <a:lnTo>
                      <a:pt x="10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4"/>
              <p:cNvSpPr>
                <a:spLocks/>
              </p:cNvSpPr>
              <p:nvPr userDrawn="1"/>
            </p:nvSpPr>
            <p:spPr bwMode="auto">
              <a:xfrm>
                <a:off x="1828800" y="5834063"/>
                <a:ext cx="42863" cy="90488"/>
              </a:xfrm>
              <a:custGeom>
                <a:avLst/>
                <a:gdLst>
                  <a:gd name="T0" fmla="*/ 2 w 76"/>
                  <a:gd name="T1" fmla="*/ 50 h 154"/>
                  <a:gd name="T2" fmla="*/ 0 w 76"/>
                  <a:gd name="T3" fmla="*/ 3 h 154"/>
                  <a:gd name="T4" fmla="*/ 24 w 76"/>
                  <a:gd name="T5" fmla="*/ 3 h 154"/>
                  <a:gd name="T6" fmla="*/ 25 w 76"/>
                  <a:gd name="T7" fmla="*/ 33 h 154"/>
                  <a:gd name="T8" fmla="*/ 26 w 76"/>
                  <a:gd name="T9" fmla="*/ 33 h 154"/>
                  <a:gd name="T10" fmla="*/ 68 w 76"/>
                  <a:gd name="T11" fmla="*/ 0 h 154"/>
                  <a:gd name="T12" fmla="*/ 76 w 76"/>
                  <a:gd name="T13" fmla="*/ 1 h 154"/>
                  <a:gd name="T14" fmla="*/ 76 w 76"/>
                  <a:gd name="T15" fmla="*/ 27 h 154"/>
                  <a:gd name="T16" fmla="*/ 66 w 76"/>
                  <a:gd name="T17" fmla="*/ 26 h 154"/>
                  <a:gd name="T18" fmla="*/ 30 w 76"/>
                  <a:gd name="T19" fmla="*/ 61 h 154"/>
                  <a:gd name="T20" fmla="*/ 29 w 76"/>
                  <a:gd name="T21" fmla="*/ 74 h 154"/>
                  <a:gd name="T22" fmla="*/ 29 w 76"/>
                  <a:gd name="T23" fmla="*/ 154 h 154"/>
                  <a:gd name="T24" fmla="*/ 2 w 76"/>
                  <a:gd name="T25" fmla="*/ 154 h 154"/>
                  <a:gd name="T26" fmla="*/ 2 w 76"/>
                  <a:gd name="T27" fmla="*/ 5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154">
                    <a:moveTo>
                      <a:pt x="2" y="50"/>
                    </a:moveTo>
                    <a:cubicBezTo>
                      <a:pt x="2" y="33"/>
                      <a:pt x="1" y="17"/>
                      <a:pt x="0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33" y="13"/>
                      <a:pt x="50" y="0"/>
                      <a:pt x="68" y="0"/>
                    </a:cubicBezTo>
                    <a:cubicBezTo>
                      <a:pt x="71" y="0"/>
                      <a:pt x="73" y="0"/>
                      <a:pt x="76" y="1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3" y="26"/>
                      <a:pt x="70" y="26"/>
                      <a:pt x="66" y="26"/>
                    </a:cubicBezTo>
                    <a:cubicBezTo>
                      <a:pt x="47" y="26"/>
                      <a:pt x="34" y="40"/>
                      <a:pt x="30" y="61"/>
                    </a:cubicBezTo>
                    <a:cubicBezTo>
                      <a:pt x="29" y="65"/>
                      <a:pt x="29" y="69"/>
                      <a:pt x="29" y="74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" y="154"/>
                      <a:pt x="2" y="154"/>
                      <a:pt x="2" y="154"/>
                    </a:cubicBezTo>
                    <a:lnTo>
                      <a:pt x="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5"/>
              <p:cNvSpPr>
                <a:spLocks/>
              </p:cNvSpPr>
              <p:nvPr userDrawn="1"/>
            </p:nvSpPr>
            <p:spPr bwMode="auto">
              <a:xfrm>
                <a:off x="1874838" y="5903913"/>
                <a:ext cx="20638" cy="22225"/>
              </a:xfrm>
              <a:custGeom>
                <a:avLst/>
                <a:gdLst>
                  <a:gd name="T0" fmla="*/ 18 w 37"/>
                  <a:gd name="T1" fmla="*/ 39 h 39"/>
                  <a:gd name="T2" fmla="*/ 0 w 37"/>
                  <a:gd name="T3" fmla="*/ 20 h 39"/>
                  <a:gd name="T4" fmla="*/ 19 w 37"/>
                  <a:gd name="T5" fmla="*/ 0 h 39"/>
                  <a:gd name="T6" fmla="*/ 37 w 37"/>
                  <a:gd name="T7" fmla="*/ 20 h 39"/>
                  <a:gd name="T8" fmla="*/ 18 w 37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9">
                    <a:moveTo>
                      <a:pt x="18" y="39"/>
                    </a:moveTo>
                    <a:cubicBezTo>
                      <a:pt x="8" y="39"/>
                      <a:pt x="0" y="31"/>
                      <a:pt x="0" y="20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30" y="0"/>
                      <a:pt x="37" y="8"/>
                      <a:pt x="37" y="20"/>
                    </a:cubicBezTo>
                    <a:cubicBezTo>
                      <a:pt x="37" y="31"/>
                      <a:pt x="30" y="39"/>
                      <a:pt x="18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6"/>
              <p:cNvSpPr>
                <a:spLocks/>
              </p:cNvSpPr>
              <p:nvPr userDrawn="1"/>
            </p:nvSpPr>
            <p:spPr bwMode="auto">
              <a:xfrm>
                <a:off x="1909763" y="5834063"/>
                <a:ext cx="68263" cy="92075"/>
              </a:xfrm>
              <a:custGeom>
                <a:avLst/>
                <a:gdLst>
                  <a:gd name="T0" fmla="*/ 118 w 119"/>
                  <a:gd name="T1" fmla="*/ 148 h 157"/>
                  <a:gd name="T2" fmla="*/ 75 w 119"/>
                  <a:gd name="T3" fmla="*/ 157 h 157"/>
                  <a:gd name="T4" fmla="*/ 0 w 119"/>
                  <a:gd name="T5" fmla="*/ 80 h 157"/>
                  <a:gd name="T6" fmla="*/ 81 w 119"/>
                  <a:gd name="T7" fmla="*/ 0 h 157"/>
                  <a:gd name="T8" fmla="*/ 119 w 119"/>
                  <a:gd name="T9" fmla="*/ 8 h 157"/>
                  <a:gd name="T10" fmla="*/ 112 w 119"/>
                  <a:gd name="T11" fmla="*/ 29 h 157"/>
                  <a:gd name="T12" fmla="*/ 81 w 119"/>
                  <a:gd name="T13" fmla="*/ 22 h 157"/>
                  <a:gd name="T14" fmla="*/ 28 w 119"/>
                  <a:gd name="T15" fmla="*/ 79 h 157"/>
                  <a:gd name="T16" fmla="*/ 80 w 119"/>
                  <a:gd name="T17" fmla="*/ 135 h 157"/>
                  <a:gd name="T18" fmla="*/ 113 w 119"/>
                  <a:gd name="T19" fmla="*/ 128 h 157"/>
                  <a:gd name="T20" fmla="*/ 118 w 119"/>
                  <a:gd name="T21" fmla="*/ 148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9" h="157">
                    <a:moveTo>
                      <a:pt x="118" y="148"/>
                    </a:moveTo>
                    <a:cubicBezTo>
                      <a:pt x="111" y="152"/>
                      <a:pt x="95" y="157"/>
                      <a:pt x="75" y="157"/>
                    </a:cubicBezTo>
                    <a:cubicBezTo>
                      <a:pt x="30" y="157"/>
                      <a:pt x="0" y="126"/>
                      <a:pt x="0" y="80"/>
                    </a:cubicBezTo>
                    <a:cubicBezTo>
                      <a:pt x="0" y="34"/>
                      <a:pt x="32" y="0"/>
                      <a:pt x="81" y="0"/>
                    </a:cubicBezTo>
                    <a:cubicBezTo>
                      <a:pt x="97" y="0"/>
                      <a:pt x="111" y="4"/>
                      <a:pt x="119" y="8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06" y="25"/>
                      <a:pt x="96" y="22"/>
                      <a:pt x="81" y="22"/>
                    </a:cubicBezTo>
                    <a:cubicBezTo>
                      <a:pt x="46" y="22"/>
                      <a:pt x="28" y="48"/>
                      <a:pt x="28" y="79"/>
                    </a:cubicBezTo>
                    <a:cubicBezTo>
                      <a:pt x="28" y="114"/>
                      <a:pt x="50" y="135"/>
                      <a:pt x="80" y="135"/>
                    </a:cubicBezTo>
                    <a:cubicBezTo>
                      <a:pt x="95" y="135"/>
                      <a:pt x="106" y="131"/>
                      <a:pt x="113" y="128"/>
                    </a:cubicBezTo>
                    <a:lnTo>
                      <a:pt x="118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7"/>
              <p:cNvSpPr>
                <a:spLocks noEditPoints="1"/>
              </p:cNvSpPr>
              <p:nvPr userDrawn="1"/>
            </p:nvSpPr>
            <p:spPr bwMode="auto">
              <a:xfrm>
                <a:off x="1989138" y="5834063"/>
                <a:ext cx="84138" cy="92075"/>
              </a:xfrm>
              <a:custGeom>
                <a:avLst/>
                <a:gdLst>
                  <a:gd name="T0" fmla="*/ 147 w 147"/>
                  <a:gd name="T1" fmla="*/ 77 h 157"/>
                  <a:gd name="T2" fmla="*/ 72 w 147"/>
                  <a:gd name="T3" fmla="*/ 157 h 157"/>
                  <a:gd name="T4" fmla="*/ 0 w 147"/>
                  <a:gd name="T5" fmla="*/ 80 h 157"/>
                  <a:gd name="T6" fmla="*/ 75 w 147"/>
                  <a:gd name="T7" fmla="*/ 0 h 157"/>
                  <a:gd name="T8" fmla="*/ 147 w 147"/>
                  <a:gd name="T9" fmla="*/ 77 h 157"/>
                  <a:gd name="T10" fmla="*/ 28 w 147"/>
                  <a:gd name="T11" fmla="*/ 79 h 157"/>
                  <a:gd name="T12" fmla="*/ 74 w 147"/>
                  <a:gd name="T13" fmla="*/ 137 h 157"/>
                  <a:gd name="T14" fmla="*/ 119 w 147"/>
                  <a:gd name="T15" fmla="*/ 78 h 157"/>
                  <a:gd name="T16" fmla="*/ 74 w 147"/>
                  <a:gd name="T17" fmla="*/ 21 h 157"/>
                  <a:gd name="T18" fmla="*/ 28 w 147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7" h="157">
                    <a:moveTo>
                      <a:pt x="147" y="77"/>
                    </a:moveTo>
                    <a:cubicBezTo>
                      <a:pt x="147" y="133"/>
                      <a:pt x="109" y="157"/>
                      <a:pt x="72" y="157"/>
                    </a:cubicBezTo>
                    <a:cubicBezTo>
                      <a:pt x="32" y="157"/>
                      <a:pt x="0" y="127"/>
                      <a:pt x="0" y="80"/>
                    </a:cubicBezTo>
                    <a:cubicBezTo>
                      <a:pt x="0" y="30"/>
                      <a:pt x="33" y="0"/>
                      <a:pt x="75" y="0"/>
                    </a:cubicBezTo>
                    <a:cubicBezTo>
                      <a:pt x="118" y="0"/>
                      <a:pt x="147" y="31"/>
                      <a:pt x="147" y="77"/>
                    </a:cubicBezTo>
                    <a:close/>
                    <a:moveTo>
                      <a:pt x="28" y="79"/>
                    </a:moveTo>
                    <a:cubicBezTo>
                      <a:pt x="28" y="112"/>
                      <a:pt x="47" y="137"/>
                      <a:pt x="74" y="137"/>
                    </a:cubicBezTo>
                    <a:cubicBezTo>
                      <a:pt x="100" y="137"/>
                      <a:pt x="119" y="112"/>
                      <a:pt x="119" y="78"/>
                    </a:cubicBezTo>
                    <a:cubicBezTo>
                      <a:pt x="119" y="53"/>
                      <a:pt x="106" y="21"/>
                      <a:pt x="74" y="21"/>
                    </a:cubicBezTo>
                    <a:cubicBezTo>
                      <a:pt x="42" y="21"/>
                      <a:pt x="28" y="50"/>
                      <a:pt x="2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8"/>
              <p:cNvSpPr>
                <a:spLocks/>
              </p:cNvSpPr>
              <p:nvPr userDrawn="1"/>
            </p:nvSpPr>
            <p:spPr bwMode="auto">
              <a:xfrm>
                <a:off x="2092325" y="5834063"/>
                <a:ext cx="125413" cy="90488"/>
              </a:xfrm>
              <a:custGeom>
                <a:avLst/>
                <a:gdLst>
                  <a:gd name="T0" fmla="*/ 2 w 216"/>
                  <a:gd name="T1" fmla="*/ 44 h 154"/>
                  <a:gd name="T2" fmla="*/ 0 w 216"/>
                  <a:gd name="T3" fmla="*/ 3 h 154"/>
                  <a:gd name="T4" fmla="*/ 24 w 216"/>
                  <a:gd name="T5" fmla="*/ 3 h 154"/>
                  <a:gd name="T6" fmla="*/ 26 w 216"/>
                  <a:gd name="T7" fmla="*/ 28 h 154"/>
                  <a:gd name="T8" fmla="*/ 26 w 216"/>
                  <a:gd name="T9" fmla="*/ 28 h 154"/>
                  <a:gd name="T10" fmla="*/ 74 w 216"/>
                  <a:gd name="T11" fmla="*/ 0 h 154"/>
                  <a:gd name="T12" fmla="*/ 116 w 216"/>
                  <a:gd name="T13" fmla="*/ 30 h 154"/>
                  <a:gd name="T14" fmla="*/ 117 w 216"/>
                  <a:gd name="T15" fmla="*/ 30 h 154"/>
                  <a:gd name="T16" fmla="*/ 134 w 216"/>
                  <a:gd name="T17" fmla="*/ 11 h 154"/>
                  <a:gd name="T18" fmla="*/ 167 w 216"/>
                  <a:gd name="T19" fmla="*/ 0 h 154"/>
                  <a:gd name="T20" fmla="*/ 216 w 216"/>
                  <a:gd name="T21" fmla="*/ 65 h 154"/>
                  <a:gd name="T22" fmla="*/ 216 w 216"/>
                  <a:gd name="T23" fmla="*/ 154 h 154"/>
                  <a:gd name="T24" fmla="*/ 189 w 216"/>
                  <a:gd name="T25" fmla="*/ 154 h 154"/>
                  <a:gd name="T26" fmla="*/ 189 w 216"/>
                  <a:gd name="T27" fmla="*/ 69 h 154"/>
                  <a:gd name="T28" fmla="*/ 157 w 216"/>
                  <a:gd name="T29" fmla="*/ 22 h 154"/>
                  <a:gd name="T30" fmla="*/ 125 w 216"/>
                  <a:gd name="T31" fmla="*/ 47 h 154"/>
                  <a:gd name="T32" fmla="*/ 122 w 216"/>
                  <a:gd name="T33" fmla="*/ 61 h 154"/>
                  <a:gd name="T34" fmla="*/ 122 w 216"/>
                  <a:gd name="T35" fmla="*/ 154 h 154"/>
                  <a:gd name="T36" fmla="*/ 96 w 216"/>
                  <a:gd name="T37" fmla="*/ 154 h 154"/>
                  <a:gd name="T38" fmla="*/ 96 w 216"/>
                  <a:gd name="T39" fmla="*/ 64 h 154"/>
                  <a:gd name="T40" fmla="*/ 64 w 216"/>
                  <a:gd name="T41" fmla="*/ 22 h 154"/>
                  <a:gd name="T42" fmla="*/ 30 w 216"/>
                  <a:gd name="T43" fmla="*/ 50 h 154"/>
                  <a:gd name="T44" fmla="*/ 28 w 216"/>
                  <a:gd name="T45" fmla="*/ 63 h 154"/>
                  <a:gd name="T46" fmla="*/ 28 w 216"/>
                  <a:gd name="T47" fmla="*/ 154 h 154"/>
                  <a:gd name="T48" fmla="*/ 2 w 216"/>
                  <a:gd name="T49" fmla="*/ 154 h 154"/>
                  <a:gd name="T50" fmla="*/ 2 w 216"/>
                  <a:gd name="T51" fmla="*/ 4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6" h="154">
                    <a:moveTo>
                      <a:pt x="2" y="44"/>
                    </a:moveTo>
                    <a:cubicBezTo>
                      <a:pt x="2" y="29"/>
                      <a:pt x="1" y="16"/>
                      <a:pt x="0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35" y="13"/>
                      <a:pt x="49" y="0"/>
                      <a:pt x="74" y="0"/>
                    </a:cubicBezTo>
                    <a:cubicBezTo>
                      <a:pt x="94" y="0"/>
                      <a:pt x="110" y="12"/>
                      <a:pt x="116" y="30"/>
                    </a:cubicBezTo>
                    <a:cubicBezTo>
                      <a:pt x="117" y="30"/>
                      <a:pt x="117" y="30"/>
                      <a:pt x="117" y="30"/>
                    </a:cubicBezTo>
                    <a:cubicBezTo>
                      <a:pt x="121" y="22"/>
                      <a:pt x="127" y="15"/>
                      <a:pt x="134" y="11"/>
                    </a:cubicBezTo>
                    <a:cubicBezTo>
                      <a:pt x="143" y="4"/>
                      <a:pt x="152" y="0"/>
                      <a:pt x="167" y="0"/>
                    </a:cubicBezTo>
                    <a:cubicBezTo>
                      <a:pt x="187" y="0"/>
                      <a:pt x="216" y="13"/>
                      <a:pt x="216" y="65"/>
                    </a:cubicBezTo>
                    <a:cubicBezTo>
                      <a:pt x="216" y="154"/>
                      <a:pt x="216" y="154"/>
                      <a:pt x="216" y="154"/>
                    </a:cubicBezTo>
                    <a:cubicBezTo>
                      <a:pt x="189" y="154"/>
                      <a:pt x="189" y="154"/>
                      <a:pt x="189" y="154"/>
                    </a:cubicBezTo>
                    <a:cubicBezTo>
                      <a:pt x="189" y="69"/>
                      <a:pt x="189" y="69"/>
                      <a:pt x="189" y="69"/>
                    </a:cubicBezTo>
                    <a:cubicBezTo>
                      <a:pt x="189" y="40"/>
                      <a:pt x="179" y="22"/>
                      <a:pt x="157" y="22"/>
                    </a:cubicBezTo>
                    <a:cubicBezTo>
                      <a:pt x="141" y="22"/>
                      <a:pt x="129" y="34"/>
                      <a:pt x="125" y="47"/>
                    </a:cubicBezTo>
                    <a:cubicBezTo>
                      <a:pt x="123" y="51"/>
                      <a:pt x="122" y="56"/>
                      <a:pt x="122" y="61"/>
                    </a:cubicBezTo>
                    <a:cubicBezTo>
                      <a:pt x="122" y="154"/>
                      <a:pt x="122" y="154"/>
                      <a:pt x="122" y="154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40"/>
                      <a:pt x="85" y="22"/>
                      <a:pt x="64" y="22"/>
                    </a:cubicBezTo>
                    <a:cubicBezTo>
                      <a:pt x="47" y="22"/>
                      <a:pt x="35" y="36"/>
                      <a:pt x="30" y="50"/>
                    </a:cubicBezTo>
                    <a:cubicBezTo>
                      <a:pt x="29" y="54"/>
                      <a:pt x="28" y="58"/>
                      <a:pt x="28" y="6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2" y="154"/>
                      <a:pt x="2" y="154"/>
                      <a:pt x="2" y="154"/>
                    </a:cubicBezTo>
                    <a:lnTo>
                      <a:pt x="2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Freeform 19"/>
            <p:cNvSpPr>
              <a:spLocks noChangeAspect="1" noEditPoints="1"/>
            </p:cNvSpPr>
            <p:nvPr userDrawn="1"/>
          </p:nvSpPr>
          <p:spPr bwMode="auto">
            <a:xfrm>
              <a:off x="644525" y="5741988"/>
              <a:ext cx="382588" cy="238125"/>
            </a:xfrm>
            <a:custGeom>
              <a:avLst/>
              <a:gdLst>
                <a:gd name="T0" fmla="*/ 294 w 662"/>
                <a:gd name="T1" fmla="*/ 151 h 408"/>
                <a:gd name="T2" fmla="*/ 250 w 662"/>
                <a:gd name="T3" fmla="*/ 151 h 408"/>
                <a:gd name="T4" fmla="*/ 146 w 662"/>
                <a:gd name="T5" fmla="*/ 408 h 408"/>
                <a:gd name="T6" fmla="*/ 201 w 662"/>
                <a:gd name="T7" fmla="*/ 408 h 408"/>
                <a:gd name="T8" fmla="*/ 272 w 662"/>
                <a:gd name="T9" fmla="*/ 233 h 408"/>
                <a:gd name="T10" fmla="*/ 326 w 662"/>
                <a:gd name="T11" fmla="*/ 368 h 408"/>
                <a:gd name="T12" fmla="*/ 326 w 662"/>
                <a:gd name="T13" fmla="*/ 368 h 408"/>
                <a:gd name="T14" fmla="*/ 361 w 662"/>
                <a:gd name="T15" fmla="*/ 391 h 408"/>
                <a:gd name="T16" fmla="*/ 361 w 662"/>
                <a:gd name="T17" fmla="*/ 391 h 408"/>
                <a:gd name="T18" fmla="*/ 387 w 662"/>
                <a:gd name="T19" fmla="*/ 381 h 408"/>
                <a:gd name="T20" fmla="*/ 294 w 662"/>
                <a:gd name="T21" fmla="*/ 151 h 408"/>
                <a:gd name="T22" fmla="*/ 272 w 662"/>
                <a:gd name="T23" fmla="*/ 119 h 408"/>
                <a:gd name="T24" fmla="*/ 310 w 662"/>
                <a:gd name="T25" fmla="*/ 145 h 408"/>
                <a:gd name="T26" fmla="*/ 398 w 662"/>
                <a:gd name="T27" fmla="*/ 363 h 408"/>
                <a:gd name="T28" fmla="*/ 425 w 662"/>
                <a:gd name="T29" fmla="*/ 295 h 408"/>
                <a:gd name="T30" fmla="*/ 357 w 662"/>
                <a:gd name="T31" fmla="*/ 126 h 408"/>
                <a:gd name="T32" fmla="*/ 272 w 662"/>
                <a:gd name="T33" fmla="*/ 68 h 408"/>
                <a:gd name="T34" fmla="*/ 187 w 662"/>
                <a:gd name="T35" fmla="*/ 126 h 408"/>
                <a:gd name="T36" fmla="*/ 73 w 662"/>
                <a:gd name="T37" fmla="*/ 408 h 408"/>
                <a:gd name="T38" fmla="*/ 128 w 662"/>
                <a:gd name="T39" fmla="*/ 408 h 408"/>
                <a:gd name="T40" fmla="*/ 234 w 662"/>
                <a:gd name="T41" fmla="*/ 145 h 408"/>
                <a:gd name="T42" fmla="*/ 272 w 662"/>
                <a:gd name="T43" fmla="*/ 119 h 408"/>
                <a:gd name="T44" fmla="*/ 272 w 662"/>
                <a:gd name="T45" fmla="*/ 51 h 408"/>
                <a:gd name="T46" fmla="*/ 373 w 662"/>
                <a:gd name="T47" fmla="*/ 119 h 408"/>
                <a:gd name="T48" fmla="*/ 434 w 662"/>
                <a:gd name="T49" fmla="*/ 272 h 408"/>
                <a:gd name="T50" fmla="*/ 462 w 662"/>
                <a:gd name="T51" fmla="*/ 204 h 408"/>
                <a:gd name="T52" fmla="*/ 420 w 662"/>
                <a:gd name="T53" fmla="*/ 100 h 408"/>
                <a:gd name="T54" fmla="*/ 272 w 662"/>
                <a:gd name="T55" fmla="*/ 0 h 408"/>
                <a:gd name="T56" fmla="*/ 124 w 662"/>
                <a:gd name="T57" fmla="*/ 100 h 408"/>
                <a:gd name="T58" fmla="*/ 0 w 662"/>
                <a:gd name="T59" fmla="*/ 408 h 408"/>
                <a:gd name="T60" fmla="*/ 55 w 662"/>
                <a:gd name="T61" fmla="*/ 408 h 408"/>
                <a:gd name="T62" fmla="*/ 171 w 662"/>
                <a:gd name="T63" fmla="*/ 119 h 408"/>
                <a:gd name="T64" fmla="*/ 272 w 662"/>
                <a:gd name="T65" fmla="*/ 51 h 408"/>
                <a:gd name="T66" fmla="*/ 552 w 662"/>
                <a:gd name="T67" fmla="*/ 26 h 408"/>
                <a:gd name="T68" fmla="*/ 411 w 662"/>
                <a:gd name="T69" fmla="*/ 374 h 408"/>
                <a:gd name="T70" fmla="*/ 361 w 662"/>
                <a:gd name="T71" fmla="*/ 408 h 408"/>
                <a:gd name="T72" fmla="*/ 450 w 662"/>
                <a:gd name="T73" fmla="*/ 408 h 408"/>
                <a:gd name="T74" fmla="*/ 529 w 662"/>
                <a:gd name="T75" fmla="*/ 355 h 408"/>
                <a:gd name="T76" fmla="*/ 662 w 662"/>
                <a:gd name="T77" fmla="*/ 26 h 408"/>
                <a:gd name="T78" fmla="*/ 552 w 662"/>
                <a:gd name="T79" fmla="*/ 2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2" h="408">
                  <a:moveTo>
                    <a:pt x="294" y="151"/>
                  </a:moveTo>
                  <a:cubicBezTo>
                    <a:pt x="286" y="131"/>
                    <a:pt x="258" y="131"/>
                    <a:pt x="250" y="151"/>
                  </a:cubicBezTo>
                  <a:cubicBezTo>
                    <a:pt x="146" y="408"/>
                    <a:pt x="146" y="408"/>
                    <a:pt x="146" y="408"/>
                  </a:cubicBezTo>
                  <a:cubicBezTo>
                    <a:pt x="201" y="408"/>
                    <a:pt x="201" y="408"/>
                    <a:pt x="201" y="408"/>
                  </a:cubicBezTo>
                  <a:cubicBezTo>
                    <a:pt x="272" y="233"/>
                    <a:pt x="272" y="233"/>
                    <a:pt x="272" y="233"/>
                  </a:cubicBezTo>
                  <a:cubicBezTo>
                    <a:pt x="326" y="368"/>
                    <a:pt x="326" y="368"/>
                    <a:pt x="326" y="368"/>
                  </a:cubicBezTo>
                  <a:cubicBezTo>
                    <a:pt x="326" y="368"/>
                    <a:pt x="326" y="368"/>
                    <a:pt x="326" y="368"/>
                  </a:cubicBezTo>
                  <a:cubicBezTo>
                    <a:pt x="332" y="382"/>
                    <a:pt x="346" y="391"/>
                    <a:pt x="361" y="391"/>
                  </a:cubicBezTo>
                  <a:cubicBezTo>
                    <a:pt x="361" y="391"/>
                    <a:pt x="361" y="391"/>
                    <a:pt x="361" y="391"/>
                  </a:cubicBezTo>
                  <a:cubicBezTo>
                    <a:pt x="371" y="391"/>
                    <a:pt x="380" y="387"/>
                    <a:pt x="387" y="381"/>
                  </a:cubicBezTo>
                  <a:lnTo>
                    <a:pt x="294" y="151"/>
                  </a:lnTo>
                  <a:close/>
                  <a:moveTo>
                    <a:pt x="272" y="119"/>
                  </a:moveTo>
                  <a:cubicBezTo>
                    <a:pt x="289" y="119"/>
                    <a:pt x="303" y="129"/>
                    <a:pt x="310" y="145"/>
                  </a:cubicBezTo>
                  <a:cubicBezTo>
                    <a:pt x="398" y="363"/>
                    <a:pt x="398" y="363"/>
                    <a:pt x="398" y="363"/>
                  </a:cubicBezTo>
                  <a:cubicBezTo>
                    <a:pt x="425" y="295"/>
                    <a:pt x="425" y="295"/>
                    <a:pt x="425" y="295"/>
                  </a:cubicBezTo>
                  <a:cubicBezTo>
                    <a:pt x="357" y="126"/>
                    <a:pt x="357" y="126"/>
                    <a:pt x="357" y="126"/>
                  </a:cubicBezTo>
                  <a:cubicBezTo>
                    <a:pt x="343" y="91"/>
                    <a:pt x="309" y="68"/>
                    <a:pt x="272" y="68"/>
                  </a:cubicBezTo>
                  <a:cubicBezTo>
                    <a:pt x="234" y="68"/>
                    <a:pt x="201" y="91"/>
                    <a:pt x="187" y="126"/>
                  </a:cubicBezTo>
                  <a:cubicBezTo>
                    <a:pt x="73" y="408"/>
                    <a:pt x="73" y="408"/>
                    <a:pt x="73" y="408"/>
                  </a:cubicBezTo>
                  <a:cubicBezTo>
                    <a:pt x="128" y="408"/>
                    <a:pt x="128" y="408"/>
                    <a:pt x="128" y="408"/>
                  </a:cubicBezTo>
                  <a:cubicBezTo>
                    <a:pt x="234" y="145"/>
                    <a:pt x="234" y="145"/>
                    <a:pt x="234" y="145"/>
                  </a:cubicBezTo>
                  <a:cubicBezTo>
                    <a:pt x="240" y="129"/>
                    <a:pt x="255" y="119"/>
                    <a:pt x="272" y="119"/>
                  </a:cubicBezTo>
                  <a:moveTo>
                    <a:pt x="272" y="51"/>
                  </a:moveTo>
                  <a:cubicBezTo>
                    <a:pt x="316" y="51"/>
                    <a:pt x="356" y="78"/>
                    <a:pt x="373" y="119"/>
                  </a:cubicBezTo>
                  <a:cubicBezTo>
                    <a:pt x="434" y="272"/>
                    <a:pt x="434" y="272"/>
                    <a:pt x="434" y="272"/>
                  </a:cubicBezTo>
                  <a:cubicBezTo>
                    <a:pt x="462" y="204"/>
                    <a:pt x="462" y="204"/>
                    <a:pt x="462" y="204"/>
                  </a:cubicBezTo>
                  <a:cubicBezTo>
                    <a:pt x="420" y="100"/>
                    <a:pt x="420" y="100"/>
                    <a:pt x="420" y="100"/>
                  </a:cubicBezTo>
                  <a:cubicBezTo>
                    <a:pt x="395" y="40"/>
                    <a:pt x="337" y="0"/>
                    <a:pt x="272" y="0"/>
                  </a:cubicBezTo>
                  <a:cubicBezTo>
                    <a:pt x="207" y="0"/>
                    <a:pt x="148" y="40"/>
                    <a:pt x="124" y="100"/>
                  </a:cubicBezTo>
                  <a:cubicBezTo>
                    <a:pt x="0" y="408"/>
                    <a:pt x="0" y="408"/>
                    <a:pt x="0" y="408"/>
                  </a:cubicBezTo>
                  <a:cubicBezTo>
                    <a:pt x="55" y="408"/>
                    <a:pt x="55" y="408"/>
                    <a:pt x="55" y="408"/>
                  </a:cubicBezTo>
                  <a:cubicBezTo>
                    <a:pt x="171" y="119"/>
                    <a:pt x="171" y="119"/>
                    <a:pt x="171" y="119"/>
                  </a:cubicBezTo>
                  <a:cubicBezTo>
                    <a:pt x="188" y="78"/>
                    <a:pt x="227" y="51"/>
                    <a:pt x="272" y="51"/>
                  </a:cubicBezTo>
                  <a:moveTo>
                    <a:pt x="552" y="26"/>
                  </a:moveTo>
                  <a:cubicBezTo>
                    <a:pt x="411" y="374"/>
                    <a:pt x="411" y="374"/>
                    <a:pt x="411" y="374"/>
                  </a:cubicBezTo>
                  <a:cubicBezTo>
                    <a:pt x="403" y="395"/>
                    <a:pt x="383" y="408"/>
                    <a:pt x="361" y="408"/>
                  </a:cubicBezTo>
                  <a:cubicBezTo>
                    <a:pt x="450" y="408"/>
                    <a:pt x="450" y="408"/>
                    <a:pt x="450" y="408"/>
                  </a:cubicBezTo>
                  <a:cubicBezTo>
                    <a:pt x="485" y="408"/>
                    <a:pt x="516" y="387"/>
                    <a:pt x="529" y="355"/>
                  </a:cubicBezTo>
                  <a:cubicBezTo>
                    <a:pt x="662" y="26"/>
                    <a:pt x="662" y="26"/>
                    <a:pt x="662" y="26"/>
                  </a:cubicBezTo>
                  <a:lnTo>
                    <a:pt x="55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663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73095" y="-82226"/>
            <a:ext cx="12338190" cy="70224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002346" y="2176992"/>
            <a:ext cx="4187309" cy="9387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5500" dirty="0" smtClean="0">
                <a:solidFill>
                  <a:schemeClr val="bg2"/>
                </a:solidFill>
              </a:rPr>
              <a:t>Thank You</a:t>
            </a:r>
            <a:endParaRPr lang="en-US" sz="5500" dirty="0">
              <a:solidFill>
                <a:schemeClr val="bg2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7931150" y="4984384"/>
            <a:ext cx="3016250" cy="654051"/>
            <a:chOff x="7931150" y="3760788"/>
            <a:chExt cx="3016250" cy="654051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8816975" y="3902076"/>
              <a:ext cx="2130425" cy="322263"/>
            </a:xfrm>
            <a:custGeom>
              <a:avLst/>
              <a:gdLst>
                <a:gd name="T0" fmla="*/ 0 w 2810"/>
                <a:gd name="T1" fmla="*/ 425 h 426"/>
                <a:gd name="T2" fmla="*/ 351 w 2810"/>
                <a:gd name="T3" fmla="*/ 425 h 426"/>
                <a:gd name="T4" fmla="*/ 642 w 2810"/>
                <a:gd name="T5" fmla="*/ 138 h 426"/>
                <a:gd name="T6" fmla="*/ 420 w 2810"/>
                <a:gd name="T7" fmla="*/ 143 h 426"/>
                <a:gd name="T8" fmla="*/ 397 w 2810"/>
                <a:gd name="T9" fmla="*/ 345 h 426"/>
                <a:gd name="T10" fmla="*/ 583 w 2810"/>
                <a:gd name="T11" fmla="*/ 426 h 426"/>
                <a:gd name="T12" fmla="*/ 584 w 2810"/>
                <a:gd name="T13" fmla="*/ 367 h 426"/>
                <a:gd name="T14" fmla="*/ 471 w 2810"/>
                <a:gd name="T15" fmla="*/ 331 h 426"/>
                <a:gd name="T16" fmla="*/ 660 w 2810"/>
                <a:gd name="T17" fmla="*/ 284 h 426"/>
                <a:gd name="T18" fmla="*/ 664 w 2810"/>
                <a:gd name="T19" fmla="*/ 175 h 426"/>
                <a:gd name="T20" fmla="*/ 471 w 2810"/>
                <a:gd name="T21" fmla="*/ 202 h 426"/>
                <a:gd name="T22" fmla="*/ 564 w 2810"/>
                <a:gd name="T23" fmla="*/ 167 h 426"/>
                <a:gd name="T24" fmla="*/ 597 w 2810"/>
                <a:gd name="T25" fmla="*/ 239 h 426"/>
                <a:gd name="T26" fmla="*/ 790 w 2810"/>
                <a:gd name="T27" fmla="*/ 30 h 426"/>
                <a:gd name="T28" fmla="*/ 737 w 2810"/>
                <a:gd name="T29" fmla="*/ 401 h 426"/>
                <a:gd name="T30" fmla="*/ 898 w 2810"/>
                <a:gd name="T31" fmla="*/ 361 h 426"/>
                <a:gd name="T32" fmla="*/ 792 w 2810"/>
                <a:gd name="T33" fmla="*/ 333 h 426"/>
                <a:gd name="T34" fmla="*/ 1077 w 2810"/>
                <a:gd name="T35" fmla="*/ 364 h 426"/>
                <a:gd name="T36" fmla="*/ 1005 w 2810"/>
                <a:gd name="T37" fmla="*/ 286 h 426"/>
                <a:gd name="T38" fmla="*/ 1041 w 2810"/>
                <a:gd name="T39" fmla="*/ 179 h 426"/>
                <a:gd name="T40" fmla="*/ 1163 w 2810"/>
                <a:gd name="T41" fmla="*/ 115 h 426"/>
                <a:gd name="T42" fmla="*/ 934 w 2810"/>
                <a:gd name="T43" fmla="*/ 189 h 426"/>
                <a:gd name="T44" fmla="*/ 959 w 2810"/>
                <a:gd name="T45" fmla="*/ 395 h 426"/>
                <a:gd name="T46" fmla="*/ 1151 w 2810"/>
                <a:gd name="T47" fmla="*/ 425 h 426"/>
                <a:gd name="T48" fmla="*/ 1327 w 2810"/>
                <a:gd name="T49" fmla="*/ 113 h 426"/>
                <a:gd name="T50" fmla="*/ 1202 w 2810"/>
                <a:gd name="T51" fmla="*/ 221 h 426"/>
                <a:gd name="T52" fmla="*/ 1281 w 2810"/>
                <a:gd name="T53" fmla="*/ 209 h 426"/>
                <a:gd name="T54" fmla="*/ 1359 w 2810"/>
                <a:gd name="T55" fmla="*/ 177 h 426"/>
                <a:gd name="T56" fmla="*/ 1327 w 2810"/>
                <a:gd name="T57" fmla="*/ 113 h 426"/>
                <a:gd name="T58" fmla="*/ 1439 w 2810"/>
                <a:gd name="T59" fmla="*/ 114 h 426"/>
                <a:gd name="T60" fmla="*/ 1507 w 2810"/>
                <a:gd name="T61" fmla="*/ 176 h 426"/>
                <a:gd name="T62" fmla="*/ 1598 w 2810"/>
                <a:gd name="T63" fmla="*/ 204 h 426"/>
                <a:gd name="T64" fmla="*/ 1519 w 2810"/>
                <a:gd name="T65" fmla="*/ 225 h 426"/>
                <a:gd name="T66" fmla="*/ 1425 w 2810"/>
                <a:gd name="T67" fmla="*/ 401 h 426"/>
                <a:gd name="T68" fmla="*/ 1677 w 2810"/>
                <a:gd name="T69" fmla="*/ 369 h 426"/>
                <a:gd name="T70" fmla="*/ 1526 w 2810"/>
                <a:gd name="T71" fmla="*/ 369 h 426"/>
                <a:gd name="T72" fmla="*/ 1486 w 2810"/>
                <a:gd name="T73" fmla="*/ 289 h 426"/>
                <a:gd name="T74" fmla="*/ 1591 w 2810"/>
                <a:gd name="T75" fmla="*/ 290 h 426"/>
                <a:gd name="T76" fmla="*/ 1868 w 2810"/>
                <a:gd name="T77" fmla="*/ 364 h 426"/>
                <a:gd name="T78" fmla="*/ 1796 w 2810"/>
                <a:gd name="T79" fmla="*/ 286 h 426"/>
                <a:gd name="T80" fmla="*/ 1832 w 2810"/>
                <a:gd name="T81" fmla="*/ 179 h 426"/>
                <a:gd name="T82" fmla="*/ 1954 w 2810"/>
                <a:gd name="T83" fmla="*/ 115 h 426"/>
                <a:gd name="T84" fmla="*/ 1725 w 2810"/>
                <a:gd name="T85" fmla="*/ 189 h 426"/>
                <a:gd name="T86" fmla="*/ 1750 w 2810"/>
                <a:gd name="T87" fmla="*/ 395 h 426"/>
                <a:gd name="T88" fmla="*/ 1943 w 2810"/>
                <a:gd name="T89" fmla="*/ 425 h 426"/>
                <a:gd name="T90" fmla="*/ 2288 w 2810"/>
                <a:gd name="T91" fmla="*/ 114 h 426"/>
                <a:gd name="T92" fmla="*/ 1999 w 2810"/>
                <a:gd name="T93" fmla="*/ 10 h 426"/>
                <a:gd name="T94" fmla="*/ 2205 w 2810"/>
                <a:gd name="T95" fmla="*/ 425 h 426"/>
                <a:gd name="T96" fmla="*/ 2542 w 2810"/>
                <a:gd name="T97" fmla="*/ 138 h 426"/>
                <a:gd name="T98" fmla="*/ 2320 w 2810"/>
                <a:gd name="T99" fmla="*/ 143 h 426"/>
                <a:gd name="T100" fmla="*/ 2297 w 2810"/>
                <a:gd name="T101" fmla="*/ 345 h 426"/>
                <a:gd name="T102" fmla="*/ 2483 w 2810"/>
                <a:gd name="T103" fmla="*/ 426 h 426"/>
                <a:gd name="T104" fmla="*/ 2484 w 2810"/>
                <a:gd name="T105" fmla="*/ 367 h 426"/>
                <a:gd name="T106" fmla="*/ 2371 w 2810"/>
                <a:gd name="T107" fmla="*/ 331 h 426"/>
                <a:gd name="T108" fmla="*/ 2560 w 2810"/>
                <a:gd name="T109" fmla="*/ 284 h 426"/>
                <a:gd name="T110" fmla="*/ 2564 w 2810"/>
                <a:gd name="T111" fmla="*/ 175 h 426"/>
                <a:gd name="T112" fmla="*/ 2371 w 2810"/>
                <a:gd name="T113" fmla="*/ 202 h 426"/>
                <a:gd name="T114" fmla="*/ 2464 w 2810"/>
                <a:gd name="T115" fmla="*/ 167 h 426"/>
                <a:gd name="T116" fmla="*/ 2497 w 2810"/>
                <a:gd name="T117" fmla="*/ 239 h 426"/>
                <a:gd name="T118" fmla="*/ 2647 w 2810"/>
                <a:gd name="T119" fmla="*/ 137 h 426"/>
                <a:gd name="T120" fmla="*/ 2691 w 2810"/>
                <a:gd name="T121" fmla="*/ 425 h 426"/>
                <a:gd name="T122" fmla="*/ 2717 w 2810"/>
                <a:gd name="T123" fmla="*/ 181 h 426"/>
                <a:gd name="T124" fmla="*/ 2810 w 2810"/>
                <a:gd name="T125" fmla="*/ 114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10" h="426">
                  <a:moveTo>
                    <a:pt x="272" y="295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79" y="425"/>
                    <a:pt x="79" y="425"/>
                    <a:pt x="79" y="425"/>
                  </a:cubicBezTo>
                  <a:cubicBezTo>
                    <a:pt x="79" y="132"/>
                    <a:pt x="79" y="132"/>
                    <a:pt x="79" y="132"/>
                  </a:cubicBezTo>
                  <a:cubicBezTo>
                    <a:pt x="282" y="425"/>
                    <a:pt x="282" y="425"/>
                    <a:pt x="282" y="425"/>
                  </a:cubicBezTo>
                  <a:cubicBezTo>
                    <a:pt x="351" y="425"/>
                    <a:pt x="351" y="425"/>
                    <a:pt x="351" y="425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272" y="0"/>
                    <a:pt x="272" y="0"/>
                    <a:pt x="272" y="0"/>
                  </a:cubicBezTo>
                  <a:lnTo>
                    <a:pt x="272" y="295"/>
                  </a:lnTo>
                  <a:close/>
                  <a:moveTo>
                    <a:pt x="642" y="138"/>
                  </a:moveTo>
                  <a:cubicBezTo>
                    <a:pt x="631" y="127"/>
                    <a:pt x="617" y="119"/>
                    <a:pt x="600" y="114"/>
                  </a:cubicBezTo>
                  <a:cubicBezTo>
                    <a:pt x="583" y="108"/>
                    <a:pt x="561" y="105"/>
                    <a:pt x="535" y="105"/>
                  </a:cubicBezTo>
                  <a:cubicBezTo>
                    <a:pt x="506" y="105"/>
                    <a:pt x="483" y="108"/>
                    <a:pt x="464" y="114"/>
                  </a:cubicBezTo>
                  <a:cubicBezTo>
                    <a:pt x="446" y="121"/>
                    <a:pt x="431" y="130"/>
                    <a:pt x="420" y="143"/>
                  </a:cubicBezTo>
                  <a:cubicBezTo>
                    <a:pt x="409" y="155"/>
                    <a:pt x="402" y="171"/>
                    <a:pt x="397" y="189"/>
                  </a:cubicBezTo>
                  <a:cubicBezTo>
                    <a:pt x="393" y="207"/>
                    <a:pt x="391" y="229"/>
                    <a:pt x="391" y="252"/>
                  </a:cubicBezTo>
                  <a:cubicBezTo>
                    <a:pt x="391" y="286"/>
                    <a:pt x="391" y="286"/>
                    <a:pt x="391" y="286"/>
                  </a:cubicBezTo>
                  <a:cubicBezTo>
                    <a:pt x="391" y="308"/>
                    <a:pt x="393" y="328"/>
                    <a:pt x="397" y="345"/>
                  </a:cubicBezTo>
                  <a:cubicBezTo>
                    <a:pt x="401" y="363"/>
                    <a:pt x="409" y="377"/>
                    <a:pt x="419" y="389"/>
                  </a:cubicBezTo>
                  <a:cubicBezTo>
                    <a:pt x="430" y="401"/>
                    <a:pt x="444" y="410"/>
                    <a:pt x="462" y="417"/>
                  </a:cubicBezTo>
                  <a:cubicBezTo>
                    <a:pt x="481" y="423"/>
                    <a:pt x="504" y="426"/>
                    <a:pt x="532" y="426"/>
                  </a:cubicBezTo>
                  <a:cubicBezTo>
                    <a:pt x="583" y="426"/>
                    <a:pt x="583" y="426"/>
                    <a:pt x="583" y="426"/>
                  </a:cubicBezTo>
                  <a:cubicBezTo>
                    <a:pt x="591" y="426"/>
                    <a:pt x="599" y="426"/>
                    <a:pt x="608" y="426"/>
                  </a:cubicBezTo>
                  <a:cubicBezTo>
                    <a:pt x="617" y="426"/>
                    <a:pt x="627" y="426"/>
                    <a:pt x="638" y="425"/>
                  </a:cubicBezTo>
                  <a:cubicBezTo>
                    <a:pt x="650" y="365"/>
                    <a:pt x="650" y="365"/>
                    <a:pt x="650" y="365"/>
                  </a:cubicBezTo>
                  <a:cubicBezTo>
                    <a:pt x="624" y="366"/>
                    <a:pt x="602" y="367"/>
                    <a:pt x="584" y="367"/>
                  </a:cubicBezTo>
                  <a:cubicBezTo>
                    <a:pt x="536" y="367"/>
                    <a:pt x="536" y="367"/>
                    <a:pt x="536" y="367"/>
                  </a:cubicBezTo>
                  <a:cubicBezTo>
                    <a:pt x="522" y="367"/>
                    <a:pt x="510" y="366"/>
                    <a:pt x="501" y="364"/>
                  </a:cubicBezTo>
                  <a:cubicBezTo>
                    <a:pt x="492" y="362"/>
                    <a:pt x="486" y="358"/>
                    <a:pt x="481" y="353"/>
                  </a:cubicBezTo>
                  <a:cubicBezTo>
                    <a:pt x="476" y="348"/>
                    <a:pt x="472" y="340"/>
                    <a:pt x="471" y="331"/>
                  </a:cubicBezTo>
                  <a:cubicBezTo>
                    <a:pt x="469" y="322"/>
                    <a:pt x="468" y="310"/>
                    <a:pt x="468" y="296"/>
                  </a:cubicBezTo>
                  <a:cubicBezTo>
                    <a:pt x="624" y="296"/>
                    <a:pt x="624" y="296"/>
                    <a:pt x="624" y="296"/>
                  </a:cubicBezTo>
                  <a:cubicBezTo>
                    <a:pt x="632" y="296"/>
                    <a:pt x="640" y="295"/>
                    <a:pt x="646" y="294"/>
                  </a:cubicBezTo>
                  <a:cubicBezTo>
                    <a:pt x="652" y="292"/>
                    <a:pt x="657" y="289"/>
                    <a:pt x="660" y="284"/>
                  </a:cubicBezTo>
                  <a:cubicBezTo>
                    <a:pt x="664" y="279"/>
                    <a:pt x="667" y="273"/>
                    <a:pt x="669" y="264"/>
                  </a:cubicBezTo>
                  <a:cubicBezTo>
                    <a:pt x="670" y="256"/>
                    <a:pt x="671" y="244"/>
                    <a:pt x="671" y="231"/>
                  </a:cubicBezTo>
                  <a:cubicBezTo>
                    <a:pt x="671" y="221"/>
                    <a:pt x="671" y="221"/>
                    <a:pt x="671" y="221"/>
                  </a:cubicBezTo>
                  <a:cubicBezTo>
                    <a:pt x="671" y="204"/>
                    <a:pt x="669" y="189"/>
                    <a:pt x="664" y="175"/>
                  </a:cubicBezTo>
                  <a:cubicBezTo>
                    <a:pt x="660" y="160"/>
                    <a:pt x="652" y="148"/>
                    <a:pt x="642" y="138"/>
                  </a:cubicBezTo>
                  <a:moveTo>
                    <a:pt x="597" y="239"/>
                  </a:moveTo>
                  <a:cubicBezTo>
                    <a:pt x="468" y="239"/>
                    <a:pt x="468" y="239"/>
                    <a:pt x="468" y="239"/>
                  </a:cubicBezTo>
                  <a:cubicBezTo>
                    <a:pt x="468" y="224"/>
                    <a:pt x="469" y="212"/>
                    <a:pt x="471" y="202"/>
                  </a:cubicBezTo>
                  <a:cubicBezTo>
                    <a:pt x="472" y="192"/>
                    <a:pt x="476" y="184"/>
                    <a:pt x="480" y="179"/>
                  </a:cubicBezTo>
                  <a:cubicBezTo>
                    <a:pt x="485" y="173"/>
                    <a:pt x="492" y="169"/>
                    <a:pt x="500" y="167"/>
                  </a:cubicBezTo>
                  <a:cubicBezTo>
                    <a:pt x="508" y="165"/>
                    <a:pt x="519" y="163"/>
                    <a:pt x="533" y="163"/>
                  </a:cubicBezTo>
                  <a:cubicBezTo>
                    <a:pt x="545" y="163"/>
                    <a:pt x="556" y="165"/>
                    <a:pt x="564" y="167"/>
                  </a:cubicBezTo>
                  <a:cubicBezTo>
                    <a:pt x="572" y="169"/>
                    <a:pt x="579" y="172"/>
                    <a:pt x="584" y="177"/>
                  </a:cubicBezTo>
                  <a:cubicBezTo>
                    <a:pt x="588" y="182"/>
                    <a:pt x="592" y="188"/>
                    <a:pt x="594" y="196"/>
                  </a:cubicBezTo>
                  <a:cubicBezTo>
                    <a:pt x="596" y="204"/>
                    <a:pt x="597" y="214"/>
                    <a:pt x="597" y="226"/>
                  </a:cubicBezTo>
                  <a:lnTo>
                    <a:pt x="597" y="239"/>
                  </a:lnTo>
                  <a:close/>
                  <a:moveTo>
                    <a:pt x="889" y="178"/>
                  </a:moveTo>
                  <a:cubicBezTo>
                    <a:pt x="902" y="114"/>
                    <a:pt x="902" y="114"/>
                    <a:pt x="902" y="114"/>
                  </a:cubicBezTo>
                  <a:cubicBezTo>
                    <a:pt x="790" y="114"/>
                    <a:pt x="790" y="114"/>
                    <a:pt x="790" y="114"/>
                  </a:cubicBezTo>
                  <a:cubicBezTo>
                    <a:pt x="790" y="30"/>
                    <a:pt x="790" y="30"/>
                    <a:pt x="790" y="30"/>
                  </a:cubicBezTo>
                  <a:cubicBezTo>
                    <a:pt x="713" y="42"/>
                    <a:pt x="713" y="42"/>
                    <a:pt x="713" y="42"/>
                  </a:cubicBezTo>
                  <a:cubicBezTo>
                    <a:pt x="713" y="308"/>
                    <a:pt x="713" y="308"/>
                    <a:pt x="713" y="308"/>
                  </a:cubicBezTo>
                  <a:cubicBezTo>
                    <a:pt x="713" y="331"/>
                    <a:pt x="714" y="350"/>
                    <a:pt x="718" y="365"/>
                  </a:cubicBezTo>
                  <a:cubicBezTo>
                    <a:pt x="722" y="380"/>
                    <a:pt x="728" y="392"/>
                    <a:pt x="737" y="401"/>
                  </a:cubicBezTo>
                  <a:cubicBezTo>
                    <a:pt x="747" y="410"/>
                    <a:pt x="759" y="416"/>
                    <a:pt x="776" y="420"/>
                  </a:cubicBezTo>
                  <a:cubicBezTo>
                    <a:pt x="792" y="423"/>
                    <a:pt x="812" y="425"/>
                    <a:pt x="837" y="425"/>
                  </a:cubicBezTo>
                  <a:cubicBezTo>
                    <a:pt x="886" y="425"/>
                    <a:pt x="886" y="425"/>
                    <a:pt x="886" y="425"/>
                  </a:cubicBezTo>
                  <a:cubicBezTo>
                    <a:pt x="898" y="361"/>
                    <a:pt x="898" y="361"/>
                    <a:pt x="898" y="361"/>
                  </a:cubicBezTo>
                  <a:cubicBezTo>
                    <a:pt x="843" y="361"/>
                    <a:pt x="843" y="361"/>
                    <a:pt x="843" y="361"/>
                  </a:cubicBezTo>
                  <a:cubicBezTo>
                    <a:pt x="832" y="361"/>
                    <a:pt x="823" y="360"/>
                    <a:pt x="816" y="359"/>
                  </a:cubicBezTo>
                  <a:cubicBezTo>
                    <a:pt x="809" y="358"/>
                    <a:pt x="804" y="355"/>
                    <a:pt x="800" y="351"/>
                  </a:cubicBezTo>
                  <a:cubicBezTo>
                    <a:pt x="796" y="347"/>
                    <a:pt x="794" y="341"/>
                    <a:pt x="792" y="333"/>
                  </a:cubicBezTo>
                  <a:cubicBezTo>
                    <a:pt x="791" y="326"/>
                    <a:pt x="790" y="316"/>
                    <a:pt x="790" y="304"/>
                  </a:cubicBezTo>
                  <a:cubicBezTo>
                    <a:pt x="790" y="178"/>
                    <a:pt x="790" y="178"/>
                    <a:pt x="790" y="178"/>
                  </a:cubicBezTo>
                  <a:lnTo>
                    <a:pt x="889" y="178"/>
                  </a:lnTo>
                  <a:close/>
                  <a:moveTo>
                    <a:pt x="1077" y="364"/>
                  </a:moveTo>
                  <a:cubicBezTo>
                    <a:pt x="1063" y="364"/>
                    <a:pt x="1051" y="363"/>
                    <a:pt x="1042" y="361"/>
                  </a:cubicBezTo>
                  <a:cubicBezTo>
                    <a:pt x="1032" y="359"/>
                    <a:pt x="1025" y="355"/>
                    <a:pt x="1020" y="350"/>
                  </a:cubicBezTo>
                  <a:cubicBezTo>
                    <a:pt x="1014" y="345"/>
                    <a:pt x="1010" y="337"/>
                    <a:pt x="1008" y="327"/>
                  </a:cubicBezTo>
                  <a:cubicBezTo>
                    <a:pt x="1006" y="316"/>
                    <a:pt x="1005" y="303"/>
                    <a:pt x="1005" y="286"/>
                  </a:cubicBezTo>
                  <a:cubicBezTo>
                    <a:pt x="1005" y="254"/>
                    <a:pt x="1005" y="254"/>
                    <a:pt x="1005" y="254"/>
                  </a:cubicBezTo>
                  <a:cubicBezTo>
                    <a:pt x="1005" y="237"/>
                    <a:pt x="1006" y="223"/>
                    <a:pt x="1008" y="213"/>
                  </a:cubicBezTo>
                  <a:cubicBezTo>
                    <a:pt x="1010" y="203"/>
                    <a:pt x="1014" y="195"/>
                    <a:pt x="1019" y="189"/>
                  </a:cubicBezTo>
                  <a:cubicBezTo>
                    <a:pt x="1024" y="184"/>
                    <a:pt x="1032" y="180"/>
                    <a:pt x="1041" y="179"/>
                  </a:cubicBezTo>
                  <a:cubicBezTo>
                    <a:pt x="1050" y="177"/>
                    <a:pt x="1062" y="176"/>
                    <a:pt x="1077" y="176"/>
                  </a:cubicBezTo>
                  <a:cubicBezTo>
                    <a:pt x="1084" y="176"/>
                    <a:pt x="1094" y="176"/>
                    <a:pt x="1106" y="176"/>
                  </a:cubicBezTo>
                  <a:cubicBezTo>
                    <a:pt x="1119" y="176"/>
                    <a:pt x="1133" y="177"/>
                    <a:pt x="1150" y="178"/>
                  </a:cubicBezTo>
                  <a:cubicBezTo>
                    <a:pt x="1163" y="115"/>
                    <a:pt x="1163" y="115"/>
                    <a:pt x="1163" y="115"/>
                  </a:cubicBezTo>
                  <a:cubicBezTo>
                    <a:pt x="1126" y="114"/>
                    <a:pt x="1097" y="113"/>
                    <a:pt x="1075" y="113"/>
                  </a:cubicBezTo>
                  <a:cubicBezTo>
                    <a:pt x="1047" y="113"/>
                    <a:pt x="1024" y="116"/>
                    <a:pt x="1005" y="121"/>
                  </a:cubicBezTo>
                  <a:cubicBezTo>
                    <a:pt x="986" y="126"/>
                    <a:pt x="971" y="134"/>
                    <a:pt x="959" y="145"/>
                  </a:cubicBezTo>
                  <a:cubicBezTo>
                    <a:pt x="948" y="156"/>
                    <a:pt x="939" y="171"/>
                    <a:pt x="934" y="189"/>
                  </a:cubicBezTo>
                  <a:cubicBezTo>
                    <a:pt x="929" y="206"/>
                    <a:pt x="926" y="228"/>
                    <a:pt x="926" y="254"/>
                  </a:cubicBezTo>
                  <a:cubicBezTo>
                    <a:pt x="926" y="286"/>
                    <a:pt x="926" y="286"/>
                    <a:pt x="926" y="286"/>
                  </a:cubicBezTo>
                  <a:cubicBezTo>
                    <a:pt x="926" y="312"/>
                    <a:pt x="929" y="334"/>
                    <a:pt x="934" y="351"/>
                  </a:cubicBezTo>
                  <a:cubicBezTo>
                    <a:pt x="939" y="369"/>
                    <a:pt x="947" y="384"/>
                    <a:pt x="959" y="395"/>
                  </a:cubicBezTo>
                  <a:cubicBezTo>
                    <a:pt x="970" y="406"/>
                    <a:pt x="986" y="414"/>
                    <a:pt x="1005" y="419"/>
                  </a:cubicBezTo>
                  <a:cubicBezTo>
                    <a:pt x="1024" y="424"/>
                    <a:pt x="1047" y="426"/>
                    <a:pt x="1075" y="426"/>
                  </a:cubicBezTo>
                  <a:cubicBezTo>
                    <a:pt x="1084" y="426"/>
                    <a:pt x="1096" y="426"/>
                    <a:pt x="1111" y="426"/>
                  </a:cubicBezTo>
                  <a:cubicBezTo>
                    <a:pt x="1125" y="426"/>
                    <a:pt x="1139" y="426"/>
                    <a:pt x="1151" y="425"/>
                  </a:cubicBezTo>
                  <a:cubicBezTo>
                    <a:pt x="1164" y="362"/>
                    <a:pt x="1164" y="362"/>
                    <a:pt x="1164" y="362"/>
                  </a:cubicBezTo>
                  <a:cubicBezTo>
                    <a:pt x="1151" y="363"/>
                    <a:pt x="1137" y="363"/>
                    <a:pt x="1121" y="363"/>
                  </a:cubicBezTo>
                  <a:cubicBezTo>
                    <a:pt x="1105" y="363"/>
                    <a:pt x="1090" y="364"/>
                    <a:pt x="1077" y="364"/>
                  </a:cubicBezTo>
                  <a:moveTo>
                    <a:pt x="1327" y="113"/>
                  </a:moveTo>
                  <a:cubicBezTo>
                    <a:pt x="1308" y="113"/>
                    <a:pt x="1290" y="115"/>
                    <a:pt x="1274" y="119"/>
                  </a:cubicBezTo>
                  <a:cubicBezTo>
                    <a:pt x="1259" y="123"/>
                    <a:pt x="1246" y="129"/>
                    <a:pt x="1235" y="137"/>
                  </a:cubicBezTo>
                  <a:cubicBezTo>
                    <a:pt x="1224" y="146"/>
                    <a:pt x="1216" y="157"/>
                    <a:pt x="1210" y="170"/>
                  </a:cubicBezTo>
                  <a:cubicBezTo>
                    <a:pt x="1205" y="184"/>
                    <a:pt x="1202" y="201"/>
                    <a:pt x="1202" y="221"/>
                  </a:cubicBezTo>
                  <a:cubicBezTo>
                    <a:pt x="1202" y="425"/>
                    <a:pt x="1202" y="425"/>
                    <a:pt x="1202" y="425"/>
                  </a:cubicBezTo>
                  <a:cubicBezTo>
                    <a:pt x="1280" y="425"/>
                    <a:pt x="1280" y="425"/>
                    <a:pt x="1280" y="425"/>
                  </a:cubicBezTo>
                  <a:cubicBezTo>
                    <a:pt x="1280" y="233"/>
                    <a:pt x="1280" y="233"/>
                    <a:pt x="1280" y="233"/>
                  </a:cubicBezTo>
                  <a:cubicBezTo>
                    <a:pt x="1280" y="224"/>
                    <a:pt x="1280" y="216"/>
                    <a:pt x="1281" y="209"/>
                  </a:cubicBezTo>
                  <a:cubicBezTo>
                    <a:pt x="1282" y="202"/>
                    <a:pt x="1285" y="196"/>
                    <a:pt x="1289" y="191"/>
                  </a:cubicBezTo>
                  <a:cubicBezTo>
                    <a:pt x="1293" y="187"/>
                    <a:pt x="1298" y="183"/>
                    <a:pt x="1305" y="181"/>
                  </a:cubicBezTo>
                  <a:cubicBezTo>
                    <a:pt x="1313" y="178"/>
                    <a:pt x="1322" y="177"/>
                    <a:pt x="1335" y="177"/>
                  </a:cubicBezTo>
                  <a:cubicBezTo>
                    <a:pt x="1342" y="177"/>
                    <a:pt x="1350" y="177"/>
                    <a:pt x="1359" y="177"/>
                  </a:cubicBezTo>
                  <a:cubicBezTo>
                    <a:pt x="1369" y="178"/>
                    <a:pt x="1377" y="178"/>
                    <a:pt x="1385" y="178"/>
                  </a:cubicBezTo>
                  <a:cubicBezTo>
                    <a:pt x="1398" y="114"/>
                    <a:pt x="1398" y="114"/>
                    <a:pt x="1398" y="114"/>
                  </a:cubicBezTo>
                  <a:cubicBezTo>
                    <a:pt x="1388" y="113"/>
                    <a:pt x="1377" y="113"/>
                    <a:pt x="1366" y="113"/>
                  </a:cubicBezTo>
                  <a:lnTo>
                    <a:pt x="1327" y="113"/>
                  </a:lnTo>
                  <a:close/>
                  <a:moveTo>
                    <a:pt x="1643" y="139"/>
                  </a:moveTo>
                  <a:cubicBezTo>
                    <a:pt x="1620" y="122"/>
                    <a:pt x="1584" y="113"/>
                    <a:pt x="1536" y="113"/>
                  </a:cubicBezTo>
                  <a:cubicBezTo>
                    <a:pt x="1516" y="113"/>
                    <a:pt x="1498" y="113"/>
                    <a:pt x="1481" y="114"/>
                  </a:cubicBezTo>
                  <a:cubicBezTo>
                    <a:pt x="1464" y="114"/>
                    <a:pt x="1450" y="114"/>
                    <a:pt x="1439" y="114"/>
                  </a:cubicBezTo>
                  <a:cubicBezTo>
                    <a:pt x="1426" y="177"/>
                    <a:pt x="1426" y="177"/>
                    <a:pt x="1426" y="177"/>
                  </a:cubicBezTo>
                  <a:cubicBezTo>
                    <a:pt x="1434" y="177"/>
                    <a:pt x="1442" y="177"/>
                    <a:pt x="1452" y="177"/>
                  </a:cubicBezTo>
                  <a:cubicBezTo>
                    <a:pt x="1461" y="177"/>
                    <a:pt x="1470" y="176"/>
                    <a:pt x="1479" y="176"/>
                  </a:cubicBezTo>
                  <a:cubicBezTo>
                    <a:pt x="1489" y="176"/>
                    <a:pt x="1498" y="176"/>
                    <a:pt x="1507" y="176"/>
                  </a:cubicBezTo>
                  <a:cubicBezTo>
                    <a:pt x="1532" y="176"/>
                    <a:pt x="1532" y="176"/>
                    <a:pt x="1532" y="176"/>
                  </a:cubicBezTo>
                  <a:cubicBezTo>
                    <a:pt x="1546" y="176"/>
                    <a:pt x="1557" y="177"/>
                    <a:pt x="1566" y="178"/>
                  </a:cubicBezTo>
                  <a:cubicBezTo>
                    <a:pt x="1575" y="180"/>
                    <a:pt x="1582" y="183"/>
                    <a:pt x="1587" y="187"/>
                  </a:cubicBezTo>
                  <a:cubicBezTo>
                    <a:pt x="1592" y="191"/>
                    <a:pt x="1596" y="197"/>
                    <a:pt x="1598" y="204"/>
                  </a:cubicBezTo>
                  <a:cubicBezTo>
                    <a:pt x="1600" y="211"/>
                    <a:pt x="1601" y="220"/>
                    <a:pt x="1601" y="231"/>
                  </a:cubicBezTo>
                  <a:cubicBezTo>
                    <a:pt x="1601" y="242"/>
                    <a:pt x="1601" y="242"/>
                    <a:pt x="1601" y="242"/>
                  </a:cubicBezTo>
                  <a:cubicBezTo>
                    <a:pt x="1595" y="237"/>
                    <a:pt x="1584" y="233"/>
                    <a:pt x="1571" y="230"/>
                  </a:cubicBezTo>
                  <a:cubicBezTo>
                    <a:pt x="1557" y="227"/>
                    <a:pt x="1540" y="225"/>
                    <a:pt x="1519" y="225"/>
                  </a:cubicBezTo>
                  <a:cubicBezTo>
                    <a:pt x="1478" y="225"/>
                    <a:pt x="1447" y="232"/>
                    <a:pt x="1428" y="247"/>
                  </a:cubicBezTo>
                  <a:cubicBezTo>
                    <a:pt x="1408" y="262"/>
                    <a:pt x="1398" y="286"/>
                    <a:pt x="1398" y="319"/>
                  </a:cubicBezTo>
                  <a:cubicBezTo>
                    <a:pt x="1398" y="333"/>
                    <a:pt x="1398" y="333"/>
                    <a:pt x="1398" y="333"/>
                  </a:cubicBezTo>
                  <a:cubicBezTo>
                    <a:pt x="1398" y="362"/>
                    <a:pt x="1407" y="385"/>
                    <a:pt x="1425" y="401"/>
                  </a:cubicBezTo>
                  <a:cubicBezTo>
                    <a:pt x="1443" y="417"/>
                    <a:pt x="1473" y="425"/>
                    <a:pt x="1515" y="425"/>
                  </a:cubicBezTo>
                  <a:cubicBezTo>
                    <a:pt x="1613" y="425"/>
                    <a:pt x="1613" y="425"/>
                    <a:pt x="1613" y="425"/>
                  </a:cubicBezTo>
                  <a:cubicBezTo>
                    <a:pt x="1636" y="425"/>
                    <a:pt x="1653" y="421"/>
                    <a:pt x="1662" y="413"/>
                  </a:cubicBezTo>
                  <a:cubicBezTo>
                    <a:pt x="1672" y="405"/>
                    <a:pt x="1677" y="390"/>
                    <a:pt x="1677" y="369"/>
                  </a:cubicBezTo>
                  <a:cubicBezTo>
                    <a:pt x="1677" y="220"/>
                    <a:pt x="1677" y="220"/>
                    <a:pt x="1677" y="220"/>
                  </a:cubicBezTo>
                  <a:cubicBezTo>
                    <a:pt x="1677" y="183"/>
                    <a:pt x="1665" y="156"/>
                    <a:pt x="1643" y="139"/>
                  </a:cubicBezTo>
                  <a:moveTo>
                    <a:pt x="1601" y="369"/>
                  </a:moveTo>
                  <a:cubicBezTo>
                    <a:pt x="1526" y="369"/>
                    <a:pt x="1526" y="369"/>
                    <a:pt x="1526" y="369"/>
                  </a:cubicBezTo>
                  <a:cubicBezTo>
                    <a:pt x="1506" y="369"/>
                    <a:pt x="1492" y="366"/>
                    <a:pt x="1485" y="360"/>
                  </a:cubicBezTo>
                  <a:cubicBezTo>
                    <a:pt x="1477" y="354"/>
                    <a:pt x="1474" y="344"/>
                    <a:pt x="1474" y="331"/>
                  </a:cubicBezTo>
                  <a:cubicBezTo>
                    <a:pt x="1474" y="320"/>
                    <a:pt x="1474" y="320"/>
                    <a:pt x="1474" y="320"/>
                  </a:cubicBezTo>
                  <a:cubicBezTo>
                    <a:pt x="1474" y="305"/>
                    <a:pt x="1478" y="295"/>
                    <a:pt x="1486" y="289"/>
                  </a:cubicBezTo>
                  <a:cubicBezTo>
                    <a:pt x="1494" y="284"/>
                    <a:pt x="1509" y="281"/>
                    <a:pt x="1532" y="281"/>
                  </a:cubicBezTo>
                  <a:cubicBezTo>
                    <a:pt x="1541" y="281"/>
                    <a:pt x="1541" y="281"/>
                    <a:pt x="1541" y="281"/>
                  </a:cubicBezTo>
                  <a:cubicBezTo>
                    <a:pt x="1554" y="281"/>
                    <a:pt x="1564" y="282"/>
                    <a:pt x="1572" y="283"/>
                  </a:cubicBezTo>
                  <a:cubicBezTo>
                    <a:pt x="1580" y="285"/>
                    <a:pt x="1586" y="287"/>
                    <a:pt x="1591" y="290"/>
                  </a:cubicBezTo>
                  <a:cubicBezTo>
                    <a:pt x="1595" y="293"/>
                    <a:pt x="1598" y="297"/>
                    <a:pt x="1599" y="302"/>
                  </a:cubicBezTo>
                  <a:cubicBezTo>
                    <a:pt x="1601" y="307"/>
                    <a:pt x="1601" y="313"/>
                    <a:pt x="1601" y="321"/>
                  </a:cubicBezTo>
                  <a:lnTo>
                    <a:pt x="1601" y="369"/>
                  </a:lnTo>
                  <a:close/>
                  <a:moveTo>
                    <a:pt x="1868" y="364"/>
                  </a:moveTo>
                  <a:cubicBezTo>
                    <a:pt x="1854" y="364"/>
                    <a:pt x="1842" y="363"/>
                    <a:pt x="1833" y="361"/>
                  </a:cubicBezTo>
                  <a:cubicBezTo>
                    <a:pt x="1824" y="359"/>
                    <a:pt x="1816" y="355"/>
                    <a:pt x="1811" y="350"/>
                  </a:cubicBezTo>
                  <a:cubicBezTo>
                    <a:pt x="1806" y="345"/>
                    <a:pt x="1802" y="337"/>
                    <a:pt x="1800" y="327"/>
                  </a:cubicBezTo>
                  <a:cubicBezTo>
                    <a:pt x="1797" y="316"/>
                    <a:pt x="1796" y="303"/>
                    <a:pt x="1796" y="286"/>
                  </a:cubicBezTo>
                  <a:cubicBezTo>
                    <a:pt x="1796" y="254"/>
                    <a:pt x="1796" y="254"/>
                    <a:pt x="1796" y="254"/>
                  </a:cubicBezTo>
                  <a:cubicBezTo>
                    <a:pt x="1796" y="237"/>
                    <a:pt x="1797" y="223"/>
                    <a:pt x="1799" y="213"/>
                  </a:cubicBezTo>
                  <a:cubicBezTo>
                    <a:pt x="1801" y="203"/>
                    <a:pt x="1805" y="195"/>
                    <a:pt x="1810" y="189"/>
                  </a:cubicBezTo>
                  <a:cubicBezTo>
                    <a:pt x="1816" y="184"/>
                    <a:pt x="1823" y="180"/>
                    <a:pt x="1832" y="179"/>
                  </a:cubicBezTo>
                  <a:cubicBezTo>
                    <a:pt x="1841" y="177"/>
                    <a:pt x="1853" y="176"/>
                    <a:pt x="1868" y="176"/>
                  </a:cubicBezTo>
                  <a:cubicBezTo>
                    <a:pt x="1875" y="176"/>
                    <a:pt x="1885" y="176"/>
                    <a:pt x="1898" y="176"/>
                  </a:cubicBezTo>
                  <a:cubicBezTo>
                    <a:pt x="1910" y="176"/>
                    <a:pt x="1925" y="177"/>
                    <a:pt x="1942" y="178"/>
                  </a:cubicBezTo>
                  <a:cubicBezTo>
                    <a:pt x="1954" y="115"/>
                    <a:pt x="1954" y="115"/>
                    <a:pt x="1954" y="115"/>
                  </a:cubicBezTo>
                  <a:cubicBezTo>
                    <a:pt x="1917" y="114"/>
                    <a:pt x="1888" y="113"/>
                    <a:pt x="1866" y="113"/>
                  </a:cubicBezTo>
                  <a:cubicBezTo>
                    <a:pt x="1839" y="113"/>
                    <a:pt x="1816" y="116"/>
                    <a:pt x="1797" y="121"/>
                  </a:cubicBezTo>
                  <a:cubicBezTo>
                    <a:pt x="1778" y="126"/>
                    <a:pt x="1762" y="134"/>
                    <a:pt x="1751" y="145"/>
                  </a:cubicBezTo>
                  <a:cubicBezTo>
                    <a:pt x="1739" y="156"/>
                    <a:pt x="1730" y="171"/>
                    <a:pt x="1725" y="189"/>
                  </a:cubicBezTo>
                  <a:cubicBezTo>
                    <a:pt x="1720" y="206"/>
                    <a:pt x="1717" y="228"/>
                    <a:pt x="1717" y="254"/>
                  </a:cubicBezTo>
                  <a:cubicBezTo>
                    <a:pt x="1717" y="286"/>
                    <a:pt x="1717" y="286"/>
                    <a:pt x="1717" y="286"/>
                  </a:cubicBezTo>
                  <a:cubicBezTo>
                    <a:pt x="1717" y="312"/>
                    <a:pt x="1720" y="334"/>
                    <a:pt x="1725" y="351"/>
                  </a:cubicBezTo>
                  <a:cubicBezTo>
                    <a:pt x="1730" y="369"/>
                    <a:pt x="1738" y="384"/>
                    <a:pt x="1750" y="395"/>
                  </a:cubicBezTo>
                  <a:cubicBezTo>
                    <a:pt x="1762" y="406"/>
                    <a:pt x="1777" y="414"/>
                    <a:pt x="1796" y="419"/>
                  </a:cubicBezTo>
                  <a:cubicBezTo>
                    <a:pt x="1815" y="424"/>
                    <a:pt x="1838" y="426"/>
                    <a:pt x="1866" y="426"/>
                  </a:cubicBezTo>
                  <a:cubicBezTo>
                    <a:pt x="1876" y="426"/>
                    <a:pt x="1888" y="426"/>
                    <a:pt x="1902" y="426"/>
                  </a:cubicBezTo>
                  <a:cubicBezTo>
                    <a:pt x="1916" y="426"/>
                    <a:pt x="1930" y="426"/>
                    <a:pt x="1943" y="425"/>
                  </a:cubicBezTo>
                  <a:cubicBezTo>
                    <a:pt x="1955" y="362"/>
                    <a:pt x="1955" y="362"/>
                    <a:pt x="1955" y="362"/>
                  </a:cubicBezTo>
                  <a:cubicBezTo>
                    <a:pt x="1943" y="363"/>
                    <a:pt x="1928" y="363"/>
                    <a:pt x="1912" y="363"/>
                  </a:cubicBezTo>
                  <a:cubicBezTo>
                    <a:pt x="1896" y="363"/>
                    <a:pt x="1882" y="364"/>
                    <a:pt x="1868" y="364"/>
                  </a:cubicBezTo>
                  <a:moveTo>
                    <a:pt x="2288" y="114"/>
                  </a:moveTo>
                  <a:cubicBezTo>
                    <a:pt x="2194" y="114"/>
                    <a:pt x="2194" y="114"/>
                    <a:pt x="2194" y="114"/>
                  </a:cubicBezTo>
                  <a:cubicBezTo>
                    <a:pt x="2077" y="232"/>
                    <a:pt x="2077" y="232"/>
                    <a:pt x="2077" y="232"/>
                  </a:cubicBezTo>
                  <a:cubicBezTo>
                    <a:pt x="2077" y="10"/>
                    <a:pt x="2077" y="10"/>
                    <a:pt x="2077" y="10"/>
                  </a:cubicBezTo>
                  <a:cubicBezTo>
                    <a:pt x="1999" y="10"/>
                    <a:pt x="1999" y="10"/>
                    <a:pt x="1999" y="10"/>
                  </a:cubicBezTo>
                  <a:cubicBezTo>
                    <a:pt x="1999" y="425"/>
                    <a:pt x="1999" y="425"/>
                    <a:pt x="1999" y="425"/>
                  </a:cubicBezTo>
                  <a:cubicBezTo>
                    <a:pt x="2077" y="425"/>
                    <a:pt x="2077" y="425"/>
                    <a:pt x="2077" y="425"/>
                  </a:cubicBezTo>
                  <a:cubicBezTo>
                    <a:pt x="2077" y="282"/>
                    <a:pt x="2077" y="282"/>
                    <a:pt x="2077" y="282"/>
                  </a:cubicBezTo>
                  <a:cubicBezTo>
                    <a:pt x="2205" y="425"/>
                    <a:pt x="2205" y="425"/>
                    <a:pt x="2205" y="425"/>
                  </a:cubicBezTo>
                  <a:cubicBezTo>
                    <a:pt x="2302" y="425"/>
                    <a:pt x="2302" y="425"/>
                    <a:pt x="2302" y="425"/>
                  </a:cubicBezTo>
                  <a:cubicBezTo>
                    <a:pt x="2145" y="253"/>
                    <a:pt x="2145" y="253"/>
                    <a:pt x="2145" y="253"/>
                  </a:cubicBezTo>
                  <a:lnTo>
                    <a:pt x="2288" y="114"/>
                  </a:lnTo>
                  <a:close/>
                  <a:moveTo>
                    <a:pt x="2542" y="138"/>
                  </a:moveTo>
                  <a:cubicBezTo>
                    <a:pt x="2531" y="127"/>
                    <a:pt x="2517" y="119"/>
                    <a:pt x="2500" y="114"/>
                  </a:cubicBezTo>
                  <a:cubicBezTo>
                    <a:pt x="2483" y="108"/>
                    <a:pt x="2461" y="105"/>
                    <a:pt x="2435" y="105"/>
                  </a:cubicBezTo>
                  <a:cubicBezTo>
                    <a:pt x="2406" y="105"/>
                    <a:pt x="2383" y="108"/>
                    <a:pt x="2364" y="114"/>
                  </a:cubicBezTo>
                  <a:cubicBezTo>
                    <a:pt x="2346" y="121"/>
                    <a:pt x="2331" y="130"/>
                    <a:pt x="2320" y="143"/>
                  </a:cubicBezTo>
                  <a:cubicBezTo>
                    <a:pt x="2309" y="155"/>
                    <a:pt x="2302" y="171"/>
                    <a:pt x="2297" y="189"/>
                  </a:cubicBezTo>
                  <a:cubicBezTo>
                    <a:pt x="2293" y="207"/>
                    <a:pt x="2291" y="229"/>
                    <a:pt x="2291" y="252"/>
                  </a:cubicBezTo>
                  <a:cubicBezTo>
                    <a:pt x="2291" y="286"/>
                    <a:pt x="2291" y="286"/>
                    <a:pt x="2291" y="286"/>
                  </a:cubicBezTo>
                  <a:cubicBezTo>
                    <a:pt x="2291" y="308"/>
                    <a:pt x="2293" y="328"/>
                    <a:pt x="2297" y="345"/>
                  </a:cubicBezTo>
                  <a:cubicBezTo>
                    <a:pt x="2301" y="363"/>
                    <a:pt x="2308" y="377"/>
                    <a:pt x="2319" y="389"/>
                  </a:cubicBezTo>
                  <a:cubicBezTo>
                    <a:pt x="2330" y="401"/>
                    <a:pt x="2344" y="410"/>
                    <a:pt x="2362" y="417"/>
                  </a:cubicBezTo>
                  <a:cubicBezTo>
                    <a:pt x="2381" y="423"/>
                    <a:pt x="2404" y="426"/>
                    <a:pt x="2432" y="426"/>
                  </a:cubicBezTo>
                  <a:cubicBezTo>
                    <a:pt x="2483" y="426"/>
                    <a:pt x="2483" y="426"/>
                    <a:pt x="2483" y="426"/>
                  </a:cubicBezTo>
                  <a:cubicBezTo>
                    <a:pt x="2491" y="426"/>
                    <a:pt x="2499" y="426"/>
                    <a:pt x="2508" y="426"/>
                  </a:cubicBezTo>
                  <a:cubicBezTo>
                    <a:pt x="2517" y="426"/>
                    <a:pt x="2527" y="426"/>
                    <a:pt x="2538" y="425"/>
                  </a:cubicBezTo>
                  <a:cubicBezTo>
                    <a:pt x="2550" y="365"/>
                    <a:pt x="2550" y="365"/>
                    <a:pt x="2550" y="365"/>
                  </a:cubicBezTo>
                  <a:cubicBezTo>
                    <a:pt x="2524" y="366"/>
                    <a:pt x="2501" y="367"/>
                    <a:pt x="2484" y="367"/>
                  </a:cubicBezTo>
                  <a:cubicBezTo>
                    <a:pt x="2436" y="367"/>
                    <a:pt x="2436" y="367"/>
                    <a:pt x="2436" y="367"/>
                  </a:cubicBezTo>
                  <a:cubicBezTo>
                    <a:pt x="2421" y="367"/>
                    <a:pt x="2410" y="366"/>
                    <a:pt x="2401" y="364"/>
                  </a:cubicBezTo>
                  <a:cubicBezTo>
                    <a:pt x="2392" y="362"/>
                    <a:pt x="2385" y="358"/>
                    <a:pt x="2381" y="353"/>
                  </a:cubicBezTo>
                  <a:cubicBezTo>
                    <a:pt x="2376" y="348"/>
                    <a:pt x="2372" y="340"/>
                    <a:pt x="2371" y="331"/>
                  </a:cubicBezTo>
                  <a:cubicBezTo>
                    <a:pt x="2369" y="322"/>
                    <a:pt x="2368" y="310"/>
                    <a:pt x="2368" y="296"/>
                  </a:cubicBezTo>
                  <a:cubicBezTo>
                    <a:pt x="2524" y="296"/>
                    <a:pt x="2524" y="296"/>
                    <a:pt x="2524" y="296"/>
                  </a:cubicBezTo>
                  <a:cubicBezTo>
                    <a:pt x="2532" y="296"/>
                    <a:pt x="2540" y="295"/>
                    <a:pt x="2546" y="294"/>
                  </a:cubicBezTo>
                  <a:cubicBezTo>
                    <a:pt x="2552" y="292"/>
                    <a:pt x="2557" y="289"/>
                    <a:pt x="2560" y="284"/>
                  </a:cubicBezTo>
                  <a:cubicBezTo>
                    <a:pt x="2564" y="279"/>
                    <a:pt x="2567" y="273"/>
                    <a:pt x="2568" y="264"/>
                  </a:cubicBezTo>
                  <a:cubicBezTo>
                    <a:pt x="2570" y="256"/>
                    <a:pt x="2571" y="244"/>
                    <a:pt x="2571" y="231"/>
                  </a:cubicBezTo>
                  <a:cubicBezTo>
                    <a:pt x="2571" y="221"/>
                    <a:pt x="2571" y="221"/>
                    <a:pt x="2571" y="221"/>
                  </a:cubicBezTo>
                  <a:cubicBezTo>
                    <a:pt x="2571" y="204"/>
                    <a:pt x="2569" y="189"/>
                    <a:pt x="2564" y="175"/>
                  </a:cubicBezTo>
                  <a:cubicBezTo>
                    <a:pt x="2560" y="160"/>
                    <a:pt x="2552" y="148"/>
                    <a:pt x="2542" y="138"/>
                  </a:cubicBezTo>
                  <a:moveTo>
                    <a:pt x="2497" y="239"/>
                  </a:moveTo>
                  <a:cubicBezTo>
                    <a:pt x="2368" y="239"/>
                    <a:pt x="2368" y="239"/>
                    <a:pt x="2368" y="239"/>
                  </a:cubicBezTo>
                  <a:cubicBezTo>
                    <a:pt x="2368" y="224"/>
                    <a:pt x="2369" y="212"/>
                    <a:pt x="2371" y="202"/>
                  </a:cubicBezTo>
                  <a:cubicBezTo>
                    <a:pt x="2372" y="192"/>
                    <a:pt x="2375" y="184"/>
                    <a:pt x="2380" y="179"/>
                  </a:cubicBezTo>
                  <a:cubicBezTo>
                    <a:pt x="2385" y="173"/>
                    <a:pt x="2392" y="169"/>
                    <a:pt x="2400" y="167"/>
                  </a:cubicBezTo>
                  <a:cubicBezTo>
                    <a:pt x="2408" y="165"/>
                    <a:pt x="2419" y="163"/>
                    <a:pt x="2433" y="163"/>
                  </a:cubicBezTo>
                  <a:cubicBezTo>
                    <a:pt x="2445" y="163"/>
                    <a:pt x="2455" y="165"/>
                    <a:pt x="2464" y="167"/>
                  </a:cubicBezTo>
                  <a:cubicBezTo>
                    <a:pt x="2472" y="169"/>
                    <a:pt x="2479" y="172"/>
                    <a:pt x="2484" y="177"/>
                  </a:cubicBezTo>
                  <a:cubicBezTo>
                    <a:pt x="2488" y="182"/>
                    <a:pt x="2492" y="188"/>
                    <a:pt x="2494" y="196"/>
                  </a:cubicBezTo>
                  <a:cubicBezTo>
                    <a:pt x="2496" y="204"/>
                    <a:pt x="2497" y="214"/>
                    <a:pt x="2497" y="226"/>
                  </a:cubicBezTo>
                  <a:lnTo>
                    <a:pt x="2497" y="239"/>
                  </a:lnTo>
                  <a:close/>
                  <a:moveTo>
                    <a:pt x="2778" y="113"/>
                  </a:moveTo>
                  <a:cubicBezTo>
                    <a:pt x="2739" y="113"/>
                    <a:pt x="2739" y="113"/>
                    <a:pt x="2739" y="113"/>
                  </a:cubicBezTo>
                  <a:cubicBezTo>
                    <a:pt x="2719" y="113"/>
                    <a:pt x="2701" y="115"/>
                    <a:pt x="2686" y="119"/>
                  </a:cubicBezTo>
                  <a:cubicBezTo>
                    <a:pt x="2670" y="123"/>
                    <a:pt x="2657" y="129"/>
                    <a:pt x="2647" y="137"/>
                  </a:cubicBezTo>
                  <a:cubicBezTo>
                    <a:pt x="2636" y="146"/>
                    <a:pt x="2628" y="157"/>
                    <a:pt x="2622" y="170"/>
                  </a:cubicBezTo>
                  <a:cubicBezTo>
                    <a:pt x="2616" y="184"/>
                    <a:pt x="2614" y="201"/>
                    <a:pt x="2614" y="221"/>
                  </a:cubicBezTo>
                  <a:cubicBezTo>
                    <a:pt x="2614" y="425"/>
                    <a:pt x="2614" y="425"/>
                    <a:pt x="2614" y="425"/>
                  </a:cubicBezTo>
                  <a:cubicBezTo>
                    <a:pt x="2691" y="425"/>
                    <a:pt x="2691" y="425"/>
                    <a:pt x="2691" y="425"/>
                  </a:cubicBezTo>
                  <a:cubicBezTo>
                    <a:pt x="2691" y="233"/>
                    <a:pt x="2691" y="233"/>
                    <a:pt x="2691" y="233"/>
                  </a:cubicBezTo>
                  <a:cubicBezTo>
                    <a:pt x="2691" y="224"/>
                    <a:pt x="2692" y="216"/>
                    <a:pt x="2693" y="209"/>
                  </a:cubicBezTo>
                  <a:cubicBezTo>
                    <a:pt x="2694" y="202"/>
                    <a:pt x="2696" y="196"/>
                    <a:pt x="2700" y="191"/>
                  </a:cubicBezTo>
                  <a:cubicBezTo>
                    <a:pt x="2704" y="187"/>
                    <a:pt x="2710" y="183"/>
                    <a:pt x="2717" y="181"/>
                  </a:cubicBezTo>
                  <a:cubicBezTo>
                    <a:pt x="2724" y="178"/>
                    <a:pt x="2734" y="177"/>
                    <a:pt x="2747" y="177"/>
                  </a:cubicBezTo>
                  <a:cubicBezTo>
                    <a:pt x="2753" y="177"/>
                    <a:pt x="2761" y="177"/>
                    <a:pt x="2771" y="177"/>
                  </a:cubicBezTo>
                  <a:cubicBezTo>
                    <a:pt x="2780" y="178"/>
                    <a:pt x="2789" y="178"/>
                    <a:pt x="2797" y="178"/>
                  </a:cubicBezTo>
                  <a:cubicBezTo>
                    <a:pt x="2810" y="114"/>
                    <a:pt x="2810" y="114"/>
                    <a:pt x="2810" y="114"/>
                  </a:cubicBezTo>
                  <a:cubicBezTo>
                    <a:pt x="2799" y="113"/>
                    <a:pt x="2789" y="113"/>
                    <a:pt x="2778" y="1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7931150" y="3760788"/>
              <a:ext cx="785812" cy="484188"/>
            </a:xfrm>
            <a:custGeom>
              <a:avLst/>
              <a:gdLst>
                <a:gd name="T0" fmla="*/ 461 w 1037"/>
                <a:gd name="T1" fmla="*/ 235 h 638"/>
                <a:gd name="T2" fmla="*/ 392 w 1037"/>
                <a:gd name="T3" fmla="*/ 235 h 638"/>
                <a:gd name="T4" fmla="*/ 230 w 1037"/>
                <a:gd name="T5" fmla="*/ 638 h 638"/>
                <a:gd name="T6" fmla="*/ 316 w 1037"/>
                <a:gd name="T7" fmla="*/ 638 h 638"/>
                <a:gd name="T8" fmla="*/ 426 w 1037"/>
                <a:gd name="T9" fmla="*/ 363 h 638"/>
                <a:gd name="T10" fmla="*/ 512 w 1037"/>
                <a:gd name="T11" fmla="*/ 574 h 638"/>
                <a:gd name="T12" fmla="*/ 566 w 1037"/>
                <a:gd name="T13" fmla="*/ 611 h 638"/>
                <a:gd name="T14" fmla="*/ 606 w 1037"/>
                <a:gd name="T15" fmla="*/ 595 h 638"/>
                <a:gd name="T16" fmla="*/ 461 w 1037"/>
                <a:gd name="T17" fmla="*/ 235 h 638"/>
                <a:gd name="T18" fmla="*/ 426 w 1037"/>
                <a:gd name="T19" fmla="*/ 186 h 638"/>
                <a:gd name="T20" fmla="*/ 485 w 1037"/>
                <a:gd name="T21" fmla="*/ 225 h 638"/>
                <a:gd name="T22" fmla="*/ 623 w 1037"/>
                <a:gd name="T23" fmla="*/ 567 h 638"/>
                <a:gd name="T24" fmla="*/ 666 w 1037"/>
                <a:gd name="T25" fmla="*/ 460 h 638"/>
                <a:gd name="T26" fmla="*/ 559 w 1037"/>
                <a:gd name="T27" fmla="*/ 196 h 638"/>
                <a:gd name="T28" fmla="*/ 426 w 1037"/>
                <a:gd name="T29" fmla="*/ 106 h 638"/>
                <a:gd name="T30" fmla="*/ 293 w 1037"/>
                <a:gd name="T31" fmla="*/ 196 h 638"/>
                <a:gd name="T32" fmla="*/ 115 w 1037"/>
                <a:gd name="T33" fmla="*/ 638 h 638"/>
                <a:gd name="T34" fmla="*/ 201 w 1037"/>
                <a:gd name="T35" fmla="*/ 638 h 638"/>
                <a:gd name="T36" fmla="*/ 367 w 1037"/>
                <a:gd name="T37" fmla="*/ 225 h 638"/>
                <a:gd name="T38" fmla="*/ 426 w 1037"/>
                <a:gd name="T39" fmla="*/ 186 h 638"/>
                <a:gd name="T40" fmla="*/ 426 w 1037"/>
                <a:gd name="T41" fmla="*/ 79 h 638"/>
                <a:gd name="T42" fmla="*/ 584 w 1037"/>
                <a:gd name="T43" fmla="*/ 186 h 638"/>
                <a:gd name="T44" fmla="*/ 681 w 1037"/>
                <a:gd name="T45" fmla="*/ 425 h 638"/>
                <a:gd name="T46" fmla="*/ 724 w 1037"/>
                <a:gd name="T47" fmla="*/ 318 h 638"/>
                <a:gd name="T48" fmla="*/ 658 w 1037"/>
                <a:gd name="T49" fmla="*/ 156 h 638"/>
                <a:gd name="T50" fmla="*/ 426 w 1037"/>
                <a:gd name="T51" fmla="*/ 0 h 638"/>
                <a:gd name="T52" fmla="*/ 195 w 1037"/>
                <a:gd name="T53" fmla="*/ 156 h 638"/>
                <a:gd name="T54" fmla="*/ 0 w 1037"/>
                <a:gd name="T55" fmla="*/ 638 h 638"/>
                <a:gd name="T56" fmla="*/ 86 w 1037"/>
                <a:gd name="T57" fmla="*/ 638 h 638"/>
                <a:gd name="T58" fmla="*/ 269 w 1037"/>
                <a:gd name="T59" fmla="*/ 186 h 638"/>
                <a:gd name="T60" fmla="*/ 426 w 1037"/>
                <a:gd name="T61" fmla="*/ 79 h 638"/>
                <a:gd name="T62" fmla="*/ 865 w 1037"/>
                <a:gd name="T63" fmla="*/ 39 h 638"/>
                <a:gd name="T64" fmla="*/ 645 w 1037"/>
                <a:gd name="T65" fmla="*/ 584 h 638"/>
                <a:gd name="T66" fmla="*/ 566 w 1037"/>
                <a:gd name="T67" fmla="*/ 638 h 638"/>
                <a:gd name="T68" fmla="*/ 706 w 1037"/>
                <a:gd name="T69" fmla="*/ 638 h 638"/>
                <a:gd name="T70" fmla="*/ 829 w 1037"/>
                <a:gd name="T71" fmla="*/ 554 h 638"/>
                <a:gd name="T72" fmla="*/ 1037 w 1037"/>
                <a:gd name="T73" fmla="*/ 39 h 638"/>
                <a:gd name="T74" fmla="*/ 865 w 1037"/>
                <a:gd name="T75" fmla="*/ 39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37" h="638">
                  <a:moveTo>
                    <a:pt x="461" y="235"/>
                  </a:moveTo>
                  <a:cubicBezTo>
                    <a:pt x="448" y="204"/>
                    <a:pt x="404" y="204"/>
                    <a:pt x="392" y="235"/>
                  </a:cubicBezTo>
                  <a:cubicBezTo>
                    <a:pt x="230" y="638"/>
                    <a:pt x="230" y="638"/>
                    <a:pt x="230" y="638"/>
                  </a:cubicBezTo>
                  <a:cubicBezTo>
                    <a:pt x="316" y="638"/>
                    <a:pt x="316" y="638"/>
                    <a:pt x="316" y="638"/>
                  </a:cubicBezTo>
                  <a:cubicBezTo>
                    <a:pt x="426" y="363"/>
                    <a:pt x="426" y="363"/>
                    <a:pt x="426" y="363"/>
                  </a:cubicBezTo>
                  <a:cubicBezTo>
                    <a:pt x="512" y="574"/>
                    <a:pt x="512" y="574"/>
                    <a:pt x="512" y="574"/>
                  </a:cubicBezTo>
                  <a:cubicBezTo>
                    <a:pt x="521" y="596"/>
                    <a:pt x="542" y="611"/>
                    <a:pt x="566" y="611"/>
                  </a:cubicBezTo>
                  <a:cubicBezTo>
                    <a:pt x="581" y="611"/>
                    <a:pt x="595" y="605"/>
                    <a:pt x="606" y="595"/>
                  </a:cubicBezTo>
                  <a:lnTo>
                    <a:pt x="461" y="235"/>
                  </a:lnTo>
                  <a:close/>
                  <a:moveTo>
                    <a:pt x="426" y="186"/>
                  </a:moveTo>
                  <a:cubicBezTo>
                    <a:pt x="452" y="186"/>
                    <a:pt x="476" y="201"/>
                    <a:pt x="485" y="225"/>
                  </a:cubicBezTo>
                  <a:cubicBezTo>
                    <a:pt x="623" y="567"/>
                    <a:pt x="623" y="567"/>
                    <a:pt x="623" y="567"/>
                  </a:cubicBezTo>
                  <a:cubicBezTo>
                    <a:pt x="666" y="460"/>
                    <a:pt x="666" y="460"/>
                    <a:pt x="666" y="460"/>
                  </a:cubicBezTo>
                  <a:cubicBezTo>
                    <a:pt x="559" y="196"/>
                    <a:pt x="559" y="196"/>
                    <a:pt x="559" y="196"/>
                  </a:cubicBezTo>
                  <a:cubicBezTo>
                    <a:pt x="537" y="141"/>
                    <a:pt x="485" y="106"/>
                    <a:pt x="426" y="106"/>
                  </a:cubicBezTo>
                  <a:cubicBezTo>
                    <a:pt x="368" y="106"/>
                    <a:pt x="315" y="141"/>
                    <a:pt x="293" y="196"/>
                  </a:cubicBezTo>
                  <a:cubicBezTo>
                    <a:pt x="115" y="638"/>
                    <a:pt x="115" y="638"/>
                    <a:pt x="115" y="638"/>
                  </a:cubicBezTo>
                  <a:cubicBezTo>
                    <a:pt x="201" y="638"/>
                    <a:pt x="201" y="638"/>
                    <a:pt x="201" y="638"/>
                  </a:cubicBezTo>
                  <a:cubicBezTo>
                    <a:pt x="367" y="225"/>
                    <a:pt x="367" y="225"/>
                    <a:pt x="367" y="225"/>
                  </a:cubicBezTo>
                  <a:cubicBezTo>
                    <a:pt x="377" y="201"/>
                    <a:pt x="400" y="186"/>
                    <a:pt x="426" y="186"/>
                  </a:cubicBezTo>
                  <a:moveTo>
                    <a:pt x="426" y="79"/>
                  </a:moveTo>
                  <a:cubicBezTo>
                    <a:pt x="496" y="79"/>
                    <a:pt x="558" y="121"/>
                    <a:pt x="584" y="186"/>
                  </a:cubicBezTo>
                  <a:cubicBezTo>
                    <a:pt x="681" y="425"/>
                    <a:pt x="681" y="425"/>
                    <a:pt x="681" y="425"/>
                  </a:cubicBezTo>
                  <a:cubicBezTo>
                    <a:pt x="724" y="318"/>
                    <a:pt x="724" y="318"/>
                    <a:pt x="724" y="318"/>
                  </a:cubicBezTo>
                  <a:cubicBezTo>
                    <a:pt x="658" y="156"/>
                    <a:pt x="658" y="156"/>
                    <a:pt x="658" y="156"/>
                  </a:cubicBezTo>
                  <a:cubicBezTo>
                    <a:pt x="620" y="61"/>
                    <a:pt x="529" y="0"/>
                    <a:pt x="426" y="0"/>
                  </a:cubicBezTo>
                  <a:cubicBezTo>
                    <a:pt x="324" y="0"/>
                    <a:pt x="233" y="61"/>
                    <a:pt x="195" y="156"/>
                  </a:cubicBezTo>
                  <a:cubicBezTo>
                    <a:pt x="0" y="638"/>
                    <a:pt x="0" y="638"/>
                    <a:pt x="0" y="638"/>
                  </a:cubicBezTo>
                  <a:cubicBezTo>
                    <a:pt x="86" y="638"/>
                    <a:pt x="86" y="638"/>
                    <a:pt x="86" y="638"/>
                  </a:cubicBezTo>
                  <a:cubicBezTo>
                    <a:pt x="269" y="186"/>
                    <a:pt x="269" y="186"/>
                    <a:pt x="269" y="186"/>
                  </a:cubicBezTo>
                  <a:cubicBezTo>
                    <a:pt x="295" y="121"/>
                    <a:pt x="357" y="79"/>
                    <a:pt x="426" y="79"/>
                  </a:cubicBezTo>
                  <a:moveTo>
                    <a:pt x="865" y="39"/>
                  </a:moveTo>
                  <a:cubicBezTo>
                    <a:pt x="645" y="584"/>
                    <a:pt x="645" y="584"/>
                    <a:pt x="645" y="584"/>
                  </a:cubicBezTo>
                  <a:cubicBezTo>
                    <a:pt x="632" y="617"/>
                    <a:pt x="601" y="638"/>
                    <a:pt x="566" y="638"/>
                  </a:cubicBezTo>
                  <a:cubicBezTo>
                    <a:pt x="706" y="638"/>
                    <a:pt x="706" y="638"/>
                    <a:pt x="706" y="638"/>
                  </a:cubicBezTo>
                  <a:cubicBezTo>
                    <a:pt x="760" y="638"/>
                    <a:pt x="809" y="605"/>
                    <a:pt x="829" y="554"/>
                  </a:cubicBezTo>
                  <a:cubicBezTo>
                    <a:pt x="1037" y="39"/>
                    <a:pt x="1037" y="39"/>
                    <a:pt x="1037" y="39"/>
                  </a:cubicBezTo>
                  <a:lnTo>
                    <a:pt x="86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10112375" y="4319588"/>
              <a:ext cx="58737" cy="74613"/>
            </a:xfrm>
            <a:custGeom>
              <a:avLst/>
              <a:gdLst>
                <a:gd name="T0" fmla="*/ 74 w 76"/>
                <a:gd name="T1" fmla="*/ 98 h 98"/>
                <a:gd name="T2" fmla="*/ 66 w 76"/>
                <a:gd name="T3" fmla="*/ 98 h 98"/>
                <a:gd name="T4" fmla="*/ 64 w 76"/>
                <a:gd name="T5" fmla="*/ 96 h 98"/>
                <a:gd name="T6" fmla="*/ 55 w 76"/>
                <a:gd name="T7" fmla="*/ 66 h 98"/>
                <a:gd name="T8" fmla="*/ 21 w 76"/>
                <a:gd name="T9" fmla="*/ 66 h 98"/>
                <a:gd name="T10" fmla="*/ 13 w 76"/>
                <a:gd name="T11" fmla="*/ 96 h 98"/>
                <a:gd name="T12" fmla="*/ 10 w 76"/>
                <a:gd name="T13" fmla="*/ 98 h 98"/>
                <a:gd name="T14" fmla="*/ 3 w 76"/>
                <a:gd name="T15" fmla="*/ 98 h 98"/>
                <a:gd name="T16" fmla="*/ 0 w 76"/>
                <a:gd name="T17" fmla="*/ 96 h 98"/>
                <a:gd name="T18" fmla="*/ 0 w 76"/>
                <a:gd name="T19" fmla="*/ 95 h 98"/>
                <a:gd name="T20" fmla="*/ 25 w 76"/>
                <a:gd name="T21" fmla="*/ 10 h 98"/>
                <a:gd name="T22" fmla="*/ 38 w 76"/>
                <a:gd name="T23" fmla="*/ 0 h 98"/>
                <a:gd name="T24" fmla="*/ 51 w 76"/>
                <a:gd name="T25" fmla="*/ 10 h 98"/>
                <a:gd name="T26" fmla="*/ 76 w 76"/>
                <a:gd name="T27" fmla="*/ 95 h 98"/>
                <a:gd name="T28" fmla="*/ 76 w 76"/>
                <a:gd name="T29" fmla="*/ 96 h 98"/>
                <a:gd name="T30" fmla="*/ 74 w 76"/>
                <a:gd name="T31" fmla="*/ 98 h 98"/>
                <a:gd name="T32" fmla="*/ 41 w 76"/>
                <a:gd name="T33" fmla="*/ 13 h 98"/>
                <a:gd name="T34" fmla="*/ 38 w 76"/>
                <a:gd name="T35" fmla="*/ 10 h 98"/>
                <a:gd name="T36" fmla="*/ 36 w 76"/>
                <a:gd name="T37" fmla="*/ 13 h 98"/>
                <a:gd name="T38" fmla="*/ 24 w 76"/>
                <a:gd name="T39" fmla="*/ 56 h 98"/>
                <a:gd name="T40" fmla="*/ 53 w 76"/>
                <a:gd name="T41" fmla="*/ 56 h 98"/>
                <a:gd name="T42" fmla="*/ 41 w 76"/>
                <a:gd name="T43" fmla="*/ 1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" h="98">
                  <a:moveTo>
                    <a:pt x="74" y="98"/>
                  </a:moveTo>
                  <a:cubicBezTo>
                    <a:pt x="66" y="98"/>
                    <a:pt x="66" y="98"/>
                    <a:pt x="66" y="98"/>
                  </a:cubicBezTo>
                  <a:cubicBezTo>
                    <a:pt x="65" y="98"/>
                    <a:pt x="64" y="98"/>
                    <a:pt x="64" y="9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2" y="98"/>
                    <a:pt x="11" y="98"/>
                    <a:pt x="10" y="98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1" y="98"/>
                    <a:pt x="0" y="98"/>
                    <a:pt x="0" y="96"/>
                  </a:cubicBezTo>
                  <a:cubicBezTo>
                    <a:pt x="0" y="96"/>
                    <a:pt x="0" y="96"/>
                    <a:pt x="0" y="95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7" y="2"/>
                    <a:pt x="33" y="0"/>
                    <a:pt x="38" y="0"/>
                  </a:cubicBezTo>
                  <a:cubicBezTo>
                    <a:pt x="43" y="0"/>
                    <a:pt x="49" y="2"/>
                    <a:pt x="51" y="10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6" y="98"/>
                    <a:pt x="75" y="98"/>
                    <a:pt x="74" y="98"/>
                  </a:cubicBezTo>
                  <a:moveTo>
                    <a:pt x="41" y="13"/>
                  </a:moveTo>
                  <a:cubicBezTo>
                    <a:pt x="40" y="11"/>
                    <a:pt x="40" y="10"/>
                    <a:pt x="38" y="10"/>
                  </a:cubicBezTo>
                  <a:cubicBezTo>
                    <a:pt x="37" y="10"/>
                    <a:pt x="36" y="11"/>
                    <a:pt x="36" y="13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53" y="56"/>
                    <a:pt x="53" y="56"/>
                    <a:pt x="53" y="56"/>
                  </a:cubicBezTo>
                  <a:lnTo>
                    <a:pt x="4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10180638" y="4338638"/>
              <a:ext cx="41275" cy="55563"/>
            </a:xfrm>
            <a:custGeom>
              <a:avLst/>
              <a:gdLst>
                <a:gd name="T0" fmla="*/ 52 w 55"/>
                <a:gd name="T1" fmla="*/ 73 h 73"/>
                <a:gd name="T2" fmla="*/ 46 w 55"/>
                <a:gd name="T3" fmla="*/ 73 h 73"/>
                <a:gd name="T4" fmla="*/ 43 w 55"/>
                <a:gd name="T5" fmla="*/ 71 h 73"/>
                <a:gd name="T6" fmla="*/ 43 w 55"/>
                <a:gd name="T7" fmla="*/ 28 h 73"/>
                <a:gd name="T8" fmla="*/ 29 w 55"/>
                <a:gd name="T9" fmla="*/ 10 h 73"/>
                <a:gd name="T10" fmla="*/ 11 w 55"/>
                <a:gd name="T11" fmla="*/ 15 h 73"/>
                <a:gd name="T12" fmla="*/ 11 w 55"/>
                <a:gd name="T13" fmla="*/ 71 h 73"/>
                <a:gd name="T14" fmla="*/ 9 w 55"/>
                <a:gd name="T15" fmla="*/ 73 h 73"/>
                <a:gd name="T16" fmla="*/ 2 w 55"/>
                <a:gd name="T17" fmla="*/ 73 h 73"/>
                <a:gd name="T18" fmla="*/ 0 w 55"/>
                <a:gd name="T19" fmla="*/ 71 h 73"/>
                <a:gd name="T20" fmla="*/ 0 w 55"/>
                <a:gd name="T21" fmla="*/ 4 h 73"/>
                <a:gd name="T22" fmla="*/ 2 w 55"/>
                <a:gd name="T23" fmla="*/ 1 h 73"/>
                <a:gd name="T24" fmla="*/ 9 w 55"/>
                <a:gd name="T25" fmla="*/ 1 h 73"/>
                <a:gd name="T26" fmla="*/ 11 w 55"/>
                <a:gd name="T27" fmla="*/ 4 h 73"/>
                <a:gd name="T28" fmla="*/ 11 w 55"/>
                <a:gd name="T29" fmla="*/ 6 h 73"/>
                <a:gd name="T30" fmla="*/ 32 w 55"/>
                <a:gd name="T31" fmla="*/ 0 h 73"/>
                <a:gd name="T32" fmla="*/ 55 w 55"/>
                <a:gd name="T33" fmla="*/ 28 h 73"/>
                <a:gd name="T34" fmla="*/ 55 w 55"/>
                <a:gd name="T35" fmla="*/ 71 h 73"/>
                <a:gd name="T36" fmla="*/ 52 w 55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" h="73">
                  <a:moveTo>
                    <a:pt x="52" y="73"/>
                  </a:move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3" y="72"/>
                    <a:pt x="43" y="71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3" y="14"/>
                    <a:pt x="39" y="10"/>
                    <a:pt x="29" y="10"/>
                  </a:cubicBezTo>
                  <a:cubicBezTo>
                    <a:pt x="23" y="10"/>
                    <a:pt x="17" y="12"/>
                    <a:pt x="11" y="15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2"/>
                    <a:pt x="10" y="73"/>
                    <a:pt x="9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0" y="72"/>
                    <a:pt x="0" y="7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1" y="2"/>
                    <a:pt x="11" y="4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2"/>
                    <a:pt x="24" y="0"/>
                    <a:pt x="32" y="0"/>
                  </a:cubicBezTo>
                  <a:cubicBezTo>
                    <a:pt x="48" y="0"/>
                    <a:pt x="55" y="10"/>
                    <a:pt x="55" y="28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5" y="72"/>
                    <a:pt x="54" y="73"/>
                    <a:pt x="52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10261600" y="4321176"/>
              <a:ext cx="52387" cy="73025"/>
            </a:xfrm>
            <a:custGeom>
              <a:avLst/>
              <a:gdLst>
                <a:gd name="T0" fmla="*/ 65 w 69"/>
                <a:gd name="T1" fmla="*/ 97 h 97"/>
                <a:gd name="T2" fmla="*/ 57 w 69"/>
                <a:gd name="T3" fmla="*/ 97 h 97"/>
                <a:gd name="T4" fmla="*/ 52 w 69"/>
                <a:gd name="T5" fmla="*/ 95 h 97"/>
                <a:gd name="T6" fmla="*/ 12 w 69"/>
                <a:gd name="T7" fmla="*/ 18 h 97"/>
                <a:gd name="T8" fmla="*/ 11 w 69"/>
                <a:gd name="T9" fmla="*/ 18 h 97"/>
                <a:gd name="T10" fmla="*/ 11 w 69"/>
                <a:gd name="T11" fmla="*/ 18 h 97"/>
                <a:gd name="T12" fmla="*/ 11 w 69"/>
                <a:gd name="T13" fmla="*/ 95 h 97"/>
                <a:gd name="T14" fmla="*/ 9 w 69"/>
                <a:gd name="T15" fmla="*/ 97 h 97"/>
                <a:gd name="T16" fmla="*/ 2 w 69"/>
                <a:gd name="T17" fmla="*/ 97 h 97"/>
                <a:gd name="T18" fmla="*/ 0 w 69"/>
                <a:gd name="T19" fmla="*/ 96 h 97"/>
                <a:gd name="T20" fmla="*/ 0 w 69"/>
                <a:gd name="T21" fmla="*/ 3 h 97"/>
                <a:gd name="T22" fmla="*/ 4 w 69"/>
                <a:gd name="T23" fmla="*/ 0 h 97"/>
                <a:gd name="T24" fmla="*/ 11 w 69"/>
                <a:gd name="T25" fmla="*/ 0 h 97"/>
                <a:gd name="T26" fmla="*/ 16 w 69"/>
                <a:gd name="T27" fmla="*/ 2 h 97"/>
                <a:gd name="T28" fmla="*/ 57 w 69"/>
                <a:gd name="T29" fmla="*/ 79 h 97"/>
                <a:gd name="T30" fmla="*/ 57 w 69"/>
                <a:gd name="T31" fmla="*/ 80 h 97"/>
                <a:gd name="T32" fmla="*/ 57 w 69"/>
                <a:gd name="T33" fmla="*/ 79 h 97"/>
                <a:gd name="T34" fmla="*/ 57 w 69"/>
                <a:gd name="T35" fmla="*/ 2 h 97"/>
                <a:gd name="T36" fmla="*/ 59 w 69"/>
                <a:gd name="T37" fmla="*/ 0 h 97"/>
                <a:gd name="T38" fmla="*/ 66 w 69"/>
                <a:gd name="T39" fmla="*/ 0 h 97"/>
                <a:gd name="T40" fmla="*/ 69 w 69"/>
                <a:gd name="T41" fmla="*/ 2 h 97"/>
                <a:gd name="T42" fmla="*/ 69 w 69"/>
                <a:gd name="T43" fmla="*/ 94 h 97"/>
                <a:gd name="T44" fmla="*/ 65 w 69"/>
                <a:gd name="T4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" h="97">
                  <a:moveTo>
                    <a:pt x="65" y="97"/>
                  </a:moveTo>
                  <a:cubicBezTo>
                    <a:pt x="57" y="97"/>
                    <a:pt x="57" y="97"/>
                    <a:pt x="57" y="97"/>
                  </a:cubicBezTo>
                  <a:cubicBezTo>
                    <a:pt x="55" y="97"/>
                    <a:pt x="53" y="97"/>
                    <a:pt x="52" y="95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6"/>
                    <a:pt x="10" y="97"/>
                    <a:pt x="9" y="97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1" y="97"/>
                    <a:pt x="0" y="97"/>
                    <a:pt x="0" y="9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5" y="0"/>
                    <a:pt x="16" y="2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80"/>
                    <a:pt x="57" y="79"/>
                    <a:pt x="57" y="79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8" y="0"/>
                    <a:pt x="59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8" y="0"/>
                    <a:pt x="69" y="1"/>
                    <a:pt x="69" y="2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6"/>
                    <a:pt x="67" y="97"/>
                    <a:pt x="65" y="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10328275" y="4319588"/>
              <a:ext cx="42862" cy="76200"/>
            </a:xfrm>
            <a:custGeom>
              <a:avLst/>
              <a:gdLst>
                <a:gd name="T0" fmla="*/ 54 w 55"/>
                <a:gd name="T1" fmla="*/ 99 h 99"/>
                <a:gd name="T2" fmla="*/ 28 w 55"/>
                <a:gd name="T3" fmla="*/ 99 h 99"/>
                <a:gd name="T4" fmla="*/ 0 w 55"/>
                <a:gd name="T5" fmla="*/ 75 h 99"/>
                <a:gd name="T6" fmla="*/ 0 w 55"/>
                <a:gd name="T7" fmla="*/ 24 h 99"/>
                <a:gd name="T8" fmla="*/ 28 w 55"/>
                <a:gd name="T9" fmla="*/ 0 h 99"/>
                <a:gd name="T10" fmla="*/ 54 w 55"/>
                <a:gd name="T11" fmla="*/ 1 h 99"/>
                <a:gd name="T12" fmla="*/ 55 w 55"/>
                <a:gd name="T13" fmla="*/ 2 h 99"/>
                <a:gd name="T14" fmla="*/ 55 w 55"/>
                <a:gd name="T15" fmla="*/ 9 h 99"/>
                <a:gd name="T16" fmla="*/ 54 w 55"/>
                <a:gd name="T17" fmla="*/ 11 h 99"/>
                <a:gd name="T18" fmla="*/ 28 w 55"/>
                <a:gd name="T19" fmla="*/ 11 h 99"/>
                <a:gd name="T20" fmla="*/ 12 w 55"/>
                <a:gd name="T21" fmla="*/ 24 h 99"/>
                <a:gd name="T22" fmla="*/ 12 w 55"/>
                <a:gd name="T23" fmla="*/ 43 h 99"/>
                <a:gd name="T24" fmla="*/ 53 w 55"/>
                <a:gd name="T25" fmla="*/ 43 h 99"/>
                <a:gd name="T26" fmla="*/ 55 w 55"/>
                <a:gd name="T27" fmla="*/ 45 h 99"/>
                <a:gd name="T28" fmla="*/ 55 w 55"/>
                <a:gd name="T29" fmla="*/ 50 h 99"/>
                <a:gd name="T30" fmla="*/ 53 w 55"/>
                <a:gd name="T31" fmla="*/ 53 h 99"/>
                <a:gd name="T32" fmla="*/ 12 w 55"/>
                <a:gd name="T33" fmla="*/ 53 h 99"/>
                <a:gd name="T34" fmla="*/ 12 w 55"/>
                <a:gd name="T35" fmla="*/ 75 h 99"/>
                <a:gd name="T36" fmla="*/ 28 w 55"/>
                <a:gd name="T37" fmla="*/ 89 h 99"/>
                <a:gd name="T38" fmla="*/ 54 w 55"/>
                <a:gd name="T39" fmla="*/ 89 h 99"/>
                <a:gd name="T40" fmla="*/ 55 w 55"/>
                <a:gd name="T41" fmla="*/ 90 h 99"/>
                <a:gd name="T42" fmla="*/ 55 w 55"/>
                <a:gd name="T43" fmla="*/ 97 h 99"/>
                <a:gd name="T44" fmla="*/ 54 w 55"/>
                <a:gd name="T4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99">
                  <a:moveTo>
                    <a:pt x="54" y="99"/>
                  </a:moveTo>
                  <a:cubicBezTo>
                    <a:pt x="49" y="99"/>
                    <a:pt x="36" y="99"/>
                    <a:pt x="28" y="99"/>
                  </a:cubicBezTo>
                  <a:cubicBezTo>
                    <a:pt x="10" y="99"/>
                    <a:pt x="0" y="92"/>
                    <a:pt x="0" y="7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"/>
                    <a:pt x="10" y="0"/>
                    <a:pt x="28" y="0"/>
                  </a:cubicBezTo>
                  <a:cubicBezTo>
                    <a:pt x="36" y="0"/>
                    <a:pt x="48" y="0"/>
                    <a:pt x="54" y="1"/>
                  </a:cubicBezTo>
                  <a:cubicBezTo>
                    <a:pt x="55" y="1"/>
                    <a:pt x="55" y="2"/>
                    <a:pt x="55" y="2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10"/>
                    <a:pt x="55" y="11"/>
                    <a:pt x="54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14" y="11"/>
                    <a:pt x="12" y="14"/>
                    <a:pt x="12" y="2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4" y="43"/>
                    <a:pt x="55" y="44"/>
                    <a:pt x="55" y="45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2"/>
                    <a:pt x="54" y="53"/>
                    <a:pt x="53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85"/>
                    <a:pt x="14" y="89"/>
                    <a:pt x="28" y="89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5" y="89"/>
                    <a:pt x="55" y="89"/>
                    <a:pt x="55" y="90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8"/>
                    <a:pt x="55" y="99"/>
                    <a:pt x="54" y="9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0382250" y="4319588"/>
              <a:ext cx="44450" cy="76200"/>
            </a:xfrm>
            <a:custGeom>
              <a:avLst/>
              <a:gdLst>
                <a:gd name="T0" fmla="*/ 57 w 59"/>
                <a:gd name="T1" fmla="*/ 98 h 99"/>
                <a:gd name="T2" fmla="*/ 35 w 59"/>
                <a:gd name="T3" fmla="*/ 99 h 99"/>
                <a:gd name="T4" fmla="*/ 0 w 59"/>
                <a:gd name="T5" fmla="*/ 59 h 99"/>
                <a:gd name="T6" fmla="*/ 0 w 59"/>
                <a:gd name="T7" fmla="*/ 40 h 99"/>
                <a:gd name="T8" fmla="*/ 35 w 59"/>
                <a:gd name="T9" fmla="*/ 0 h 99"/>
                <a:gd name="T10" fmla="*/ 57 w 59"/>
                <a:gd name="T11" fmla="*/ 2 h 99"/>
                <a:gd name="T12" fmla="*/ 59 w 59"/>
                <a:gd name="T13" fmla="*/ 4 h 99"/>
                <a:gd name="T14" fmla="*/ 59 w 59"/>
                <a:gd name="T15" fmla="*/ 10 h 99"/>
                <a:gd name="T16" fmla="*/ 58 w 59"/>
                <a:gd name="T17" fmla="*/ 12 h 99"/>
                <a:gd name="T18" fmla="*/ 57 w 59"/>
                <a:gd name="T19" fmla="*/ 12 h 99"/>
                <a:gd name="T20" fmla="*/ 35 w 59"/>
                <a:gd name="T21" fmla="*/ 11 h 99"/>
                <a:gd name="T22" fmla="*/ 12 w 59"/>
                <a:gd name="T23" fmla="*/ 40 h 99"/>
                <a:gd name="T24" fmla="*/ 12 w 59"/>
                <a:gd name="T25" fmla="*/ 59 h 99"/>
                <a:gd name="T26" fmla="*/ 35 w 59"/>
                <a:gd name="T27" fmla="*/ 89 h 99"/>
                <a:gd name="T28" fmla="*/ 57 w 59"/>
                <a:gd name="T29" fmla="*/ 88 h 99"/>
                <a:gd name="T30" fmla="*/ 57 w 59"/>
                <a:gd name="T31" fmla="*/ 88 h 99"/>
                <a:gd name="T32" fmla="*/ 59 w 59"/>
                <a:gd name="T33" fmla="*/ 90 h 99"/>
                <a:gd name="T34" fmla="*/ 59 w 59"/>
                <a:gd name="T35" fmla="*/ 95 h 99"/>
                <a:gd name="T36" fmla="*/ 57 w 59"/>
                <a:gd name="T37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99">
                  <a:moveTo>
                    <a:pt x="57" y="98"/>
                  </a:moveTo>
                  <a:cubicBezTo>
                    <a:pt x="51" y="99"/>
                    <a:pt x="46" y="99"/>
                    <a:pt x="35" y="99"/>
                  </a:cubicBezTo>
                  <a:cubicBezTo>
                    <a:pt x="19" y="99"/>
                    <a:pt x="0" y="91"/>
                    <a:pt x="0" y="5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8"/>
                    <a:pt x="19" y="0"/>
                    <a:pt x="35" y="0"/>
                  </a:cubicBezTo>
                  <a:cubicBezTo>
                    <a:pt x="43" y="0"/>
                    <a:pt x="51" y="1"/>
                    <a:pt x="57" y="2"/>
                  </a:cubicBezTo>
                  <a:cubicBezTo>
                    <a:pt x="58" y="2"/>
                    <a:pt x="59" y="2"/>
                    <a:pt x="59" y="4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1"/>
                    <a:pt x="59" y="12"/>
                    <a:pt x="58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2" y="11"/>
                    <a:pt x="43" y="11"/>
                    <a:pt x="35" y="11"/>
                  </a:cubicBezTo>
                  <a:cubicBezTo>
                    <a:pt x="22" y="11"/>
                    <a:pt x="12" y="18"/>
                    <a:pt x="12" y="4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81"/>
                    <a:pt x="22" y="89"/>
                    <a:pt x="35" y="89"/>
                  </a:cubicBezTo>
                  <a:cubicBezTo>
                    <a:pt x="43" y="89"/>
                    <a:pt x="52" y="88"/>
                    <a:pt x="5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9" y="88"/>
                    <a:pt x="59" y="88"/>
                    <a:pt x="59" y="90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59" y="97"/>
                    <a:pt x="58" y="97"/>
                    <a:pt x="57" y="9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10461625" y="4319588"/>
              <a:ext cx="44450" cy="76200"/>
            </a:xfrm>
            <a:custGeom>
              <a:avLst/>
              <a:gdLst>
                <a:gd name="T0" fmla="*/ 57 w 60"/>
                <a:gd name="T1" fmla="*/ 98 h 99"/>
                <a:gd name="T2" fmla="*/ 35 w 60"/>
                <a:gd name="T3" fmla="*/ 99 h 99"/>
                <a:gd name="T4" fmla="*/ 0 w 60"/>
                <a:gd name="T5" fmla="*/ 59 h 99"/>
                <a:gd name="T6" fmla="*/ 0 w 60"/>
                <a:gd name="T7" fmla="*/ 40 h 99"/>
                <a:gd name="T8" fmla="*/ 35 w 60"/>
                <a:gd name="T9" fmla="*/ 0 h 99"/>
                <a:gd name="T10" fmla="*/ 57 w 60"/>
                <a:gd name="T11" fmla="*/ 2 h 99"/>
                <a:gd name="T12" fmla="*/ 59 w 60"/>
                <a:gd name="T13" fmla="*/ 4 h 99"/>
                <a:gd name="T14" fmla="*/ 59 w 60"/>
                <a:gd name="T15" fmla="*/ 10 h 99"/>
                <a:gd name="T16" fmla="*/ 58 w 60"/>
                <a:gd name="T17" fmla="*/ 12 h 99"/>
                <a:gd name="T18" fmla="*/ 57 w 60"/>
                <a:gd name="T19" fmla="*/ 12 h 99"/>
                <a:gd name="T20" fmla="*/ 35 w 60"/>
                <a:gd name="T21" fmla="*/ 11 h 99"/>
                <a:gd name="T22" fmla="*/ 12 w 60"/>
                <a:gd name="T23" fmla="*/ 40 h 99"/>
                <a:gd name="T24" fmla="*/ 12 w 60"/>
                <a:gd name="T25" fmla="*/ 59 h 99"/>
                <a:gd name="T26" fmla="*/ 35 w 60"/>
                <a:gd name="T27" fmla="*/ 89 h 99"/>
                <a:gd name="T28" fmla="*/ 57 w 60"/>
                <a:gd name="T29" fmla="*/ 88 h 99"/>
                <a:gd name="T30" fmla="*/ 58 w 60"/>
                <a:gd name="T31" fmla="*/ 88 h 99"/>
                <a:gd name="T32" fmla="*/ 60 w 60"/>
                <a:gd name="T33" fmla="*/ 90 h 99"/>
                <a:gd name="T34" fmla="*/ 60 w 60"/>
                <a:gd name="T35" fmla="*/ 95 h 99"/>
                <a:gd name="T36" fmla="*/ 57 w 60"/>
                <a:gd name="T37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99">
                  <a:moveTo>
                    <a:pt x="57" y="98"/>
                  </a:moveTo>
                  <a:cubicBezTo>
                    <a:pt x="51" y="99"/>
                    <a:pt x="46" y="99"/>
                    <a:pt x="35" y="99"/>
                  </a:cubicBezTo>
                  <a:cubicBezTo>
                    <a:pt x="19" y="99"/>
                    <a:pt x="0" y="91"/>
                    <a:pt x="0" y="5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8"/>
                    <a:pt x="19" y="0"/>
                    <a:pt x="35" y="0"/>
                  </a:cubicBezTo>
                  <a:cubicBezTo>
                    <a:pt x="43" y="0"/>
                    <a:pt x="51" y="1"/>
                    <a:pt x="57" y="2"/>
                  </a:cubicBezTo>
                  <a:cubicBezTo>
                    <a:pt x="58" y="2"/>
                    <a:pt x="59" y="2"/>
                    <a:pt x="59" y="4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1"/>
                    <a:pt x="59" y="12"/>
                    <a:pt x="58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3" y="11"/>
                    <a:pt x="43" y="11"/>
                    <a:pt x="35" y="11"/>
                  </a:cubicBezTo>
                  <a:cubicBezTo>
                    <a:pt x="22" y="11"/>
                    <a:pt x="12" y="18"/>
                    <a:pt x="12" y="4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81"/>
                    <a:pt x="22" y="89"/>
                    <a:pt x="35" y="89"/>
                  </a:cubicBezTo>
                  <a:cubicBezTo>
                    <a:pt x="43" y="89"/>
                    <a:pt x="52" y="88"/>
                    <a:pt x="57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9" y="88"/>
                    <a:pt x="60" y="88"/>
                    <a:pt x="60" y="90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97"/>
                    <a:pt x="58" y="97"/>
                    <a:pt x="57" y="9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10514013" y="4338638"/>
              <a:ext cx="44450" cy="57150"/>
            </a:xfrm>
            <a:custGeom>
              <a:avLst/>
              <a:gdLst>
                <a:gd name="T0" fmla="*/ 29 w 58"/>
                <a:gd name="T1" fmla="*/ 74 h 74"/>
                <a:gd name="T2" fmla="*/ 0 w 58"/>
                <a:gd name="T3" fmla="*/ 42 h 74"/>
                <a:gd name="T4" fmla="*/ 0 w 58"/>
                <a:gd name="T5" fmla="*/ 32 h 74"/>
                <a:gd name="T6" fmla="*/ 29 w 58"/>
                <a:gd name="T7" fmla="*/ 0 h 74"/>
                <a:gd name="T8" fmla="*/ 58 w 58"/>
                <a:gd name="T9" fmla="*/ 32 h 74"/>
                <a:gd name="T10" fmla="*/ 58 w 58"/>
                <a:gd name="T11" fmla="*/ 42 h 74"/>
                <a:gd name="T12" fmla="*/ 29 w 58"/>
                <a:gd name="T13" fmla="*/ 74 h 74"/>
                <a:gd name="T14" fmla="*/ 47 w 58"/>
                <a:gd name="T15" fmla="*/ 32 h 74"/>
                <a:gd name="T16" fmla="*/ 29 w 58"/>
                <a:gd name="T17" fmla="*/ 10 h 74"/>
                <a:gd name="T18" fmla="*/ 11 w 58"/>
                <a:gd name="T19" fmla="*/ 32 h 74"/>
                <a:gd name="T20" fmla="*/ 11 w 58"/>
                <a:gd name="T21" fmla="*/ 42 h 74"/>
                <a:gd name="T22" fmla="*/ 29 w 58"/>
                <a:gd name="T23" fmla="*/ 64 h 74"/>
                <a:gd name="T24" fmla="*/ 47 w 58"/>
                <a:gd name="T25" fmla="*/ 42 h 74"/>
                <a:gd name="T26" fmla="*/ 47 w 58"/>
                <a:gd name="T27" fmla="*/ 3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74">
                  <a:moveTo>
                    <a:pt x="29" y="74"/>
                  </a:moveTo>
                  <a:cubicBezTo>
                    <a:pt x="10" y="74"/>
                    <a:pt x="0" y="62"/>
                    <a:pt x="0" y="4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3"/>
                    <a:pt x="10" y="0"/>
                    <a:pt x="29" y="0"/>
                  </a:cubicBezTo>
                  <a:cubicBezTo>
                    <a:pt x="48" y="0"/>
                    <a:pt x="58" y="13"/>
                    <a:pt x="58" y="32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8" y="62"/>
                    <a:pt x="48" y="74"/>
                    <a:pt x="29" y="74"/>
                  </a:cubicBezTo>
                  <a:moveTo>
                    <a:pt x="47" y="32"/>
                  </a:moveTo>
                  <a:cubicBezTo>
                    <a:pt x="47" y="19"/>
                    <a:pt x="41" y="10"/>
                    <a:pt x="29" y="10"/>
                  </a:cubicBezTo>
                  <a:cubicBezTo>
                    <a:pt x="17" y="10"/>
                    <a:pt x="11" y="19"/>
                    <a:pt x="11" y="3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56"/>
                    <a:pt x="17" y="64"/>
                    <a:pt x="29" y="64"/>
                  </a:cubicBezTo>
                  <a:cubicBezTo>
                    <a:pt x="41" y="64"/>
                    <a:pt x="47" y="56"/>
                    <a:pt x="47" y="42"/>
                  </a:cubicBezTo>
                  <a:lnTo>
                    <a:pt x="47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10571163" y="4338638"/>
              <a:ext cx="65087" cy="55563"/>
            </a:xfrm>
            <a:custGeom>
              <a:avLst/>
              <a:gdLst>
                <a:gd name="T0" fmla="*/ 84 w 87"/>
                <a:gd name="T1" fmla="*/ 73 h 73"/>
                <a:gd name="T2" fmla="*/ 78 w 87"/>
                <a:gd name="T3" fmla="*/ 73 h 73"/>
                <a:gd name="T4" fmla="*/ 75 w 87"/>
                <a:gd name="T5" fmla="*/ 71 h 73"/>
                <a:gd name="T6" fmla="*/ 75 w 87"/>
                <a:gd name="T7" fmla="*/ 24 h 73"/>
                <a:gd name="T8" fmla="*/ 63 w 87"/>
                <a:gd name="T9" fmla="*/ 10 h 73"/>
                <a:gd name="T10" fmla="*/ 48 w 87"/>
                <a:gd name="T11" fmla="*/ 14 h 73"/>
                <a:gd name="T12" fmla="*/ 49 w 87"/>
                <a:gd name="T13" fmla="*/ 24 h 73"/>
                <a:gd name="T14" fmla="*/ 49 w 87"/>
                <a:gd name="T15" fmla="*/ 71 h 73"/>
                <a:gd name="T16" fmla="*/ 47 w 87"/>
                <a:gd name="T17" fmla="*/ 73 h 73"/>
                <a:gd name="T18" fmla="*/ 40 w 87"/>
                <a:gd name="T19" fmla="*/ 73 h 73"/>
                <a:gd name="T20" fmla="*/ 38 w 87"/>
                <a:gd name="T21" fmla="*/ 71 h 73"/>
                <a:gd name="T22" fmla="*/ 38 w 87"/>
                <a:gd name="T23" fmla="*/ 24 h 73"/>
                <a:gd name="T24" fmla="*/ 27 w 87"/>
                <a:gd name="T25" fmla="*/ 10 h 73"/>
                <a:gd name="T26" fmla="*/ 11 w 87"/>
                <a:gd name="T27" fmla="*/ 15 h 73"/>
                <a:gd name="T28" fmla="*/ 11 w 87"/>
                <a:gd name="T29" fmla="*/ 71 h 73"/>
                <a:gd name="T30" fmla="*/ 9 w 87"/>
                <a:gd name="T31" fmla="*/ 73 h 73"/>
                <a:gd name="T32" fmla="*/ 2 w 87"/>
                <a:gd name="T33" fmla="*/ 73 h 73"/>
                <a:gd name="T34" fmla="*/ 0 w 87"/>
                <a:gd name="T35" fmla="*/ 71 h 73"/>
                <a:gd name="T36" fmla="*/ 0 w 87"/>
                <a:gd name="T37" fmla="*/ 4 h 73"/>
                <a:gd name="T38" fmla="*/ 2 w 87"/>
                <a:gd name="T39" fmla="*/ 1 h 73"/>
                <a:gd name="T40" fmla="*/ 9 w 87"/>
                <a:gd name="T41" fmla="*/ 1 h 73"/>
                <a:gd name="T42" fmla="*/ 11 w 87"/>
                <a:gd name="T43" fmla="*/ 4 h 73"/>
                <a:gd name="T44" fmla="*/ 11 w 87"/>
                <a:gd name="T45" fmla="*/ 6 h 73"/>
                <a:gd name="T46" fmla="*/ 31 w 87"/>
                <a:gd name="T47" fmla="*/ 0 h 73"/>
                <a:gd name="T48" fmla="*/ 44 w 87"/>
                <a:gd name="T49" fmla="*/ 5 h 73"/>
                <a:gd name="T50" fmla="*/ 66 w 87"/>
                <a:gd name="T51" fmla="*/ 0 h 73"/>
                <a:gd name="T52" fmla="*/ 87 w 87"/>
                <a:gd name="T53" fmla="*/ 24 h 73"/>
                <a:gd name="T54" fmla="*/ 87 w 87"/>
                <a:gd name="T55" fmla="*/ 71 h 73"/>
                <a:gd name="T56" fmla="*/ 84 w 87"/>
                <a:gd name="T5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7" h="73">
                  <a:moveTo>
                    <a:pt x="84" y="73"/>
                  </a:move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5" y="72"/>
                    <a:pt x="75" y="71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13"/>
                    <a:pt x="70" y="10"/>
                    <a:pt x="63" y="10"/>
                  </a:cubicBezTo>
                  <a:cubicBezTo>
                    <a:pt x="59" y="10"/>
                    <a:pt x="53" y="12"/>
                    <a:pt x="48" y="14"/>
                  </a:cubicBezTo>
                  <a:cubicBezTo>
                    <a:pt x="49" y="17"/>
                    <a:pt x="49" y="20"/>
                    <a:pt x="49" y="24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2"/>
                    <a:pt x="48" y="73"/>
                    <a:pt x="47" y="73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38" y="73"/>
                    <a:pt x="38" y="72"/>
                    <a:pt x="38" y="71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13"/>
                    <a:pt x="34" y="10"/>
                    <a:pt x="27" y="10"/>
                  </a:cubicBezTo>
                  <a:cubicBezTo>
                    <a:pt x="23" y="10"/>
                    <a:pt x="17" y="13"/>
                    <a:pt x="11" y="15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2"/>
                    <a:pt x="10" y="73"/>
                    <a:pt x="9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0" y="72"/>
                    <a:pt x="0" y="7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1" y="2"/>
                    <a:pt x="11" y="4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3"/>
                    <a:pt x="23" y="0"/>
                    <a:pt x="31" y="0"/>
                  </a:cubicBezTo>
                  <a:cubicBezTo>
                    <a:pt x="36" y="0"/>
                    <a:pt x="40" y="2"/>
                    <a:pt x="44" y="5"/>
                  </a:cubicBezTo>
                  <a:cubicBezTo>
                    <a:pt x="51" y="2"/>
                    <a:pt x="59" y="0"/>
                    <a:pt x="66" y="0"/>
                  </a:cubicBezTo>
                  <a:cubicBezTo>
                    <a:pt x="77" y="0"/>
                    <a:pt x="87" y="6"/>
                    <a:pt x="87" y="24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2"/>
                    <a:pt x="86" y="73"/>
                    <a:pt x="84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 noEditPoints="1"/>
            </p:cNvSpPr>
            <p:nvPr userDrawn="1"/>
          </p:nvSpPr>
          <p:spPr bwMode="auto">
            <a:xfrm>
              <a:off x="10650538" y="4338638"/>
              <a:ext cx="41275" cy="76200"/>
            </a:xfrm>
            <a:custGeom>
              <a:avLst/>
              <a:gdLst>
                <a:gd name="T0" fmla="*/ 27 w 55"/>
                <a:gd name="T1" fmla="*/ 74 h 99"/>
                <a:gd name="T2" fmla="*/ 11 w 55"/>
                <a:gd name="T3" fmla="*/ 73 h 99"/>
                <a:gd name="T4" fmla="*/ 11 w 55"/>
                <a:gd name="T5" fmla="*/ 97 h 99"/>
                <a:gd name="T6" fmla="*/ 9 w 55"/>
                <a:gd name="T7" fmla="*/ 99 h 99"/>
                <a:gd name="T8" fmla="*/ 2 w 55"/>
                <a:gd name="T9" fmla="*/ 99 h 99"/>
                <a:gd name="T10" fmla="*/ 0 w 55"/>
                <a:gd name="T11" fmla="*/ 97 h 99"/>
                <a:gd name="T12" fmla="*/ 0 w 55"/>
                <a:gd name="T13" fmla="*/ 6 h 99"/>
                <a:gd name="T14" fmla="*/ 3 w 55"/>
                <a:gd name="T15" fmla="*/ 3 h 99"/>
                <a:gd name="T16" fmla="*/ 27 w 55"/>
                <a:gd name="T17" fmla="*/ 0 h 99"/>
                <a:gd name="T18" fmla="*/ 55 w 55"/>
                <a:gd name="T19" fmla="*/ 33 h 99"/>
                <a:gd name="T20" fmla="*/ 55 w 55"/>
                <a:gd name="T21" fmla="*/ 42 h 99"/>
                <a:gd name="T22" fmla="*/ 27 w 55"/>
                <a:gd name="T23" fmla="*/ 74 h 99"/>
                <a:gd name="T24" fmla="*/ 44 w 55"/>
                <a:gd name="T25" fmla="*/ 33 h 99"/>
                <a:gd name="T26" fmla="*/ 27 w 55"/>
                <a:gd name="T27" fmla="*/ 10 h 99"/>
                <a:gd name="T28" fmla="*/ 11 w 55"/>
                <a:gd name="T29" fmla="*/ 11 h 99"/>
                <a:gd name="T30" fmla="*/ 11 w 55"/>
                <a:gd name="T31" fmla="*/ 63 h 99"/>
                <a:gd name="T32" fmla="*/ 27 w 55"/>
                <a:gd name="T33" fmla="*/ 65 h 99"/>
                <a:gd name="T34" fmla="*/ 44 w 55"/>
                <a:gd name="T35" fmla="*/ 42 h 99"/>
                <a:gd name="T36" fmla="*/ 44 w 55"/>
                <a:gd name="T37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" h="99">
                  <a:moveTo>
                    <a:pt x="27" y="74"/>
                  </a:moveTo>
                  <a:cubicBezTo>
                    <a:pt x="23" y="74"/>
                    <a:pt x="16" y="74"/>
                    <a:pt x="11" y="73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1" y="98"/>
                    <a:pt x="10" y="99"/>
                    <a:pt x="9" y="99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99"/>
                    <a:pt x="0" y="98"/>
                    <a:pt x="0" y="9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4"/>
                    <a:pt x="3" y="3"/>
                  </a:cubicBezTo>
                  <a:cubicBezTo>
                    <a:pt x="9" y="1"/>
                    <a:pt x="19" y="0"/>
                    <a:pt x="27" y="0"/>
                  </a:cubicBezTo>
                  <a:cubicBezTo>
                    <a:pt x="46" y="0"/>
                    <a:pt x="55" y="13"/>
                    <a:pt x="55" y="33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5" y="63"/>
                    <a:pt x="46" y="74"/>
                    <a:pt x="27" y="74"/>
                  </a:cubicBezTo>
                  <a:moveTo>
                    <a:pt x="44" y="33"/>
                  </a:moveTo>
                  <a:cubicBezTo>
                    <a:pt x="44" y="19"/>
                    <a:pt x="40" y="10"/>
                    <a:pt x="27" y="10"/>
                  </a:cubicBezTo>
                  <a:cubicBezTo>
                    <a:pt x="21" y="10"/>
                    <a:pt x="15" y="11"/>
                    <a:pt x="11" y="11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6" y="64"/>
                    <a:pt x="23" y="65"/>
                    <a:pt x="27" y="65"/>
                  </a:cubicBezTo>
                  <a:cubicBezTo>
                    <a:pt x="40" y="65"/>
                    <a:pt x="44" y="56"/>
                    <a:pt x="44" y="42"/>
                  </a:cubicBezTo>
                  <a:lnTo>
                    <a:pt x="4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 noEditPoints="1"/>
            </p:cNvSpPr>
            <p:nvPr userDrawn="1"/>
          </p:nvSpPr>
          <p:spPr bwMode="auto">
            <a:xfrm>
              <a:off x="10701338" y="4338638"/>
              <a:ext cx="41275" cy="57150"/>
            </a:xfrm>
            <a:custGeom>
              <a:avLst/>
              <a:gdLst>
                <a:gd name="T0" fmla="*/ 51 w 53"/>
                <a:gd name="T1" fmla="*/ 73 h 74"/>
                <a:gd name="T2" fmla="*/ 45 w 53"/>
                <a:gd name="T3" fmla="*/ 73 h 74"/>
                <a:gd name="T4" fmla="*/ 42 w 53"/>
                <a:gd name="T5" fmla="*/ 71 h 74"/>
                <a:gd name="T6" fmla="*/ 42 w 53"/>
                <a:gd name="T7" fmla="*/ 68 h 74"/>
                <a:gd name="T8" fmla="*/ 22 w 53"/>
                <a:gd name="T9" fmla="*/ 74 h 74"/>
                <a:gd name="T10" fmla="*/ 0 w 53"/>
                <a:gd name="T11" fmla="*/ 53 h 74"/>
                <a:gd name="T12" fmla="*/ 0 w 53"/>
                <a:gd name="T13" fmla="*/ 51 h 74"/>
                <a:gd name="T14" fmla="*/ 32 w 53"/>
                <a:gd name="T15" fmla="*/ 30 h 74"/>
                <a:gd name="T16" fmla="*/ 42 w 53"/>
                <a:gd name="T17" fmla="*/ 30 h 74"/>
                <a:gd name="T18" fmla="*/ 42 w 53"/>
                <a:gd name="T19" fmla="*/ 25 h 74"/>
                <a:gd name="T20" fmla="*/ 28 w 53"/>
                <a:gd name="T21" fmla="*/ 10 h 74"/>
                <a:gd name="T22" fmla="*/ 8 w 53"/>
                <a:gd name="T23" fmla="*/ 11 h 74"/>
                <a:gd name="T24" fmla="*/ 7 w 53"/>
                <a:gd name="T25" fmla="*/ 11 h 74"/>
                <a:gd name="T26" fmla="*/ 5 w 53"/>
                <a:gd name="T27" fmla="*/ 9 h 74"/>
                <a:gd name="T28" fmla="*/ 5 w 53"/>
                <a:gd name="T29" fmla="*/ 4 h 74"/>
                <a:gd name="T30" fmla="*/ 7 w 53"/>
                <a:gd name="T31" fmla="*/ 2 h 74"/>
                <a:gd name="T32" fmla="*/ 28 w 53"/>
                <a:gd name="T33" fmla="*/ 0 h 74"/>
                <a:gd name="T34" fmla="*/ 53 w 53"/>
                <a:gd name="T35" fmla="*/ 25 h 74"/>
                <a:gd name="T36" fmla="*/ 53 w 53"/>
                <a:gd name="T37" fmla="*/ 71 h 74"/>
                <a:gd name="T38" fmla="*/ 51 w 53"/>
                <a:gd name="T39" fmla="*/ 73 h 74"/>
                <a:gd name="T40" fmla="*/ 42 w 53"/>
                <a:gd name="T41" fmla="*/ 38 h 74"/>
                <a:gd name="T42" fmla="*/ 32 w 53"/>
                <a:gd name="T43" fmla="*/ 38 h 74"/>
                <a:gd name="T44" fmla="*/ 12 w 53"/>
                <a:gd name="T45" fmla="*/ 51 h 74"/>
                <a:gd name="T46" fmla="*/ 12 w 53"/>
                <a:gd name="T47" fmla="*/ 53 h 74"/>
                <a:gd name="T48" fmla="*/ 24 w 53"/>
                <a:gd name="T49" fmla="*/ 65 h 74"/>
                <a:gd name="T50" fmla="*/ 42 w 53"/>
                <a:gd name="T51" fmla="*/ 60 h 74"/>
                <a:gd name="T52" fmla="*/ 42 w 53"/>
                <a:gd name="T53" fmla="*/ 3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" h="74">
                  <a:moveTo>
                    <a:pt x="51" y="73"/>
                  </a:moveTo>
                  <a:cubicBezTo>
                    <a:pt x="45" y="73"/>
                    <a:pt x="45" y="73"/>
                    <a:pt x="45" y="73"/>
                  </a:cubicBezTo>
                  <a:cubicBezTo>
                    <a:pt x="43" y="73"/>
                    <a:pt x="42" y="72"/>
                    <a:pt x="42" y="71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36" y="72"/>
                    <a:pt x="29" y="74"/>
                    <a:pt x="22" y="74"/>
                  </a:cubicBezTo>
                  <a:cubicBezTo>
                    <a:pt x="11" y="74"/>
                    <a:pt x="0" y="69"/>
                    <a:pt x="0" y="5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37"/>
                    <a:pt x="9" y="30"/>
                    <a:pt x="3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14"/>
                    <a:pt x="38" y="10"/>
                    <a:pt x="28" y="10"/>
                  </a:cubicBezTo>
                  <a:cubicBezTo>
                    <a:pt x="19" y="10"/>
                    <a:pt x="13" y="11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1"/>
                    <a:pt x="5" y="11"/>
                    <a:pt x="5" y="9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2"/>
                    <a:pt x="7" y="2"/>
                  </a:cubicBezTo>
                  <a:cubicBezTo>
                    <a:pt x="13" y="1"/>
                    <a:pt x="19" y="0"/>
                    <a:pt x="28" y="0"/>
                  </a:cubicBezTo>
                  <a:cubicBezTo>
                    <a:pt x="46" y="0"/>
                    <a:pt x="53" y="9"/>
                    <a:pt x="53" y="25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2"/>
                    <a:pt x="52" y="73"/>
                    <a:pt x="51" y="73"/>
                  </a:cubicBezTo>
                  <a:moveTo>
                    <a:pt x="42" y="38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16" y="38"/>
                    <a:pt x="12" y="42"/>
                    <a:pt x="12" y="51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62"/>
                    <a:pt x="16" y="65"/>
                    <a:pt x="24" y="65"/>
                  </a:cubicBezTo>
                  <a:cubicBezTo>
                    <a:pt x="30" y="65"/>
                    <a:pt x="35" y="63"/>
                    <a:pt x="42" y="60"/>
                  </a:cubicBezTo>
                  <a:lnTo>
                    <a:pt x="42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10755313" y="4338638"/>
              <a:ext cx="42862" cy="55563"/>
            </a:xfrm>
            <a:custGeom>
              <a:avLst/>
              <a:gdLst>
                <a:gd name="T0" fmla="*/ 53 w 56"/>
                <a:gd name="T1" fmla="*/ 73 h 73"/>
                <a:gd name="T2" fmla="*/ 47 w 56"/>
                <a:gd name="T3" fmla="*/ 73 h 73"/>
                <a:gd name="T4" fmla="*/ 44 w 56"/>
                <a:gd name="T5" fmla="*/ 71 h 73"/>
                <a:gd name="T6" fmla="*/ 44 w 56"/>
                <a:gd name="T7" fmla="*/ 28 h 73"/>
                <a:gd name="T8" fmla="*/ 29 w 56"/>
                <a:gd name="T9" fmla="*/ 10 h 73"/>
                <a:gd name="T10" fmla="*/ 12 w 56"/>
                <a:gd name="T11" fmla="*/ 15 h 73"/>
                <a:gd name="T12" fmla="*/ 12 w 56"/>
                <a:gd name="T13" fmla="*/ 71 h 73"/>
                <a:gd name="T14" fmla="*/ 9 w 56"/>
                <a:gd name="T15" fmla="*/ 73 h 73"/>
                <a:gd name="T16" fmla="*/ 3 w 56"/>
                <a:gd name="T17" fmla="*/ 73 h 73"/>
                <a:gd name="T18" fmla="*/ 0 w 56"/>
                <a:gd name="T19" fmla="*/ 71 h 73"/>
                <a:gd name="T20" fmla="*/ 0 w 56"/>
                <a:gd name="T21" fmla="*/ 4 h 73"/>
                <a:gd name="T22" fmla="*/ 3 w 56"/>
                <a:gd name="T23" fmla="*/ 1 h 73"/>
                <a:gd name="T24" fmla="*/ 9 w 56"/>
                <a:gd name="T25" fmla="*/ 1 h 73"/>
                <a:gd name="T26" fmla="*/ 12 w 56"/>
                <a:gd name="T27" fmla="*/ 4 h 73"/>
                <a:gd name="T28" fmla="*/ 12 w 56"/>
                <a:gd name="T29" fmla="*/ 6 h 73"/>
                <a:gd name="T30" fmla="*/ 33 w 56"/>
                <a:gd name="T31" fmla="*/ 0 h 73"/>
                <a:gd name="T32" fmla="*/ 56 w 56"/>
                <a:gd name="T33" fmla="*/ 28 h 73"/>
                <a:gd name="T34" fmla="*/ 56 w 56"/>
                <a:gd name="T35" fmla="*/ 71 h 73"/>
                <a:gd name="T36" fmla="*/ 53 w 56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73">
                  <a:moveTo>
                    <a:pt x="53" y="73"/>
                  </a:moveTo>
                  <a:cubicBezTo>
                    <a:pt x="47" y="73"/>
                    <a:pt x="47" y="73"/>
                    <a:pt x="47" y="73"/>
                  </a:cubicBezTo>
                  <a:cubicBezTo>
                    <a:pt x="45" y="73"/>
                    <a:pt x="44" y="72"/>
                    <a:pt x="44" y="71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14"/>
                    <a:pt x="40" y="10"/>
                    <a:pt x="29" y="10"/>
                  </a:cubicBezTo>
                  <a:cubicBezTo>
                    <a:pt x="24" y="10"/>
                    <a:pt x="18" y="12"/>
                    <a:pt x="12" y="15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2" y="72"/>
                    <a:pt x="11" y="73"/>
                    <a:pt x="9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1" y="73"/>
                    <a:pt x="0" y="72"/>
                    <a:pt x="0" y="7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1" y="1"/>
                    <a:pt x="12" y="2"/>
                    <a:pt x="12" y="4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9" y="2"/>
                    <a:pt x="25" y="0"/>
                    <a:pt x="33" y="0"/>
                  </a:cubicBezTo>
                  <a:cubicBezTo>
                    <a:pt x="48" y="0"/>
                    <a:pt x="56" y="10"/>
                    <a:pt x="56" y="28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6" y="72"/>
                    <a:pt x="54" y="73"/>
                    <a:pt x="53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10809288" y="4340226"/>
              <a:ext cx="44450" cy="74613"/>
            </a:xfrm>
            <a:custGeom>
              <a:avLst/>
              <a:gdLst>
                <a:gd name="T0" fmla="*/ 59 w 60"/>
                <a:gd name="T1" fmla="*/ 3 h 98"/>
                <a:gd name="T2" fmla="*/ 38 w 60"/>
                <a:gd name="T3" fmla="*/ 79 h 98"/>
                <a:gd name="T4" fmla="*/ 14 w 60"/>
                <a:gd name="T5" fmla="*/ 98 h 98"/>
                <a:gd name="T6" fmla="*/ 3 w 60"/>
                <a:gd name="T7" fmla="*/ 97 h 98"/>
                <a:gd name="T8" fmla="*/ 0 w 60"/>
                <a:gd name="T9" fmla="*/ 95 h 98"/>
                <a:gd name="T10" fmla="*/ 0 w 60"/>
                <a:gd name="T11" fmla="*/ 90 h 98"/>
                <a:gd name="T12" fmla="*/ 2 w 60"/>
                <a:gd name="T13" fmla="*/ 88 h 98"/>
                <a:gd name="T14" fmla="*/ 3 w 60"/>
                <a:gd name="T15" fmla="*/ 88 h 98"/>
                <a:gd name="T16" fmla="*/ 14 w 60"/>
                <a:gd name="T17" fmla="*/ 89 h 98"/>
                <a:gd name="T18" fmla="*/ 27 w 60"/>
                <a:gd name="T19" fmla="*/ 78 h 98"/>
                <a:gd name="T20" fmla="*/ 29 w 60"/>
                <a:gd name="T21" fmla="*/ 72 h 98"/>
                <a:gd name="T22" fmla="*/ 27 w 60"/>
                <a:gd name="T23" fmla="*/ 72 h 98"/>
                <a:gd name="T24" fmla="*/ 17 w 60"/>
                <a:gd name="T25" fmla="*/ 63 h 98"/>
                <a:gd name="T26" fmla="*/ 0 w 60"/>
                <a:gd name="T27" fmla="*/ 3 h 98"/>
                <a:gd name="T28" fmla="*/ 0 w 60"/>
                <a:gd name="T29" fmla="*/ 2 h 98"/>
                <a:gd name="T30" fmla="*/ 2 w 60"/>
                <a:gd name="T31" fmla="*/ 0 h 98"/>
                <a:gd name="T32" fmla="*/ 9 w 60"/>
                <a:gd name="T33" fmla="*/ 0 h 98"/>
                <a:gd name="T34" fmla="*/ 11 w 60"/>
                <a:gd name="T35" fmla="*/ 2 h 98"/>
                <a:gd name="T36" fmla="*/ 27 w 60"/>
                <a:gd name="T37" fmla="*/ 59 h 98"/>
                <a:gd name="T38" fmla="*/ 29 w 60"/>
                <a:gd name="T39" fmla="*/ 62 h 98"/>
                <a:gd name="T40" fmla="*/ 32 w 60"/>
                <a:gd name="T41" fmla="*/ 62 h 98"/>
                <a:gd name="T42" fmla="*/ 48 w 60"/>
                <a:gd name="T43" fmla="*/ 2 h 98"/>
                <a:gd name="T44" fmla="*/ 50 w 60"/>
                <a:gd name="T45" fmla="*/ 0 h 98"/>
                <a:gd name="T46" fmla="*/ 57 w 60"/>
                <a:gd name="T47" fmla="*/ 0 h 98"/>
                <a:gd name="T48" fmla="*/ 60 w 60"/>
                <a:gd name="T49" fmla="*/ 2 h 98"/>
                <a:gd name="T50" fmla="*/ 59 w 60"/>
                <a:gd name="T51" fmla="*/ 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98">
                  <a:moveTo>
                    <a:pt x="59" y="3"/>
                  </a:moveTo>
                  <a:cubicBezTo>
                    <a:pt x="38" y="79"/>
                    <a:pt x="38" y="79"/>
                    <a:pt x="38" y="79"/>
                  </a:cubicBezTo>
                  <a:cubicBezTo>
                    <a:pt x="34" y="93"/>
                    <a:pt x="29" y="98"/>
                    <a:pt x="14" y="98"/>
                  </a:cubicBezTo>
                  <a:cubicBezTo>
                    <a:pt x="10" y="98"/>
                    <a:pt x="5" y="98"/>
                    <a:pt x="3" y="97"/>
                  </a:cubicBezTo>
                  <a:cubicBezTo>
                    <a:pt x="1" y="97"/>
                    <a:pt x="0" y="97"/>
                    <a:pt x="0" y="9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89"/>
                    <a:pt x="1" y="88"/>
                    <a:pt x="2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6" y="88"/>
                    <a:pt x="12" y="89"/>
                    <a:pt x="14" y="89"/>
                  </a:cubicBezTo>
                  <a:cubicBezTo>
                    <a:pt x="22" y="89"/>
                    <a:pt x="25" y="87"/>
                    <a:pt x="27" y="78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7" y="72"/>
                    <a:pt x="27" y="72"/>
                    <a:pt x="27" y="72"/>
                  </a:cubicBezTo>
                  <a:cubicBezTo>
                    <a:pt x="23" y="72"/>
                    <a:pt x="20" y="72"/>
                    <a:pt x="17" y="6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1"/>
                    <a:pt x="11" y="2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62"/>
                    <a:pt x="29" y="62"/>
                    <a:pt x="29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0" y="1"/>
                    <a:pt x="60" y="2"/>
                  </a:cubicBezTo>
                  <a:cubicBezTo>
                    <a:pt x="60" y="3"/>
                    <a:pt x="60" y="3"/>
                    <a:pt x="59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20479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Without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1402" y="594360"/>
            <a:ext cx="9702033" cy="5469890"/>
          </a:xfrm>
        </p:spPr>
        <p:txBody>
          <a:bodyPr lIns="0" tIns="0" rIns="0" bIns="0" numCol="2" spcCol="137160">
            <a:noAutofit/>
          </a:bodyPr>
          <a:lstStyle>
            <a:lvl1pPr>
              <a:lnSpc>
                <a:spcPct val="114000"/>
              </a:lnSpc>
              <a:defRPr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14000"/>
              </a:lnSpc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>
              <a:lnSpc>
                <a:spcPct val="114000"/>
              </a:lnSpc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>
              <a:lnSpc>
                <a:spcPct val="114000"/>
              </a:lnSpc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3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73095" y="-82226"/>
            <a:ext cx="12338190" cy="70224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4587298" y="3099600"/>
            <a:ext cx="3016250" cy="654051"/>
            <a:chOff x="7931150" y="3760788"/>
            <a:chExt cx="3016250" cy="654051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auto">
            <a:xfrm>
              <a:off x="8816975" y="3902076"/>
              <a:ext cx="2130425" cy="322263"/>
            </a:xfrm>
            <a:custGeom>
              <a:avLst/>
              <a:gdLst>
                <a:gd name="T0" fmla="*/ 0 w 2810"/>
                <a:gd name="T1" fmla="*/ 425 h 426"/>
                <a:gd name="T2" fmla="*/ 351 w 2810"/>
                <a:gd name="T3" fmla="*/ 425 h 426"/>
                <a:gd name="T4" fmla="*/ 642 w 2810"/>
                <a:gd name="T5" fmla="*/ 138 h 426"/>
                <a:gd name="T6" fmla="*/ 420 w 2810"/>
                <a:gd name="T7" fmla="*/ 143 h 426"/>
                <a:gd name="T8" fmla="*/ 397 w 2810"/>
                <a:gd name="T9" fmla="*/ 345 h 426"/>
                <a:gd name="T10" fmla="*/ 583 w 2810"/>
                <a:gd name="T11" fmla="*/ 426 h 426"/>
                <a:gd name="T12" fmla="*/ 584 w 2810"/>
                <a:gd name="T13" fmla="*/ 367 h 426"/>
                <a:gd name="T14" fmla="*/ 471 w 2810"/>
                <a:gd name="T15" fmla="*/ 331 h 426"/>
                <a:gd name="T16" fmla="*/ 660 w 2810"/>
                <a:gd name="T17" fmla="*/ 284 h 426"/>
                <a:gd name="T18" fmla="*/ 664 w 2810"/>
                <a:gd name="T19" fmla="*/ 175 h 426"/>
                <a:gd name="T20" fmla="*/ 471 w 2810"/>
                <a:gd name="T21" fmla="*/ 202 h 426"/>
                <a:gd name="T22" fmla="*/ 564 w 2810"/>
                <a:gd name="T23" fmla="*/ 167 h 426"/>
                <a:gd name="T24" fmla="*/ 597 w 2810"/>
                <a:gd name="T25" fmla="*/ 239 h 426"/>
                <a:gd name="T26" fmla="*/ 790 w 2810"/>
                <a:gd name="T27" fmla="*/ 30 h 426"/>
                <a:gd name="T28" fmla="*/ 737 w 2810"/>
                <a:gd name="T29" fmla="*/ 401 h 426"/>
                <a:gd name="T30" fmla="*/ 898 w 2810"/>
                <a:gd name="T31" fmla="*/ 361 h 426"/>
                <a:gd name="T32" fmla="*/ 792 w 2810"/>
                <a:gd name="T33" fmla="*/ 333 h 426"/>
                <a:gd name="T34" fmla="*/ 1077 w 2810"/>
                <a:gd name="T35" fmla="*/ 364 h 426"/>
                <a:gd name="T36" fmla="*/ 1005 w 2810"/>
                <a:gd name="T37" fmla="*/ 286 h 426"/>
                <a:gd name="T38" fmla="*/ 1041 w 2810"/>
                <a:gd name="T39" fmla="*/ 179 h 426"/>
                <a:gd name="T40" fmla="*/ 1163 w 2810"/>
                <a:gd name="T41" fmla="*/ 115 h 426"/>
                <a:gd name="T42" fmla="*/ 934 w 2810"/>
                <a:gd name="T43" fmla="*/ 189 h 426"/>
                <a:gd name="T44" fmla="*/ 959 w 2810"/>
                <a:gd name="T45" fmla="*/ 395 h 426"/>
                <a:gd name="T46" fmla="*/ 1151 w 2810"/>
                <a:gd name="T47" fmla="*/ 425 h 426"/>
                <a:gd name="T48" fmla="*/ 1327 w 2810"/>
                <a:gd name="T49" fmla="*/ 113 h 426"/>
                <a:gd name="T50" fmla="*/ 1202 w 2810"/>
                <a:gd name="T51" fmla="*/ 221 h 426"/>
                <a:gd name="T52" fmla="*/ 1281 w 2810"/>
                <a:gd name="T53" fmla="*/ 209 h 426"/>
                <a:gd name="T54" fmla="*/ 1359 w 2810"/>
                <a:gd name="T55" fmla="*/ 177 h 426"/>
                <a:gd name="T56" fmla="*/ 1327 w 2810"/>
                <a:gd name="T57" fmla="*/ 113 h 426"/>
                <a:gd name="T58" fmla="*/ 1439 w 2810"/>
                <a:gd name="T59" fmla="*/ 114 h 426"/>
                <a:gd name="T60" fmla="*/ 1507 w 2810"/>
                <a:gd name="T61" fmla="*/ 176 h 426"/>
                <a:gd name="T62" fmla="*/ 1598 w 2810"/>
                <a:gd name="T63" fmla="*/ 204 h 426"/>
                <a:gd name="T64" fmla="*/ 1519 w 2810"/>
                <a:gd name="T65" fmla="*/ 225 h 426"/>
                <a:gd name="T66" fmla="*/ 1425 w 2810"/>
                <a:gd name="T67" fmla="*/ 401 h 426"/>
                <a:gd name="T68" fmla="*/ 1677 w 2810"/>
                <a:gd name="T69" fmla="*/ 369 h 426"/>
                <a:gd name="T70" fmla="*/ 1526 w 2810"/>
                <a:gd name="T71" fmla="*/ 369 h 426"/>
                <a:gd name="T72" fmla="*/ 1486 w 2810"/>
                <a:gd name="T73" fmla="*/ 289 h 426"/>
                <a:gd name="T74" fmla="*/ 1591 w 2810"/>
                <a:gd name="T75" fmla="*/ 290 h 426"/>
                <a:gd name="T76" fmla="*/ 1868 w 2810"/>
                <a:gd name="T77" fmla="*/ 364 h 426"/>
                <a:gd name="T78" fmla="*/ 1796 w 2810"/>
                <a:gd name="T79" fmla="*/ 286 h 426"/>
                <a:gd name="T80" fmla="*/ 1832 w 2810"/>
                <a:gd name="T81" fmla="*/ 179 h 426"/>
                <a:gd name="T82" fmla="*/ 1954 w 2810"/>
                <a:gd name="T83" fmla="*/ 115 h 426"/>
                <a:gd name="T84" fmla="*/ 1725 w 2810"/>
                <a:gd name="T85" fmla="*/ 189 h 426"/>
                <a:gd name="T86" fmla="*/ 1750 w 2810"/>
                <a:gd name="T87" fmla="*/ 395 h 426"/>
                <a:gd name="T88" fmla="*/ 1943 w 2810"/>
                <a:gd name="T89" fmla="*/ 425 h 426"/>
                <a:gd name="T90" fmla="*/ 2288 w 2810"/>
                <a:gd name="T91" fmla="*/ 114 h 426"/>
                <a:gd name="T92" fmla="*/ 1999 w 2810"/>
                <a:gd name="T93" fmla="*/ 10 h 426"/>
                <a:gd name="T94" fmla="*/ 2205 w 2810"/>
                <a:gd name="T95" fmla="*/ 425 h 426"/>
                <a:gd name="T96" fmla="*/ 2542 w 2810"/>
                <a:gd name="T97" fmla="*/ 138 h 426"/>
                <a:gd name="T98" fmla="*/ 2320 w 2810"/>
                <a:gd name="T99" fmla="*/ 143 h 426"/>
                <a:gd name="T100" fmla="*/ 2297 w 2810"/>
                <a:gd name="T101" fmla="*/ 345 h 426"/>
                <a:gd name="T102" fmla="*/ 2483 w 2810"/>
                <a:gd name="T103" fmla="*/ 426 h 426"/>
                <a:gd name="T104" fmla="*/ 2484 w 2810"/>
                <a:gd name="T105" fmla="*/ 367 h 426"/>
                <a:gd name="T106" fmla="*/ 2371 w 2810"/>
                <a:gd name="T107" fmla="*/ 331 h 426"/>
                <a:gd name="T108" fmla="*/ 2560 w 2810"/>
                <a:gd name="T109" fmla="*/ 284 h 426"/>
                <a:gd name="T110" fmla="*/ 2564 w 2810"/>
                <a:gd name="T111" fmla="*/ 175 h 426"/>
                <a:gd name="T112" fmla="*/ 2371 w 2810"/>
                <a:gd name="T113" fmla="*/ 202 h 426"/>
                <a:gd name="T114" fmla="*/ 2464 w 2810"/>
                <a:gd name="T115" fmla="*/ 167 h 426"/>
                <a:gd name="T116" fmla="*/ 2497 w 2810"/>
                <a:gd name="T117" fmla="*/ 239 h 426"/>
                <a:gd name="T118" fmla="*/ 2647 w 2810"/>
                <a:gd name="T119" fmla="*/ 137 h 426"/>
                <a:gd name="T120" fmla="*/ 2691 w 2810"/>
                <a:gd name="T121" fmla="*/ 425 h 426"/>
                <a:gd name="T122" fmla="*/ 2717 w 2810"/>
                <a:gd name="T123" fmla="*/ 181 h 426"/>
                <a:gd name="T124" fmla="*/ 2810 w 2810"/>
                <a:gd name="T125" fmla="*/ 114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10" h="426">
                  <a:moveTo>
                    <a:pt x="272" y="295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79" y="425"/>
                    <a:pt x="79" y="425"/>
                    <a:pt x="79" y="425"/>
                  </a:cubicBezTo>
                  <a:cubicBezTo>
                    <a:pt x="79" y="132"/>
                    <a:pt x="79" y="132"/>
                    <a:pt x="79" y="132"/>
                  </a:cubicBezTo>
                  <a:cubicBezTo>
                    <a:pt x="282" y="425"/>
                    <a:pt x="282" y="425"/>
                    <a:pt x="282" y="425"/>
                  </a:cubicBezTo>
                  <a:cubicBezTo>
                    <a:pt x="351" y="425"/>
                    <a:pt x="351" y="425"/>
                    <a:pt x="351" y="425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272" y="0"/>
                    <a:pt x="272" y="0"/>
                    <a:pt x="272" y="0"/>
                  </a:cubicBezTo>
                  <a:lnTo>
                    <a:pt x="272" y="295"/>
                  </a:lnTo>
                  <a:close/>
                  <a:moveTo>
                    <a:pt x="642" y="138"/>
                  </a:moveTo>
                  <a:cubicBezTo>
                    <a:pt x="631" y="127"/>
                    <a:pt x="617" y="119"/>
                    <a:pt x="600" y="114"/>
                  </a:cubicBezTo>
                  <a:cubicBezTo>
                    <a:pt x="583" y="108"/>
                    <a:pt x="561" y="105"/>
                    <a:pt x="535" y="105"/>
                  </a:cubicBezTo>
                  <a:cubicBezTo>
                    <a:pt x="506" y="105"/>
                    <a:pt x="483" y="108"/>
                    <a:pt x="464" y="114"/>
                  </a:cubicBezTo>
                  <a:cubicBezTo>
                    <a:pt x="446" y="121"/>
                    <a:pt x="431" y="130"/>
                    <a:pt x="420" y="143"/>
                  </a:cubicBezTo>
                  <a:cubicBezTo>
                    <a:pt x="409" y="155"/>
                    <a:pt x="402" y="171"/>
                    <a:pt x="397" y="189"/>
                  </a:cubicBezTo>
                  <a:cubicBezTo>
                    <a:pt x="393" y="207"/>
                    <a:pt x="391" y="229"/>
                    <a:pt x="391" y="252"/>
                  </a:cubicBezTo>
                  <a:cubicBezTo>
                    <a:pt x="391" y="286"/>
                    <a:pt x="391" y="286"/>
                    <a:pt x="391" y="286"/>
                  </a:cubicBezTo>
                  <a:cubicBezTo>
                    <a:pt x="391" y="308"/>
                    <a:pt x="393" y="328"/>
                    <a:pt x="397" y="345"/>
                  </a:cubicBezTo>
                  <a:cubicBezTo>
                    <a:pt x="401" y="363"/>
                    <a:pt x="409" y="377"/>
                    <a:pt x="419" y="389"/>
                  </a:cubicBezTo>
                  <a:cubicBezTo>
                    <a:pt x="430" y="401"/>
                    <a:pt x="444" y="410"/>
                    <a:pt x="462" y="417"/>
                  </a:cubicBezTo>
                  <a:cubicBezTo>
                    <a:pt x="481" y="423"/>
                    <a:pt x="504" y="426"/>
                    <a:pt x="532" y="426"/>
                  </a:cubicBezTo>
                  <a:cubicBezTo>
                    <a:pt x="583" y="426"/>
                    <a:pt x="583" y="426"/>
                    <a:pt x="583" y="426"/>
                  </a:cubicBezTo>
                  <a:cubicBezTo>
                    <a:pt x="591" y="426"/>
                    <a:pt x="599" y="426"/>
                    <a:pt x="608" y="426"/>
                  </a:cubicBezTo>
                  <a:cubicBezTo>
                    <a:pt x="617" y="426"/>
                    <a:pt x="627" y="426"/>
                    <a:pt x="638" y="425"/>
                  </a:cubicBezTo>
                  <a:cubicBezTo>
                    <a:pt x="650" y="365"/>
                    <a:pt x="650" y="365"/>
                    <a:pt x="650" y="365"/>
                  </a:cubicBezTo>
                  <a:cubicBezTo>
                    <a:pt x="624" y="366"/>
                    <a:pt x="602" y="367"/>
                    <a:pt x="584" y="367"/>
                  </a:cubicBezTo>
                  <a:cubicBezTo>
                    <a:pt x="536" y="367"/>
                    <a:pt x="536" y="367"/>
                    <a:pt x="536" y="367"/>
                  </a:cubicBezTo>
                  <a:cubicBezTo>
                    <a:pt x="522" y="367"/>
                    <a:pt x="510" y="366"/>
                    <a:pt x="501" y="364"/>
                  </a:cubicBezTo>
                  <a:cubicBezTo>
                    <a:pt x="492" y="362"/>
                    <a:pt x="486" y="358"/>
                    <a:pt x="481" y="353"/>
                  </a:cubicBezTo>
                  <a:cubicBezTo>
                    <a:pt x="476" y="348"/>
                    <a:pt x="472" y="340"/>
                    <a:pt x="471" y="331"/>
                  </a:cubicBezTo>
                  <a:cubicBezTo>
                    <a:pt x="469" y="322"/>
                    <a:pt x="468" y="310"/>
                    <a:pt x="468" y="296"/>
                  </a:cubicBezTo>
                  <a:cubicBezTo>
                    <a:pt x="624" y="296"/>
                    <a:pt x="624" y="296"/>
                    <a:pt x="624" y="296"/>
                  </a:cubicBezTo>
                  <a:cubicBezTo>
                    <a:pt x="632" y="296"/>
                    <a:pt x="640" y="295"/>
                    <a:pt x="646" y="294"/>
                  </a:cubicBezTo>
                  <a:cubicBezTo>
                    <a:pt x="652" y="292"/>
                    <a:pt x="657" y="289"/>
                    <a:pt x="660" y="284"/>
                  </a:cubicBezTo>
                  <a:cubicBezTo>
                    <a:pt x="664" y="279"/>
                    <a:pt x="667" y="273"/>
                    <a:pt x="669" y="264"/>
                  </a:cubicBezTo>
                  <a:cubicBezTo>
                    <a:pt x="670" y="256"/>
                    <a:pt x="671" y="244"/>
                    <a:pt x="671" y="231"/>
                  </a:cubicBezTo>
                  <a:cubicBezTo>
                    <a:pt x="671" y="221"/>
                    <a:pt x="671" y="221"/>
                    <a:pt x="671" y="221"/>
                  </a:cubicBezTo>
                  <a:cubicBezTo>
                    <a:pt x="671" y="204"/>
                    <a:pt x="669" y="189"/>
                    <a:pt x="664" y="175"/>
                  </a:cubicBezTo>
                  <a:cubicBezTo>
                    <a:pt x="660" y="160"/>
                    <a:pt x="652" y="148"/>
                    <a:pt x="642" y="138"/>
                  </a:cubicBezTo>
                  <a:moveTo>
                    <a:pt x="597" y="239"/>
                  </a:moveTo>
                  <a:cubicBezTo>
                    <a:pt x="468" y="239"/>
                    <a:pt x="468" y="239"/>
                    <a:pt x="468" y="239"/>
                  </a:cubicBezTo>
                  <a:cubicBezTo>
                    <a:pt x="468" y="224"/>
                    <a:pt x="469" y="212"/>
                    <a:pt x="471" y="202"/>
                  </a:cubicBezTo>
                  <a:cubicBezTo>
                    <a:pt x="472" y="192"/>
                    <a:pt x="476" y="184"/>
                    <a:pt x="480" y="179"/>
                  </a:cubicBezTo>
                  <a:cubicBezTo>
                    <a:pt x="485" y="173"/>
                    <a:pt x="492" y="169"/>
                    <a:pt x="500" y="167"/>
                  </a:cubicBezTo>
                  <a:cubicBezTo>
                    <a:pt x="508" y="165"/>
                    <a:pt x="519" y="163"/>
                    <a:pt x="533" y="163"/>
                  </a:cubicBezTo>
                  <a:cubicBezTo>
                    <a:pt x="545" y="163"/>
                    <a:pt x="556" y="165"/>
                    <a:pt x="564" y="167"/>
                  </a:cubicBezTo>
                  <a:cubicBezTo>
                    <a:pt x="572" y="169"/>
                    <a:pt x="579" y="172"/>
                    <a:pt x="584" y="177"/>
                  </a:cubicBezTo>
                  <a:cubicBezTo>
                    <a:pt x="588" y="182"/>
                    <a:pt x="592" y="188"/>
                    <a:pt x="594" y="196"/>
                  </a:cubicBezTo>
                  <a:cubicBezTo>
                    <a:pt x="596" y="204"/>
                    <a:pt x="597" y="214"/>
                    <a:pt x="597" y="226"/>
                  </a:cubicBezTo>
                  <a:lnTo>
                    <a:pt x="597" y="239"/>
                  </a:lnTo>
                  <a:close/>
                  <a:moveTo>
                    <a:pt x="889" y="178"/>
                  </a:moveTo>
                  <a:cubicBezTo>
                    <a:pt x="902" y="114"/>
                    <a:pt x="902" y="114"/>
                    <a:pt x="902" y="114"/>
                  </a:cubicBezTo>
                  <a:cubicBezTo>
                    <a:pt x="790" y="114"/>
                    <a:pt x="790" y="114"/>
                    <a:pt x="790" y="114"/>
                  </a:cubicBezTo>
                  <a:cubicBezTo>
                    <a:pt x="790" y="30"/>
                    <a:pt x="790" y="30"/>
                    <a:pt x="790" y="30"/>
                  </a:cubicBezTo>
                  <a:cubicBezTo>
                    <a:pt x="713" y="42"/>
                    <a:pt x="713" y="42"/>
                    <a:pt x="713" y="42"/>
                  </a:cubicBezTo>
                  <a:cubicBezTo>
                    <a:pt x="713" y="308"/>
                    <a:pt x="713" y="308"/>
                    <a:pt x="713" y="308"/>
                  </a:cubicBezTo>
                  <a:cubicBezTo>
                    <a:pt x="713" y="331"/>
                    <a:pt x="714" y="350"/>
                    <a:pt x="718" y="365"/>
                  </a:cubicBezTo>
                  <a:cubicBezTo>
                    <a:pt x="722" y="380"/>
                    <a:pt x="728" y="392"/>
                    <a:pt x="737" y="401"/>
                  </a:cubicBezTo>
                  <a:cubicBezTo>
                    <a:pt x="747" y="410"/>
                    <a:pt x="759" y="416"/>
                    <a:pt x="776" y="420"/>
                  </a:cubicBezTo>
                  <a:cubicBezTo>
                    <a:pt x="792" y="423"/>
                    <a:pt x="812" y="425"/>
                    <a:pt x="837" y="425"/>
                  </a:cubicBezTo>
                  <a:cubicBezTo>
                    <a:pt x="886" y="425"/>
                    <a:pt x="886" y="425"/>
                    <a:pt x="886" y="425"/>
                  </a:cubicBezTo>
                  <a:cubicBezTo>
                    <a:pt x="898" y="361"/>
                    <a:pt x="898" y="361"/>
                    <a:pt x="898" y="361"/>
                  </a:cubicBezTo>
                  <a:cubicBezTo>
                    <a:pt x="843" y="361"/>
                    <a:pt x="843" y="361"/>
                    <a:pt x="843" y="361"/>
                  </a:cubicBezTo>
                  <a:cubicBezTo>
                    <a:pt x="832" y="361"/>
                    <a:pt x="823" y="360"/>
                    <a:pt x="816" y="359"/>
                  </a:cubicBezTo>
                  <a:cubicBezTo>
                    <a:pt x="809" y="358"/>
                    <a:pt x="804" y="355"/>
                    <a:pt x="800" y="351"/>
                  </a:cubicBezTo>
                  <a:cubicBezTo>
                    <a:pt x="796" y="347"/>
                    <a:pt x="794" y="341"/>
                    <a:pt x="792" y="333"/>
                  </a:cubicBezTo>
                  <a:cubicBezTo>
                    <a:pt x="791" y="326"/>
                    <a:pt x="790" y="316"/>
                    <a:pt x="790" y="304"/>
                  </a:cubicBezTo>
                  <a:cubicBezTo>
                    <a:pt x="790" y="178"/>
                    <a:pt x="790" y="178"/>
                    <a:pt x="790" y="178"/>
                  </a:cubicBezTo>
                  <a:lnTo>
                    <a:pt x="889" y="178"/>
                  </a:lnTo>
                  <a:close/>
                  <a:moveTo>
                    <a:pt x="1077" y="364"/>
                  </a:moveTo>
                  <a:cubicBezTo>
                    <a:pt x="1063" y="364"/>
                    <a:pt x="1051" y="363"/>
                    <a:pt x="1042" y="361"/>
                  </a:cubicBezTo>
                  <a:cubicBezTo>
                    <a:pt x="1032" y="359"/>
                    <a:pt x="1025" y="355"/>
                    <a:pt x="1020" y="350"/>
                  </a:cubicBezTo>
                  <a:cubicBezTo>
                    <a:pt x="1014" y="345"/>
                    <a:pt x="1010" y="337"/>
                    <a:pt x="1008" y="327"/>
                  </a:cubicBezTo>
                  <a:cubicBezTo>
                    <a:pt x="1006" y="316"/>
                    <a:pt x="1005" y="303"/>
                    <a:pt x="1005" y="286"/>
                  </a:cubicBezTo>
                  <a:cubicBezTo>
                    <a:pt x="1005" y="254"/>
                    <a:pt x="1005" y="254"/>
                    <a:pt x="1005" y="254"/>
                  </a:cubicBezTo>
                  <a:cubicBezTo>
                    <a:pt x="1005" y="237"/>
                    <a:pt x="1006" y="223"/>
                    <a:pt x="1008" y="213"/>
                  </a:cubicBezTo>
                  <a:cubicBezTo>
                    <a:pt x="1010" y="203"/>
                    <a:pt x="1014" y="195"/>
                    <a:pt x="1019" y="189"/>
                  </a:cubicBezTo>
                  <a:cubicBezTo>
                    <a:pt x="1024" y="184"/>
                    <a:pt x="1032" y="180"/>
                    <a:pt x="1041" y="179"/>
                  </a:cubicBezTo>
                  <a:cubicBezTo>
                    <a:pt x="1050" y="177"/>
                    <a:pt x="1062" y="176"/>
                    <a:pt x="1077" y="176"/>
                  </a:cubicBezTo>
                  <a:cubicBezTo>
                    <a:pt x="1084" y="176"/>
                    <a:pt x="1094" y="176"/>
                    <a:pt x="1106" y="176"/>
                  </a:cubicBezTo>
                  <a:cubicBezTo>
                    <a:pt x="1119" y="176"/>
                    <a:pt x="1133" y="177"/>
                    <a:pt x="1150" y="178"/>
                  </a:cubicBezTo>
                  <a:cubicBezTo>
                    <a:pt x="1163" y="115"/>
                    <a:pt x="1163" y="115"/>
                    <a:pt x="1163" y="115"/>
                  </a:cubicBezTo>
                  <a:cubicBezTo>
                    <a:pt x="1126" y="114"/>
                    <a:pt x="1097" y="113"/>
                    <a:pt x="1075" y="113"/>
                  </a:cubicBezTo>
                  <a:cubicBezTo>
                    <a:pt x="1047" y="113"/>
                    <a:pt x="1024" y="116"/>
                    <a:pt x="1005" y="121"/>
                  </a:cubicBezTo>
                  <a:cubicBezTo>
                    <a:pt x="986" y="126"/>
                    <a:pt x="971" y="134"/>
                    <a:pt x="959" y="145"/>
                  </a:cubicBezTo>
                  <a:cubicBezTo>
                    <a:pt x="948" y="156"/>
                    <a:pt x="939" y="171"/>
                    <a:pt x="934" y="189"/>
                  </a:cubicBezTo>
                  <a:cubicBezTo>
                    <a:pt x="929" y="206"/>
                    <a:pt x="926" y="228"/>
                    <a:pt x="926" y="254"/>
                  </a:cubicBezTo>
                  <a:cubicBezTo>
                    <a:pt x="926" y="286"/>
                    <a:pt x="926" y="286"/>
                    <a:pt x="926" y="286"/>
                  </a:cubicBezTo>
                  <a:cubicBezTo>
                    <a:pt x="926" y="312"/>
                    <a:pt x="929" y="334"/>
                    <a:pt x="934" y="351"/>
                  </a:cubicBezTo>
                  <a:cubicBezTo>
                    <a:pt x="939" y="369"/>
                    <a:pt x="947" y="384"/>
                    <a:pt x="959" y="395"/>
                  </a:cubicBezTo>
                  <a:cubicBezTo>
                    <a:pt x="970" y="406"/>
                    <a:pt x="986" y="414"/>
                    <a:pt x="1005" y="419"/>
                  </a:cubicBezTo>
                  <a:cubicBezTo>
                    <a:pt x="1024" y="424"/>
                    <a:pt x="1047" y="426"/>
                    <a:pt x="1075" y="426"/>
                  </a:cubicBezTo>
                  <a:cubicBezTo>
                    <a:pt x="1084" y="426"/>
                    <a:pt x="1096" y="426"/>
                    <a:pt x="1111" y="426"/>
                  </a:cubicBezTo>
                  <a:cubicBezTo>
                    <a:pt x="1125" y="426"/>
                    <a:pt x="1139" y="426"/>
                    <a:pt x="1151" y="425"/>
                  </a:cubicBezTo>
                  <a:cubicBezTo>
                    <a:pt x="1164" y="362"/>
                    <a:pt x="1164" y="362"/>
                    <a:pt x="1164" y="362"/>
                  </a:cubicBezTo>
                  <a:cubicBezTo>
                    <a:pt x="1151" y="363"/>
                    <a:pt x="1137" y="363"/>
                    <a:pt x="1121" y="363"/>
                  </a:cubicBezTo>
                  <a:cubicBezTo>
                    <a:pt x="1105" y="363"/>
                    <a:pt x="1090" y="364"/>
                    <a:pt x="1077" y="364"/>
                  </a:cubicBezTo>
                  <a:moveTo>
                    <a:pt x="1327" y="113"/>
                  </a:moveTo>
                  <a:cubicBezTo>
                    <a:pt x="1308" y="113"/>
                    <a:pt x="1290" y="115"/>
                    <a:pt x="1274" y="119"/>
                  </a:cubicBezTo>
                  <a:cubicBezTo>
                    <a:pt x="1259" y="123"/>
                    <a:pt x="1246" y="129"/>
                    <a:pt x="1235" y="137"/>
                  </a:cubicBezTo>
                  <a:cubicBezTo>
                    <a:pt x="1224" y="146"/>
                    <a:pt x="1216" y="157"/>
                    <a:pt x="1210" y="170"/>
                  </a:cubicBezTo>
                  <a:cubicBezTo>
                    <a:pt x="1205" y="184"/>
                    <a:pt x="1202" y="201"/>
                    <a:pt x="1202" y="221"/>
                  </a:cubicBezTo>
                  <a:cubicBezTo>
                    <a:pt x="1202" y="425"/>
                    <a:pt x="1202" y="425"/>
                    <a:pt x="1202" y="425"/>
                  </a:cubicBezTo>
                  <a:cubicBezTo>
                    <a:pt x="1280" y="425"/>
                    <a:pt x="1280" y="425"/>
                    <a:pt x="1280" y="425"/>
                  </a:cubicBezTo>
                  <a:cubicBezTo>
                    <a:pt x="1280" y="233"/>
                    <a:pt x="1280" y="233"/>
                    <a:pt x="1280" y="233"/>
                  </a:cubicBezTo>
                  <a:cubicBezTo>
                    <a:pt x="1280" y="224"/>
                    <a:pt x="1280" y="216"/>
                    <a:pt x="1281" y="209"/>
                  </a:cubicBezTo>
                  <a:cubicBezTo>
                    <a:pt x="1282" y="202"/>
                    <a:pt x="1285" y="196"/>
                    <a:pt x="1289" y="191"/>
                  </a:cubicBezTo>
                  <a:cubicBezTo>
                    <a:pt x="1293" y="187"/>
                    <a:pt x="1298" y="183"/>
                    <a:pt x="1305" y="181"/>
                  </a:cubicBezTo>
                  <a:cubicBezTo>
                    <a:pt x="1313" y="178"/>
                    <a:pt x="1322" y="177"/>
                    <a:pt x="1335" y="177"/>
                  </a:cubicBezTo>
                  <a:cubicBezTo>
                    <a:pt x="1342" y="177"/>
                    <a:pt x="1350" y="177"/>
                    <a:pt x="1359" y="177"/>
                  </a:cubicBezTo>
                  <a:cubicBezTo>
                    <a:pt x="1369" y="178"/>
                    <a:pt x="1377" y="178"/>
                    <a:pt x="1385" y="178"/>
                  </a:cubicBezTo>
                  <a:cubicBezTo>
                    <a:pt x="1398" y="114"/>
                    <a:pt x="1398" y="114"/>
                    <a:pt x="1398" y="114"/>
                  </a:cubicBezTo>
                  <a:cubicBezTo>
                    <a:pt x="1388" y="113"/>
                    <a:pt x="1377" y="113"/>
                    <a:pt x="1366" y="113"/>
                  </a:cubicBezTo>
                  <a:lnTo>
                    <a:pt x="1327" y="113"/>
                  </a:lnTo>
                  <a:close/>
                  <a:moveTo>
                    <a:pt x="1643" y="139"/>
                  </a:moveTo>
                  <a:cubicBezTo>
                    <a:pt x="1620" y="122"/>
                    <a:pt x="1584" y="113"/>
                    <a:pt x="1536" y="113"/>
                  </a:cubicBezTo>
                  <a:cubicBezTo>
                    <a:pt x="1516" y="113"/>
                    <a:pt x="1498" y="113"/>
                    <a:pt x="1481" y="114"/>
                  </a:cubicBezTo>
                  <a:cubicBezTo>
                    <a:pt x="1464" y="114"/>
                    <a:pt x="1450" y="114"/>
                    <a:pt x="1439" y="114"/>
                  </a:cubicBezTo>
                  <a:cubicBezTo>
                    <a:pt x="1426" y="177"/>
                    <a:pt x="1426" y="177"/>
                    <a:pt x="1426" y="177"/>
                  </a:cubicBezTo>
                  <a:cubicBezTo>
                    <a:pt x="1434" y="177"/>
                    <a:pt x="1442" y="177"/>
                    <a:pt x="1452" y="177"/>
                  </a:cubicBezTo>
                  <a:cubicBezTo>
                    <a:pt x="1461" y="177"/>
                    <a:pt x="1470" y="176"/>
                    <a:pt x="1479" y="176"/>
                  </a:cubicBezTo>
                  <a:cubicBezTo>
                    <a:pt x="1489" y="176"/>
                    <a:pt x="1498" y="176"/>
                    <a:pt x="1507" y="176"/>
                  </a:cubicBezTo>
                  <a:cubicBezTo>
                    <a:pt x="1532" y="176"/>
                    <a:pt x="1532" y="176"/>
                    <a:pt x="1532" y="176"/>
                  </a:cubicBezTo>
                  <a:cubicBezTo>
                    <a:pt x="1546" y="176"/>
                    <a:pt x="1557" y="177"/>
                    <a:pt x="1566" y="178"/>
                  </a:cubicBezTo>
                  <a:cubicBezTo>
                    <a:pt x="1575" y="180"/>
                    <a:pt x="1582" y="183"/>
                    <a:pt x="1587" y="187"/>
                  </a:cubicBezTo>
                  <a:cubicBezTo>
                    <a:pt x="1592" y="191"/>
                    <a:pt x="1596" y="197"/>
                    <a:pt x="1598" y="204"/>
                  </a:cubicBezTo>
                  <a:cubicBezTo>
                    <a:pt x="1600" y="211"/>
                    <a:pt x="1601" y="220"/>
                    <a:pt x="1601" y="231"/>
                  </a:cubicBezTo>
                  <a:cubicBezTo>
                    <a:pt x="1601" y="242"/>
                    <a:pt x="1601" y="242"/>
                    <a:pt x="1601" y="242"/>
                  </a:cubicBezTo>
                  <a:cubicBezTo>
                    <a:pt x="1595" y="237"/>
                    <a:pt x="1584" y="233"/>
                    <a:pt x="1571" y="230"/>
                  </a:cubicBezTo>
                  <a:cubicBezTo>
                    <a:pt x="1557" y="227"/>
                    <a:pt x="1540" y="225"/>
                    <a:pt x="1519" y="225"/>
                  </a:cubicBezTo>
                  <a:cubicBezTo>
                    <a:pt x="1478" y="225"/>
                    <a:pt x="1447" y="232"/>
                    <a:pt x="1428" y="247"/>
                  </a:cubicBezTo>
                  <a:cubicBezTo>
                    <a:pt x="1408" y="262"/>
                    <a:pt x="1398" y="286"/>
                    <a:pt x="1398" y="319"/>
                  </a:cubicBezTo>
                  <a:cubicBezTo>
                    <a:pt x="1398" y="333"/>
                    <a:pt x="1398" y="333"/>
                    <a:pt x="1398" y="333"/>
                  </a:cubicBezTo>
                  <a:cubicBezTo>
                    <a:pt x="1398" y="362"/>
                    <a:pt x="1407" y="385"/>
                    <a:pt x="1425" y="401"/>
                  </a:cubicBezTo>
                  <a:cubicBezTo>
                    <a:pt x="1443" y="417"/>
                    <a:pt x="1473" y="425"/>
                    <a:pt x="1515" y="425"/>
                  </a:cubicBezTo>
                  <a:cubicBezTo>
                    <a:pt x="1613" y="425"/>
                    <a:pt x="1613" y="425"/>
                    <a:pt x="1613" y="425"/>
                  </a:cubicBezTo>
                  <a:cubicBezTo>
                    <a:pt x="1636" y="425"/>
                    <a:pt x="1653" y="421"/>
                    <a:pt x="1662" y="413"/>
                  </a:cubicBezTo>
                  <a:cubicBezTo>
                    <a:pt x="1672" y="405"/>
                    <a:pt x="1677" y="390"/>
                    <a:pt x="1677" y="369"/>
                  </a:cubicBezTo>
                  <a:cubicBezTo>
                    <a:pt x="1677" y="220"/>
                    <a:pt x="1677" y="220"/>
                    <a:pt x="1677" y="220"/>
                  </a:cubicBezTo>
                  <a:cubicBezTo>
                    <a:pt x="1677" y="183"/>
                    <a:pt x="1665" y="156"/>
                    <a:pt x="1643" y="139"/>
                  </a:cubicBezTo>
                  <a:moveTo>
                    <a:pt x="1601" y="369"/>
                  </a:moveTo>
                  <a:cubicBezTo>
                    <a:pt x="1526" y="369"/>
                    <a:pt x="1526" y="369"/>
                    <a:pt x="1526" y="369"/>
                  </a:cubicBezTo>
                  <a:cubicBezTo>
                    <a:pt x="1506" y="369"/>
                    <a:pt x="1492" y="366"/>
                    <a:pt x="1485" y="360"/>
                  </a:cubicBezTo>
                  <a:cubicBezTo>
                    <a:pt x="1477" y="354"/>
                    <a:pt x="1474" y="344"/>
                    <a:pt x="1474" y="331"/>
                  </a:cubicBezTo>
                  <a:cubicBezTo>
                    <a:pt x="1474" y="320"/>
                    <a:pt x="1474" y="320"/>
                    <a:pt x="1474" y="320"/>
                  </a:cubicBezTo>
                  <a:cubicBezTo>
                    <a:pt x="1474" y="305"/>
                    <a:pt x="1478" y="295"/>
                    <a:pt x="1486" y="289"/>
                  </a:cubicBezTo>
                  <a:cubicBezTo>
                    <a:pt x="1494" y="284"/>
                    <a:pt x="1509" y="281"/>
                    <a:pt x="1532" y="281"/>
                  </a:cubicBezTo>
                  <a:cubicBezTo>
                    <a:pt x="1541" y="281"/>
                    <a:pt x="1541" y="281"/>
                    <a:pt x="1541" y="281"/>
                  </a:cubicBezTo>
                  <a:cubicBezTo>
                    <a:pt x="1554" y="281"/>
                    <a:pt x="1564" y="282"/>
                    <a:pt x="1572" y="283"/>
                  </a:cubicBezTo>
                  <a:cubicBezTo>
                    <a:pt x="1580" y="285"/>
                    <a:pt x="1586" y="287"/>
                    <a:pt x="1591" y="290"/>
                  </a:cubicBezTo>
                  <a:cubicBezTo>
                    <a:pt x="1595" y="293"/>
                    <a:pt x="1598" y="297"/>
                    <a:pt x="1599" y="302"/>
                  </a:cubicBezTo>
                  <a:cubicBezTo>
                    <a:pt x="1601" y="307"/>
                    <a:pt x="1601" y="313"/>
                    <a:pt x="1601" y="321"/>
                  </a:cubicBezTo>
                  <a:lnTo>
                    <a:pt x="1601" y="369"/>
                  </a:lnTo>
                  <a:close/>
                  <a:moveTo>
                    <a:pt x="1868" y="364"/>
                  </a:moveTo>
                  <a:cubicBezTo>
                    <a:pt x="1854" y="364"/>
                    <a:pt x="1842" y="363"/>
                    <a:pt x="1833" y="361"/>
                  </a:cubicBezTo>
                  <a:cubicBezTo>
                    <a:pt x="1824" y="359"/>
                    <a:pt x="1816" y="355"/>
                    <a:pt x="1811" y="350"/>
                  </a:cubicBezTo>
                  <a:cubicBezTo>
                    <a:pt x="1806" y="345"/>
                    <a:pt x="1802" y="337"/>
                    <a:pt x="1800" y="327"/>
                  </a:cubicBezTo>
                  <a:cubicBezTo>
                    <a:pt x="1797" y="316"/>
                    <a:pt x="1796" y="303"/>
                    <a:pt x="1796" y="286"/>
                  </a:cubicBezTo>
                  <a:cubicBezTo>
                    <a:pt x="1796" y="254"/>
                    <a:pt x="1796" y="254"/>
                    <a:pt x="1796" y="254"/>
                  </a:cubicBezTo>
                  <a:cubicBezTo>
                    <a:pt x="1796" y="237"/>
                    <a:pt x="1797" y="223"/>
                    <a:pt x="1799" y="213"/>
                  </a:cubicBezTo>
                  <a:cubicBezTo>
                    <a:pt x="1801" y="203"/>
                    <a:pt x="1805" y="195"/>
                    <a:pt x="1810" y="189"/>
                  </a:cubicBezTo>
                  <a:cubicBezTo>
                    <a:pt x="1816" y="184"/>
                    <a:pt x="1823" y="180"/>
                    <a:pt x="1832" y="179"/>
                  </a:cubicBezTo>
                  <a:cubicBezTo>
                    <a:pt x="1841" y="177"/>
                    <a:pt x="1853" y="176"/>
                    <a:pt x="1868" y="176"/>
                  </a:cubicBezTo>
                  <a:cubicBezTo>
                    <a:pt x="1875" y="176"/>
                    <a:pt x="1885" y="176"/>
                    <a:pt x="1898" y="176"/>
                  </a:cubicBezTo>
                  <a:cubicBezTo>
                    <a:pt x="1910" y="176"/>
                    <a:pt x="1925" y="177"/>
                    <a:pt x="1942" y="178"/>
                  </a:cubicBezTo>
                  <a:cubicBezTo>
                    <a:pt x="1954" y="115"/>
                    <a:pt x="1954" y="115"/>
                    <a:pt x="1954" y="115"/>
                  </a:cubicBezTo>
                  <a:cubicBezTo>
                    <a:pt x="1917" y="114"/>
                    <a:pt x="1888" y="113"/>
                    <a:pt x="1866" y="113"/>
                  </a:cubicBezTo>
                  <a:cubicBezTo>
                    <a:pt x="1839" y="113"/>
                    <a:pt x="1816" y="116"/>
                    <a:pt x="1797" y="121"/>
                  </a:cubicBezTo>
                  <a:cubicBezTo>
                    <a:pt x="1778" y="126"/>
                    <a:pt x="1762" y="134"/>
                    <a:pt x="1751" y="145"/>
                  </a:cubicBezTo>
                  <a:cubicBezTo>
                    <a:pt x="1739" y="156"/>
                    <a:pt x="1730" y="171"/>
                    <a:pt x="1725" y="189"/>
                  </a:cubicBezTo>
                  <a:cubicBezTo>
                    <a:pt x="1720" y="206"/>
                    <a:pt x="1717" y="228"/>
                    <a:pt x="1717" y="254"/>
                  </a:cubicBezTo>
                  <a:cubicBezTo>
                    <a:pt x="1717" y="286"/>
                    <a:pt x="1717" y="286"/>
                    <a:pt x="1717" y="286"/>
                  </a:cubicBezTo>
                  <a:cubicBezTo>
                    <a:pt x="1717" y="312"/>
                    <a:pt x="1720" y="334"/>
                    <a:pt x="1725" y="351"/>
                  </a:cubicBezTo>
                  <a:cubicBezTo>
                    <a:pt x="1730" y="369"/>
                    <a:pt x="1738" y="384"/>
                    <a:pt x="1750" y="395"/>
                  </a:cubicBezTo>
                  <a:cubicBezTo>
                    <a:pt x="1762" y="406"/>
                    <a:pt x="1777" y="414"/>
                    <a:pt x="1796" y="419"/>
                  </a:cubicBezTo>
                  <a:cubicBezTo>
                    <a:pt x="1815" y="424"/>
                    <a:pt x="1838" y="426"/>
                    <a:pt x="1866" y="426"/>
                  </a:cubicBezTo>
                  <a:cubicBezTo>
                    <a:pt x="1876" y="426"/>
                    <a:pt x="1888" y="426"/>
                    <a:pt x="1902" y="426"/>
                  </a:cubicBezTo>
                  <a:cubicBezTo>
                    <a:pt x="1916" y="426"/>
                    <a:pt x="1930" y="426"/>
                    <a:pt x="1943" y="425"/>
                  </a:cubicBezTo>
                  <a:cubicBezTo>
                    <a:pt x="1955" y="362"/>
                    <a:pt x="1955" y="362"/>
                    <a:pt x="1955" y="362"/>
                  </a:cubicBezTo>
                  <a:cubicBezTo>
                    <a:pt x="1943" y="363"/>
                    <a:pt x="1928" y="363"/>
                    <a:pt x="1912" y="363"/>
                  </a:cubicBezTo>
                  <a:cubicBezTo>
                    <a:pt x="1896" y="363"/>
                    <a:pt x="1882" y="364"/>
                    <a:pt x="1868" y="364"/>
                  </a:cubicBezTo>
                  <a:moveTo>
                    <a:pt x="2288" y="114"/>
                  </a:moveTo>
                  <a:cubicBezTo>
                    <a:pt x="2194" y="114"/>
                    <a:pt x="2194" y="114"/>
                    <a:pt x="2194" y="114"/>
                  </a:cubicBezTo>
                  <a:cubicBezTo>
                    <a:pt x="2077" y="232"/>
                    <a:pt x="2077" y="232"/>
                    <a:pt x="2077" y="232"/>
                  </a:cubicBezTo>
                  <a:cubicBezTo>
                    <a:pt x="2077" y="10"/>
                    <a:pt x="2077" y="10"/>
                    <a:pt x="2077" y="10"/>
                  </a:cubicBezTo>
                  <a:cubicBezTo>
                    <a:pt x="1999" y="10"/>
                    <a:pt x="1999" y="10"/>
                    <a:pt x="1999" y="10"/>
                  </a:cubicBezTo>
                  <a:cubicBezTo>
                    <a:pt x="1999" y="425"/>
                    <a:pt x="1999" y="425"/>
                    <a:pt x="1999" y="425"/>
                  </a:cubicBezTo>
                  <a:cubicBezTo>
                    <a:pt x="2077" y="425"/>
                    <a:pt x="2077" y="425"/>
                    <a:pt x="2077" y="425"/>
                  </a:cubicBezTo>
                  <a:cubicBezTo>
                    <a:pt x="2077" y="282"/>
                    <a:pt x="2077" y="282"/>
                    <a:pt x="2077" y="282"/>
                  </a:cubicBezTo>
                  <a:cubicBezTo>
                    <a:pt x="2205" y="425"/>
                    <a:pt x="2205" y="425"/>
                    <a:pt x="2205" y="425"/>
                  </a:cubicBezTo>
                  <a:cubicBezTo>
                    <a:pt x="2302" y="425"/>
                    <a:pt x="2302" y="425"/>
                    <a:pt x="2302" y="425"/>
                  </a:cubicBezTo>
                  <a:cubicBezTo>
                    <a:pt x="2145" y="253"/>
                    <a:pt x="2145" y="253"/>
                    <a:pt x="2145" y="253"/>
                  </a:cubicBezTo>
                  <a:lnTo>
                    <a:pt x="2288" y="114"/>
                  </a:lnTo>
                  <a:close/>
                  <a:moveTo>
                    <a:pt x="2542" y="138"/>
                  </a:moveTo>
                  <a:cubicBezTo>
                    <a:pt x="2531" y="127"/>
                    <a:pt x="2517" y="119"/>
                    <a:pt x="2500" y="114"/>
                  </a:cubicBezTo>
                  <a:cubicBezTo>
                    <a:pt x="2483" y="108"/>
                    <a:pt x="2461" y="105"/>
                    <a:pt x="2435" y="105"/>
                  </a:cubicBezTo>
                  <a:cubicBezTo>
                    <a:pt x="2406" y="105"/>
                    <a:pt x="2383" y="108"/>
                    <a:pt x="2364" y="114"/>
                  </a:cubicBezTo>
                  <a:cubicBezTo>
                    <a:pt x="2346" y="121"/>
                    <a:pt x="2331" y="130"/>
                    <a:pt x="2320" y="143"/>
                  </a:cubicBezTo>
                  <a:cubicBezTo>
                    <a:pt x="2309" y="155"/>
                    <a:pt x="2302" y="171"/>
                    <a:pt x="2297" y="189"/>
                  </a:cubicBezTo>
                  <a:cubicBezTo>
                    <a:pt x="2293" y="207"/>
                    <a:pt x="2291" y="229"/>
                    <a:pt x="2291" y="252"/>
                  </a:cubicBezTo>
                  <a:cubicBezTo>
                    <a:pt x="2291" y="286"/>
                    <a:pt x="2291" y="286"/>
                    <a:pt x="2291" y="286"/>
                  </a:cubicBezTo>
                  <a:cubicBezTo>
                    <a:pt x="2291" y="308"/>
                    <a:pt x="2293" y="328"/>
                    <a:pt x="2297" y="345"/>
                  </a:cubicBezTo>
                  <a:cubicBezTo>
                    <a:pt x="2301" y="363"/>
                    <a:pt x="2308" y="377"/>
                    <a:pt x="2319" y="389"/>
                  </a:cubicBezTo>
                  <a:cubicBezTo>
                    <a:pt x="2330" y="401"/>
                    <a:pt x="2344" y="410"/>
                    <a:pt x="2362" y="417"/>
                  </a:cubicBezTo>
                  <a:cubicBezTo>
                    <a:pt x="2381" y="423"/>
                    <a:pt x="2404" y="426"/>
                    <a:pt x="2432" y="426"/>
                  </a:cubicBezTo>
                  <a:cubicBezTo>
                    <a:pt x="2483" y="426"/>
                    <a:pt x="2483" y="426"/>
                    <a:pt x="2483" y="426"/>
                  </a:cubicBezTo>
                  <a:cubicBezTo>
                    <a:pt x="2491" y="426"/>
                    <a:pt x="2499" y="426"/>
                    <a:pt x="2508" y="426"/>
                  </a:cubicBezTo>
                  <a:cubicBezTo>
                    <a:pt x="2517" y="426"/>
                    <a:pt x="2527" y="426"/>
                    <a:pt x="2538" y="425"/>
                  </a:cubicBezTo>
                  <a:cubicBezTo>
                    <a:pt x="2550" y="365"/>
                    <a:pt x="2550" y="365"/>
                    <a:pt x="2550" y="365"/>
                  </a:cubicBezTo>
                  <a:cubicBezTo>
                    <a:pt x="2524" y="366"/>
                    <a:pt x="2501" y="367"/>
                    <a:pt x="2484" y="367"/>
                  </a:cubicBezTo>
                  <a:cubicBezTo>
                    <a:pt x="2436" y="367"/>
                    <a:pt x="2436" y="367"/>
                    <a:pt x="2436" y="367"/>
                  </a:cubicBezTo>
                  <a:cubicBezTo>
                    <a:pt x="2421" y="367"/>
                    <a:pt x="2410" y="366"/>
                    <a:pt x="2401" y="364"/>
                  </a:cubicBezTo>
                  <a:cubicBezTo>
                    <a:pt x="2392" y="362"/>
                    <a:pt x="2385" y="358"/>
                    <a:pt x="2381" y="353"/>
                  </a:cubicBezTo>
                  <a:cubicBezTo>
                    <a:pt x="2376" y="348"/>
                    <a:pt x="2372" y="340"/>
                    <a:pt x="2371" y="331"/>
                  </a:cubicBezTo>
                  <a:cubicBezTo>
                    <a:pt x="2369" y="322"/>
                    <a:pt x="2368" y="310"/>
                    <a:pt x="2368" y="296"/>
                  </a:cubicBezTo>
                  <a:cubicBezTo>
                    <a:pt x="2524" y="296"/>
                    <a:pt x="2524" y="296"/>
                    <a:pt x="2524" y="296"/>
                  </a:cubicBezTo>
                  <a:cubicBezTo>
                    <a:pt x="2532" y="296"/>
                    <a:pt x="2540" y="295"/>
                    <a:pt x="2546" y="294"/>
                  </a:cubicBezTo>
                  <a:cubicBezTo>
                    <a:pt x="2552" y="292"/>
                    <a:pt x="2557" y="289"/>
                    <a:pt x="2560" y="284"/>
                  </a:cubicBezTo>
                  <a:cubicBezTo>
                    <a:pt x="2564" y="279"/>
                    <a:pt x="2567" y="273"/>
                    <a:pt x="2568" y="264"/>
                  </a:cubicBezTo>
                  <a:cubicBezTo>
                    <a:pt x="2570" y="256"/>
                    <a:pt x="2571" y="244"/>
                    <a:pt x="2571" y="231"/>
                  </a:cubicBezTo>
                  <a:cubicBezTo>
                    <a:pt x="2571" y="221"/>
                    <a:pt x="2571" y="221"/>
                    <a:pt x="2571" y="221"/>
                  </a:cubicBezTo>
                  <a:cubicBezTo>
                    <a:pt x="2571" y="204"/>
                    <a:pt x="2569" y="189"/>
                    <a:pt x="2564" y="175"/>
                  </a:cubicBezTo>
                  <a:cubicBezTo>
                    <a:pt x="2560" y="160"/>
                    <a:pt x="2552" y="148"/>
                    <a:pt x="2542" y="138"/>
                  </a:cubicBezTo>
                  <a:moveTo>
                    <a:pt x="2497" y="239"/>
                  </a:moveTo>
                  <a:cubicBezTo>
                    <a:pt x="2368" y="239"/>
                    <a:pt x="2368" y="239"/>
                    <a:pt x="2368" y="239"/>
                  </a:cubicBezTo>
                  <a:cubicBezTo>
                    <a:pt x="2368" y="224"/>
                    <a:pt x="2369" y="212"/>
                    <a:pt x="2371" y="202"/>
                  </a:cubicBezTo>
                  <a:cubicBezTo>
                    <a:pt x="2372" y="192"/>
                    <a:pt x="2375" y="184"/>
                    <a:pt x="2380" y="179"/>
                  </a:cubicBezTo>
                  <a:cubicBezTo>
                    <a:pt x="2385" y="173"/>
                    <a:pt x="2392" y="169"/>
                    <a:pt x="2400" y="167"/>
                  </a:cubicBezTo>
                  <a:cubicBezTo>
                    <a:pt x="2408" y="165"/>
                    <a:pt x="2419" y="163"/>
                    <a:pt x="2433" y="163"/>
                  </a:cubicBezTo>
                  <a:cubicBezTo>
                    <a:pt x="2445" y="163"/>
                    <a:pt x="2455" y="165"/>
                    <a:pt x="2464" y="167"/>
                  </a:cubicBezTo>
                  <a:cubicBezTo>
                    <a:pt x="2472" y="169"/>
                    <a:pt x="2479" y="172"/>
                    <a:pt x="2484" y="177"/>
                  </a:cubicBezTo>
                  <a:cubicBezTo>
                    <a:pt x="2488" y="182"/>
                    <a:pt x="2492" y="188"/>
                    <a:pt x="2494" y="196"/>
                  </a:cubicBezTo>
                  <a:cubicBezTo>
                    <a:pt x="2496" y="204"/>
                    <a:pt x="2497" y="214"/>
                    <a:pt x="2497" y="226"/>
                  </a:cubicBezTo>
                  <a:lnTo>
                    <a:pt x="2497" y="239"/>
                  </a:lnTo>
                  <a:close/>
                  <a:moveTo>
                    <a:pt x="2778" y="113"/>
                  </a:moveTo>
                  <a:cubicBezTo>
                    <a:pt x="2739" y="113"/>
                    <a:pt x="2739" y="113"/>
                    <a:pt x="2739" y="113"/>
                  </a:cubicBezTo>
                  <a:cubicBezTo>
                    <a:pt x="2719" y="113"/>
                    <a:pt x="2701" y="115"/>
                    <a:pt x="2686" y="119"/>
                  </a:cubicBezTo>
                  <a:cubicBezTo>
                    <a:pt x="2670" y="123"/>
                    <a:pt x="2657" y="129"/>
                    <a:pt x="2647" y="137"/>
                  </a:cubicBezTo>
                  <a:cubicBezTo>
                    <a:pt x="2636" y="146"/>
                    <a:pt x="2628" y="157"/>
                    <a:pt x="2622" y="170"/>
                  </a:cubicBezTo>
                  <a:cubicBezTo>
                    <a:pt x="2616" y="184"/>
                    <a:pt x="2614" y="201"/>
                    <a:pt x="2614" y="221"/>
                  </a:cubicBezTo>
                  <a:cubicBezTo>
                    <a:pt x="2614" y="425"/>
                    <a:pt x="2614" y="425"/>
                    <a:pt x="2614" y="425"/>
                  </a:cubicBezTo>
                  <a:cubicBezTo>
                    <a:pt x="2691" y="425"/>
                    <a:pt x="2691" y="425"/>
                    <a:pt x="2691" y="425"/>
                  </a:cubicBezTo>
                  <a:cubicBezTo>
                    <a:pt x="2691" y="233"/>
                    <a:pt x="2691" y="233"/>
                    <a:pt x="2691" y="233"/>
                  </a:cubicBezTo>
                  <a:cubicBezTo>
                    <a:pt x="2691" y="224"/>
                    <a:pt x="2692" y="216"/>
                    <a:pt x="2693" y="209"/>
                  </a:cubicBezTo>
                  <a:cubicBezTo>
                    <a:pt x="2694" y="202"/>
                    <a:pt x="2696" y="196"/>
                    <a:pt x="2700" y="191"/>
                  </a:cubicBezTo>
                  <a:cubicBezTo>
                    <a:pt x="2704" y="187"/>
                    <a:pt x="2710" y="183"/>
                    <a:pt x="2717" y="181"/>
                  </a:cubicBezTo>
                  <a:cubicBezTo>
                    <a:pt x="2724" y="178"/>
                    <a:pt x="2734" y="177"/>
                    <a:pt x="2747" y="177"/>
                  </a:cubicBezTo>
                  <a:cubicBezTo>
                    <a:pt x="2753" y="177"/>
                    <a:pt x="2761" y="177"/>
                    <a:pt x="2771" y="177"/>
                  </a:cubicBezTo>
                  <a:cubicBezTo>
                    <a:pt x="2780" y="178"/>
                    <a:pt x="2789" y="178"/>
                    <a:pt x="2797" y="178"/>
                  </a:cubicBezTo>
                  <a:cubicBezTo>
                    <a:pt x="2810" y="114"/>
                    <a:pt x="2810" y="114"/>
                    <a:pt x="2810" y="114"/>
                  </a:cubicBezTo>
                  <a:cubicBezTo>
                    <a:pt x="2799" y="113"/>
                    <a:pt x="2789" y="113"/>
                    <a:pt x="2778" y="1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7931150" y="3760788"/>
              <a:ext cx="785812" cy="484188"/>
            </a:xfrm>
            <a:custGeom>
              <a:avLst/>
              <a:gdLst>
                <a:gd name="T0" fmla="*/ 461 w 1037"/>
                <a:gd name="T1" fmla="*/ 235 h 638"/>
                <a:gd name="T2" fmla="*/ 392 w 1037"/>
                <a:gd name="T3" fmla="*/ 235 h 638"/>
                <a:gd name="T4" fmla="*/ 230 w 1037"/>
                <a:gd name="T5" fmla="*/ 638 h 638"/>
                <a:gd name="T6" fmla="*/ 316 w 1037"/>
                <a:gd name="T7" fmla="*/ 638 h 638"/>
                <a:gd name="T8" fmla="*/ 426 w 1037"/>
                <a:gd name="T9" fmla="*/ 363 h 638"/>
                <a:gd name="T10" fmla="*/ 512 w 1037"/>
                <a:gd name="T11" fmla="*/ 574 h 638"/>
                <a:gd name="T12" fmla="*/ 566 w 1037"/>
                <a:gd name="T13" fmla="*/ 611 h 638"/>
                <a:gd name="T14" fmla="*/ 606 w 1037"/>
                <a:gd name="T15" fmla="*/ 595 h 638"/>
                <a:gd name="T16" fmla="*/ 461 w 1037"/>
                <a:gd name="T17" fmla="*/ 235 h 638"/>
                <a:gd name="T18" fmla="*/ 426 w 1037"/>
                <a:gd name="T19" fmla="*/ 186 h 638"/>
                <a:gd name="T20" fmla="*/ 485 w 1037"/>
                <a:gd name="T21" fmla="*/ 225 h 638"/>
                <a:gd name="T22" fmla="*/ 623 w 1037"/>
                <a:gd name="T23" fmla="*/ 567 h 638"/>
                <a:gd name="T24" fmla="*/ 666 w 1037"/>
                <a:gd name="T25" fmla="*/ 460 h 638"/>
                <a:gd name="T26" fmla="*/ 559 w 1037"/>
                <a:gd name="T27" fmla="*/ 196 h 638"/>
                <a:gd name="T28" fmla="*/ 426 w 1037"/>
                <a:gd name="T29" fmla="*/ 106 h 638"/>
                <a:gd name="T30" fmla="*/ 293 w 1037"/>
                <a:gd name="T31" fmla="*/ 196 h 638"/>
                <a:gd name="T32" fmla="*/ 115 w 1037"/>
                <a:gd name="T33" fmla="*/ 638 h 638"/>
                <a:gd name="T34" fmla="*/ 201 w 1037"/>
                <a:gd name="T35" fmla="*/ 638 h 638"/>
                <a:gd name="T36" fmla="*/ 367 w 1037"/>
                <a:gd name="T37" fmla="*/ 225 h 638"/>
                <a:gd name="T38" fmla="*/ 426 w 1037"/>
                <a:gd name="T39" fmla="*/ 186 h 638"/>
                <a:gd name="T40" fmla="*/ 426 w 1037"/>
                <a:gd name="T41" fmla="*/ 79 h 638"/>
                <a:gd name="T42" fmla="*/ 584 w 1037"/>
                <a:gd name="T43" fmla="*/ 186 h 638"/>
                <a:gd name="T44" fmla="*/ 681 w 1037"/>
                <a:gd name="T45" fmla="*/ 425 h 638"/>
                <a:gd name="T46" fmla="*/ 724 w 1037"/>
                <a:gd name="T47" fmla="*/ 318 h 638"/>
                <a:gd name="T48" fmla="*/ 658 w 1037"/>
                <a:gd name="T49" fmla="*/ 156 h 638"/>
                <a:gd name="T50" fmla="*/ 426 w 1037"/>
                <a:gd name="T51" fmla="*/ 0 h 638"/>
                <a:gd name="T52" fmla="*/ 195 w 1037"/>
                <a:gd name="T53" fmla="*/ 156 h 638"/>
                <a:gd name="T54" fmla="*/ 0 w 1037"/>
                <a:gd name="T55" fmla="*/ 638 h 638"/>
                <a:gd name="T56" fmla="*/ 86 w 1037"/>
                <a:gd name="T57" fmla="*/ 638 h 638"/>
                <a:gd name="T58" fmla="*/ 269 w 1037"/>
                <a:gd name="T59" fmla="*/ 186 h 638"/>
                <a:gd name="T60" fmla="*/ 426 w 1037"/>
                <a:gd name="T61" fmla="*/ 79 h 638"/>
                <a:gd name="T62" fmla="*/ 865 w 1037"/>
                <a:gd name="T63" fmla="*/ 39 h 638"/>
                <a:gd name="T64" fmla="*/ 645 w 1037"/>
                <a:gd name="T65" fmla="*/ 584 h 638"/>
                <a:gd name="T66" fmla="*/ 566 w 1037"/>
                <a:gd name="T67" fmla="*/ 638 h 638"/>
                <a:gd name="T68" fmla="*/ 706 w 1037"/>
                <a:gd name="T69" fmla="*/ 638 h 638"/>
                <a:gd name="T70" fmla="*/ 829 w 1037"/>
                <a:gd name="T71" fmla="*/ 554 h 638"/>
                <a:gd name="T72" fmla="*/ 1037 w 1037"/>
                <a:gd name="T73" fmla="*/ 39 h 638"/>
                <a:gd name="T74" fmla="*/ 865 w 1037"/>
                <a:gd name="T75" fmla="*/ 39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37" h="638">
                  <a:moveTo>
                    <a:pt x="461" y="235"/>
                  </a:moveTo>
                  <a:cubicBezTo>
                    <a:pt x="448" y="204"/>
                    <a:pt x="404" y="204"/>
                    <a:pt x="392" y="235"/>
                  </a:cubicBezTo>
                  <a:cubicBezTo>
                    <a:pt x="230" y="638"/>
                    <a:pt x="230" y="638"/>
                    <a:pt x="230" y="638"/>
                  </a:cubicBezTo>
                  <a:cubicBezTo>
                    <a:pt x="316" y="638"/>
                    <a:pt x="316" y="638"/>
                    <a:pt x="316" y="638"/>
                  </a:cubicBezTo>
                  <a:cubicBezTo>
                    <a:pt x="426" y="363"/>
                    <a:pt x="426" y="363"/>
                    <a:pt x="426" y="363"/>
                  </a:cubicBezTo>
                  <a:cubicBezTo>
                    <a:pt x="512" y="574"/>
                    <a:pt x="512" y="574"/>
                    <a:pt x="512" y="574"/>
                  </a:cubicBezTo>
                  <a:cubicBezTo>
                    <a:pt x="521" y="596"/>
                    <a:pt x="542" y="611"/>
                    <a:pt x="566" y="611"/>
                  </a:cubicBezTo>
                  <a:cubicBezTo>
                    <a:pt x="581" y="611"/>
                    <a:pt x="595" y="605"/>
                    <a:pt x="606" y="595"/>
                  </a:cubicBezTo>
                  <a:lnTo>
                    <a:pt x="461" y="235"/>
                  </a:lnTo>
                  <a:close/>
                  <a:moveTo>
                    <a:pt x="426" y="186"/>
                  </a:moveTo>
                  <a:cubicBezTo>
                    <a:pt x="452" y="186"/>
                    <a:pt x="476" y="201"/>
                    <a:pt x="485" y="225"/>
                  </a:cubicBezTo>
                  <a:cubicBezTo>
                    <a:pt x="623" y="567"/>
                    <a:pt x="623" y="567"/>
                    <a:pt x="623" y="567"/>
                  </a:cubicBezTo>
                  <a:cubicBezTo>
                    <a:pt x="666" y="460"/>
                    <a:pt x="666" y="460"/>
                    <a:pt x="666" y="460"/>
                  </a:cubicBezTo>
                  <a:cubicBezTo>
                    <a:pt x="559" y="196"/>
                    <a:pt x="559" y="196"/>
                    <a:pt x="559" y="196"/>
                  </a:cubicBezTo>
                  <a:cubicBezTo>
                    <a:pt x="537" y="141"/>
                    <a:pt x="485" y="106"/>
                    <a:pt x="426" y="106"/>
                  </a:cubicBezTo>
                  <a:cubicBezTo>
                    <a:pt x="368" y="106"/>
                    <a:pt x="315" y="141"/>
                    <a:pt x="293" y="196"/>
                  </a:cubicBezTo>
                  <a:cubicBezTo>
                    <a:pt x="115" y="638"/>
                    <a:pt x="115" y="638"/>
                    <a:pt x="115" y="638"/>
                  </a:cubicBezTo>
                  <a:cubicBezTo>
                    <a:pt x="201" y="638"/>
                    <a:pt x="201" y="638"/>
                    <a:pt x="201" y="638"/>
                  </a:cubicBezTo>
                  <a:cubicBezTo>
                    <a:pt x="367" y="225"/>
                    <a:pt x="367" y="225"/>
                    <a:pt x="367" y="225"/>
                  </a:cubicBezTo>
                  <a:cubicBezTo>
                    <a:pt x="377" y="201"/>
                    <a:pt x="400" y="186"/>
                    <a:pt x="426" y="186"/>
                  </a:cubicBezTo>
                  <a:moveTo>
                    <a:pt x="426" y="79"/>
                  </a:moveTo>
                  <a:cubicBezTo>
                    <a:pt x="496" y="79"/>
                    <a:pt x="558" y="121"/>
                    <a:pt x="584" y="186"/>
                  </a:cubicBezTo>
                  <a:cubicBezTo>
                    <a:pt x="681" y="425"/>
                    <a:pt x="681" y="425"/>
                    <a:pt x="681" y="425"/>
                  </a:cubicBezTo>
                  <a:cubicBezTo>
                    <a:pt x="724" y="318"/>
                    <a:pt x="724" y="318"/>
                    <a:pt x="724" y="318"/>
                  </a:cubicBezTo>
                  <a:cubicBezTo>
                    <a:pt x="658" y="156"/>
                    <a:pt x="658" y="156"/>
                    <a:pt x="658" y="156"/>
                  </a:cubicBezTo>
                  <a:cubicBezTo>
                    <a:pt x="620" y="61"/>
                    <a:pt x="529" y="0"/>
                    <a:pt x="426" y="0"/>
                  </a:cubicBezTo>
                  <a:cubicBezTo>
                    <a:pt x="324" y="0"/>
                    <a:pt x="233" y="61"/>
                    <a:pt x="195" y="156"/>
                  </a:cubicBezTo>
                  <a:cubicBezTo>
                    <a:pt x="0" y="638"/>
                    <a:pt x="0" y="638"/>
                    <a:pt x="0" y="638"/>
                  </a:cubicBezTo>
                  <a:cubicBezTo>
                    <a:pt x="86" y="638"/>
                    <a:pt x="86" y="638"/>
                    <a:pt x="86" y="638"/>
                  </a:cubicBezTo>
                  <a:cubicBezTo>
                    <a:pt x="269" y="186"/>
                    <a:pt x="269" y="186"/>
                    <a:pt x="269" y="186"/>
                  </a:cubicBezTo>
                  <a:cubicBezTo>
                    <a:pt x="295" y="121"/>
                    <a:pt x="357" y="79"/>
                    <a:pt x="426" y="79"/>
                  </a:cubicBezTo>
                  <a:moveTo>
                    <a:pt x="865" y="39"/>
                  </a:moveTo>
                  <a:cubicBezTo>
                    <a:pt x="645" y="584"/>
                    <a:pt x="645" y="584"/>
                    <a:pt x="645" y="584"/>
                  </a:cubicBezTo>
                  <a:cubicBezTo>
                    <a:pt x="632" y="617"/>
                    <a:pt x="601" y="638"/>
                    <a:pt x="566" y="638"/>
                  </a:cubicBezTo>
                  <a:cubicBezTo>
                    <a:pt x="706" y="638"/>
                    <a:pt x="706" y="638"/>
                    <a:pt x="706" y="638"/>
                  </a:cubicBezTo>
                  <a:cubicBezTo>
                    <a:pt x="760" y="638"/>
                    <a:pt x="809" y="605"/>
                    <a:pt x="829" y="554"/>
                  </a:cubicBezTo>
                  <a:cubicBezTo>
                    <a:pt x="1037" y="39"/>
                    <a:pt x="1037" y="39"/>
                    <a:pt x="1037" y="39"/>
                  </a:cubicBezTo>
                  <a:lnTo>
                    <a:pt x="86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10112375" y="4319588"/>
              <a:ext cx="58737" cy="74613"/>
            </a:xfrm>
            <a:custGeom>
              <a:avLst/>
              <a:gdLst>
                <a:gd name="T0" fmla="*/ 74 w 76"/>
                <a:gd name="T1" fmla="*/ 98 h 98"/>
                <a:gd name="T2" fmla="*/ 66 w 76"/>
                <a:gd name="T3" fmla="*/ 98 h 98"/>
                <a:gd name="T4" fmla="*/ 64 w 76"/>
                <a:gd name="T5" fmla="*/ 96 h 98"/>
                <a:gd name="T6" fmla="*/ 55 w 76"/>
                <a:gd name="T7" fmla="*/ 66 h 98"/>
                <a:gd name="T8" fmla="*/ 21 w 76"/>
                <a:gd name="T9" fmla="*/ 66 h 98"/>
                <a:gd name="T10" fmla="*/ 13 w 76"/>
                <a:gd name="T11" fmla="*/ 96 h 98"/>
                <a:gd name="T12" fmla="*/ 10 w 76"/>
                <a:gd name="T13" fmla="*/ 98 h 98"/>
                <a:gd name="T14" fmla="*/ 3 w 76"/>
                <a:gd name="T15" fmla="*/ 98 h 98"/>
                <a:gd name="T16" fmla="*/ 0 w 76"/>
                <a:gd name="T17" fmla="*/ 96 h 98"/>
                <a:gd name="T18" fmla="*/ 0 w 76"/>
                <a:gd name="T19" fmla="*/ 95 h 98"/>
                <a:gd name="T20" fmla="*/ 25 w 76"/>
                <a:gd name="T21" fmla="*/ 10 h 98"/>
                <a:gd name="T22" fmla="*/ 38 w 76"/>
                <a:gd name="T23" fmla="*/ 0 h 98"/>
                <a:gd name="T24" fmla="*/ 51 w 76"/>
                <a:gd name="T25" fmla="*/ 10 h 98"/>
                <a:gd name="T26" fmla="*/ 76 w 76"/>
                <a:gd name="T27" fmla="*/ 95 h 98"/>
                <a:gd name="T28" fmla="*/ 76 w 76"/>
                <a:gd name="T29" fmla="*/ 96 h 98"/>
                <a:gd name="T30" fmla="*/ 74 w 76"/>
                <a:gd name="T31" fmla="*/ 98 h 98"/>
                <a:gd name="T32" fmla="*/ 41 w 76"/>
                <a:gd name="T33" fmla="*/ 13 h 98"/>
                <a:gd name="T34" fmla="*/ 38 w 76"/>
                <a:gd name="T35" fmla="*/ 10 h 98"/>
                <a:gd name="T36" fmla="*/ 36 w 76"/>
                <a:gd name="T37" fmla="*/ 13 h 98"/>
                <a:gd name="T38" fmla="*/ 24 w 76"/>
                <a:gd name="T39" fmla="*/ 56 h 98"/>
                <a:gd name="T40" fmla="*/ 53 w 76"/>
                <a:gd name="T41" fmla="*/ 56 h 98"/>
                <a:gd name="T42" fmla="*/ 41 w 76"/>
                <a:gd name="T43" fmla="*/ 1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" h="98">
                  <a:moveTo>
                    <a:pt x="74" y="98"/>
                  </a:moveTo>
                  <a:cubicBezTo>
                    <a:pt x="66" y="98"/>
                    <a:pt x="66" y="98"/>
                    <a:pt x="66" y="98"/>
                  </a:cubicBezTo>
                  <a:cubicBezTo>
                    <a:pt x="65" y="98"/>
                    <a:pt x="64" y="98"/>
                    <a:pt x="64" y="9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2" y="98"/>
                    <a:pt x="11" y="98"/>
                    <a:pt x="10" y="98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1" y="98"/>
                    <a:pt x="0" y="98"/>
                    <a:pt x="0" y="96"/>
                  </a:cubicBezTo>
                  <a:cubicBezTo>
                    <a:pt x="0" y="96"/>
                    <a:pt x="0" y="96"/>
                    <a:pt x="0" y="95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7" y="2"/>
                    <a:pt x="33" y="0"/>
                    <a:pt x="38" y="0"/>
                  </a:cubicBezTo>
                  <a:cubicBezTo>
                    <a:pt x="43" y="0"/>
                    <a:pt x="49" y="2"/>
                    <a:pt x="51" y="10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6" y="98"/>
                    <a:pt x="75" y="98"/>
                    <a:pt x="74" y="98"/>
                  </a:cubicBezTo>
                  <a:moveTo>
                    <a:pt x="41" y="13"/>
                  </a:moveTo>
                  <a:cubicBezTo>
                    <a:pt x="40" y="11"/>
                    <a:pt x="40" y="10"/>
                    <a:pt x="38" y="10"/>
                  </a:cubicBezTo>
                  <a:cubicBezTo>
                    <a:pt x="37" y="10"/>
                    <a:pt x="36" y="11"/>
                    <a:pt x="36" y="13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53" y="56"/>
                    <a:pt x="53" y="56"/>
                    <a:pt x="53" y="56"/>
                  </a:cubicBezTo>
                  <a:lnTo>
                    <a:pt x="4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10180638" y="4338638"/>
              <a:ext cx="41275" cy="55563"/>
            </a:xfrm>
            <a:custGeom>
              <a:avLst/>
              <a:gdLst>
                <a:gd name="T0" fmla="*/ 52 w 55"/>
                <a:gd name="T1" fmla="*/ 73 h 73"/>
                <a:gd name="T2" fmla="*/ 46 w 55"/>
                <a:gd name="T3" fmla="*/ 73 h 73"/>
                <a:gd name="T4" fmla="*/ 43 w 55"/>
                <a:gd name="T5" fmla="*/ 71 h 73"/>
                <a:gd name="T6" fmla="*/ 43 w 55"/>
                <a:gd name="T7" fmla="*/ 28 h 73"/>
                <a:gd name="T8" fmla="*/ 29 w 55"/>
                <a:gd name="T9" fmla="*/ 10 h 73"/>
                <a:gd name="T10" fmla="*/ 11 w 55"/>
                <a:gd name="T11" fmla="*/ 15 h 73"/>
                <a:gd name="T12" fmla="*/ 11 w 55"/>
                <a:gd name="T13" fmla="*/ 71 h 73"/>
                <a:gd name="T14" fmla="*/ 9 w 55"/>
                <a:gd name="T15" fmla="*/ 73 h 73"/>
                <a:gd name="T16" fmla="*/ 2 w 55"/>
                <a:gd name="T17" fmla="*/ 73 h 73"/>
                <a:gd name="T18" fmla="*/ 0 w 55"/>
                <a:gd name="T19" fmla="*/ 71 h 73"/>
                <a:gd name="T20" fmla="*/ 0 w 55"/>
                <a:gd name="T21" fmla="*/ 4 h 73"/>
                <a:gd name="T22" fmla="*/ 2 w 55"/>
                <a:gd name="T23" fmla="*/ 1 h 73"/>
                <a:gd name="T24" fmla="*/ 9 w 55"/>
                <a:gd name="T25" fmla="*/ 1 h 73"/>
                <a:gd name="T26" fmla="*/ 11 w 55"/>
                <a:gd name="T27" fmla="*/ 4 h 73"/>
                <a:gd name="T28" fmla="*/ 11 w 55"/>
                <a:gd name="T29" fmla="*/ 6 h 73"/>
                <a:gd name="T30" fmla="*/ 32 w 55"/>
                <a:gd name="T31" fmla="*/ 0 h 73"/>
                <a:gd name="T32" fmla="*/ 55 w 55"/>
                <a:gd name="T33" fmla="*/ 28 h 73"/>
                <a:gd name="T34" fmla="*/ 55 w 55"/>
                <a:gd name="T35" fmla="*/ 71 h 73"/>
                <a:gd name="T36" fmla="*/ 52 w 55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" h="73">
                  <a:moveTo>
                    <a:pt x="52" y="73"/>
                  </a:move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3" y="72"/>
                    <a:pt x="43" y="71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3" y="14"/>
                    <a:pt x="39" y="10"/>
                    <a:pt x="29" y="10"/>
                  </a:cubicBezTo>
                  <a:cubicBezTo>
                    <a:pt x="23" y="10"/>
                    <a:pt x="17" y="12"/>
                    <a:pt x="11" y="15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2"/>
                    <a:pt x="10" y="73"/>
                    <a:pt x="9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0" y="72"/>
                    <a:pt x="0" y="7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1" y="2"/>
                    <a:pt x="11" y="4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2"/>
                    <a:pt x="24" y="0"/>
                    <a:pt x="32" y="0"/>
                  </a:cubicBezTo>
                  <a:cubicBezTo>
                    <a:pt x="48" y="0"/>
                    <a:pt x="55" y="10"/>
                    <a:pt x="55" y="28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5" y="72"/>
                    <a:pt x="54" y="73"/>
                    <a:pt x="52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10261600" y="4321176"/>
              <a:ext cx="52387" cy="73025"/>
            </a:xfrm>
            <a:custGeom>
              <a:avLst/>
              <a:gdLst>
                <a:gd name="T0" fmla="*/ 65 w 69"/>
                <a:gd name="T1" fmla="*/ 97 h 97"/>
                <a:gd name="T2" fmla="*/ 57 w 69"/>
                <a:gd name="T3" fmla="*/ 97 h 97"/>
                <a:gd name="T4" fmla="*/ 52 w 69"/>
                <a:gd name="T5" fmla="*/ 95 h 97"/>
                <a:gd name="T6" fmla="*/ 12 w 69"/>
                <a:gd name="T7" fmla="*/ 18 h 97"/>
                <a:gd name="T8" fmla="*/ 11 w 69"/>
                <a:gd name="T9" fmla="*/ 18 h 97"/>
                <a:gd name="T10" fmla="*/ 11 w 69"/>
                <a:gd name="T11" fmla="*/ 18 h 97"/>
                <a:gd name="T12" fmla="*/ 11 w 69"/>
                <a:gd name="T13" fmla="*/ 95 h 97"/>
                <a:gd name="T14" fmla="*/ 9 w 69"/>
                <a:gd name="T15" fmla="*/ 97 h 97"/>
                <a:gd name="T16" fmla="*/ 2 w 69"/>
                <a:gd name="T17" fmla="*/ 97 h 97"/>
                <a:gd name="T18" fmla="*/ 0 w 69"/>
                <a:gd name="T19" fmla="*/ 96 h 97"/>
                <a:gd name="T20" fmla="*/ 0 w 69"/>
                <a:gd name="T21" fmla="*/ 3 h 97"/>
                <a:gd name="T22" fmla="*/ 4 w 69"/>
                <a:gd name="T23" fmla="*/ 0 h 97"/>
                <a:gd name="T24" fmla="*/ 11 w 69"/>
                <a:gd name="T25" fmla="*/ 0 h 97"/>
                <a:gd name="T26" fmla="*/ 16 w 69"/>
                <a:gd name="T27" fmla="*/ 2 h 97"/>
                <a:gd name="T28" fmla="*/ 57 w 69"/>
                <a:gd name="T29" fmla="*/ 79 h 97"/>
                <a:gd name="T30" fmla="*/ 57 w 69"/>
                <a:gd name="T31" fmla="*/ 80 h 97"/>
                <a:gd name="T32" fmla="*/ 57 w 69"/>
                <a:gd name="T33" fmla="*/ 79 h 97"/>
                <a:gd name="T34" fmla="*/ 57 w 69"/>
                <a:gd name="T35" fmla="*/ 2 h 97"/>
                <a:gd name="T36" fmla="*/ 59 w 69"/>
                <a:gd name="T37" fmla="*/ 0 h 97"/>
                <a:gd name="T38" fmla="*/ 66 w 69"/>
                <a:gd name="T39" fmla="*/ 0 h 97"/>
                <a:gd name="T40" fmla="*/ 69 w 69"/>
                <a:gd name="T41" fmla="*/ 2 h 97"/>
                <a:gd name="T42" fmla="*/ 69 w 69"/>
                <a:gd name="T43" fmla="*/ 94 h 97"/>
                <a:gd name="T44" fmla="*/ 65 w 69"/>
                <a:gd name="T4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" h="97">
                  <a:moveTo>
                    <a:pt x="65" y="97"/>
                  </a:moveTo>
                  <a:cubicBezTo>
                    <a:pt x="57" y="97"/>
                    <a:pt x="57" y="97"/>
                    <a:pt x="57" y="97"/>
                  </a:cubicBezTo>
                  <a:cubicBezTo>
                    <a:pt x="55" y="97"/>
                    <a:pt x="53" y="97"/>
                    <a:pt x="52" y="95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6"/>
                    <a:pt x="10" y="97"/>
                    <a:pt x="9" y="97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1" y="97"/>
                    <a:pt x="0" y="97"/>
                    <a:pt x="0" y="9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5" y="0"/>
                    <a:pt x="16" y="2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80"/>
                    <a:pt x="57" y="79"/>
                    <a:pt x="57" y="79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8" y="0"/>
                    <a:pt x="59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8" y="0"/>
                    <a:pt x="69" y="1"/>
                    <a:pt x="69" y="2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6"/>
                    <a:pt x="67" y="97"/>
                    <a:pt x="65" y="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10328275" y="4319588"/>
              <a:ext cx="42862" cy="76200"/>
            </a:xfrm>
            <a:custGeom>
              <a:avLst/>
              <a:gdLst>
                <a:gd name="T0" fmla="*/ 54 w 55"/>
                <a:gd name="T1" fmla="*/ 99 h 99"/>
                <a:gd name="T2" fmla="*/ 28 w 55"/>
                <a:gd name="T3" fmla="*/ 99 h 99"/>
                <a:gd name="T4" fmla="*/ 0 w 55"/>
                <a:gd name="T5" fmla="*/ 75 h 99"/>
                <a:gd name="T6" fmla="*/ 0 w 55"/>
                <a:gd name="T7" fmla="*/ 24 h 99"/>
                <a:gd name="T8" fmla="*/ 28 w 55"/>
                <a:gd name="T9" fmla="*/ 0 h 99"/>
                <a:gd name="T10" fmla="*/ 54 w 55"/>
                <a:gd name="T11" fmla="*/ 1 h 99"/>
                <a:gd name="T12" fmla="*/ 55 w 55"/>
                <a:gd name="T13" fmla="*/ 2 h 99"/>
                <a:gd name="T14" fmla="*/ 55 w 55"/>
                <a:gd name="T15" fmla="*/ 9 h 99"/>
                <a:gd name="T16" fmla="*/ 54 w 55"/>
                <a:gd name="T17" fmla="*/ 11 h 99"/>
                <a:gd name="T18" fmla="*/ 28 w 55"/>
                <a:gd name="T19" fmla="*/ 11 h 99"/>
                <a:gd name="T20" fmla="*/ 12 w 55"/>
                <a:gd name="T21" fmla="*/ 24 h 99"/>
                <a:gd name="T22" fmla="*/ 12 w 55"/>
                <a:gd name="T23" fmla="*/ 43 h 99"/>
                <a:gd name="T24" fmla="*/ 53 w 55"/>
                <a:gd name="T25" fmla="*/ 43 h 99"/>
                <a:gd name="T26" fmla="*/ 55 w 55"/>
                <a:gd name="T27" fmla="*/ 45 h 99"/>
                <a:gd name="T28" fmla="*/ 55 w 55"/>
                <a:gd name="T29" fmla="*/ 50 h 99"/>
                <a:gd name="T30" fmla="*/ 53 w 55"/>
                <a:gd name="T31" fmla="*/ 53 h 99"/>
                <a:gd name="T32" fmla="*/ 12 w 55"/>
                <a:gd name="T33" fmla="*/ 53 h 99"/>
                <a:gd name="T34" fmla="*/ 12 w 55"/>
                <a:gd name="T35" fmla="*/ 75 h 99"/>
                <a:gd name="T36" fmla="*/ 28 w 55"/>
                <a:gd name="T37" fmla="*/ 89 h 99"/>
                <a:gd name="T38" fmla="*/ 54 w 55"/>
                <a:gd name="T39" fmla="*/ 89 h 99"/>
                <a:gd name="T40" fmla="*/ 55 w 55"/>
                <a:gd name="T41" fmla="*/ 90 h 99"/>
                <a:gd name="T42" fmla="*/ 55 w 55"/>
                <a:gd name="T43" fmla="*/ 97 h 99"/>
                <a:gd name="T44" fmla="*/ 54 w 55"/>
                <a:gd name="T4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99">
                  <a:moveTo>
                    <a:pt x="54" y="99"/>
                  </a:moveTo>
                  <a:cubicBezTo>
                    <a:pt x="49" y="99"/>
                    <a:pt x="36" y="99"/>
                    <a:pt x="28" y="99"/>
                  </a:cubicBezTo>
                  <a:cubicBezTo>
                    <a:pt x="10" y="99"/>
                    <a:pt x="0" y="92"/>
                    <a:pt x="0" y="7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"/>
                    <a:pt x="10" y="0"/>
                    <a:pt x="28" y="0"/>
                  </a:cubicBezTo>
                  <a:cubicBezTo>
                    <a:pt x="36" y="0"/>
                    <a:pt x="48" y="0"/>
                    <a:pt x="54" y="1"/>
                  </a:cubicBezTo>
                  <a:cubicBezTo>
                    <a:pt x="55" y="1"/>
                    <a:pt x="55" y="2"/>
                    <a:pt x="55" y="2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10"/>
                    <a:pt x="55" y="11"/>
                    <a:pt x="54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14" y="11"/>
                    <a:pt x="12" y="14"/>
                    <a:pt x="12" y="2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4" y="43"/>
                    <a:pt x="55" y="44"/>
                    <a:pt x="55" y="45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2"/>
                    <a:pt x="54" y="53"/>
                    <a:pt x="53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85"/>
                    <a:pt x="14" y="89"/>
                    <a:pt x="28" y="89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5" y="89"/>
                    <a:pt x="55" y="89"/>
                    <a:pt x="55" y="90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5" y="98"/>
                    <a:pt x="55" y="99"/>
                    <a:pt x="54" y="9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 userDrawn="1"/>
          </p:nvSpPr>
          <p:spPr bwMode="auto">
            <a:xfrm>
              <a:off x="10382250" y="4319588"/>
              <a:ext cx="44450" cy="76200"/>
            </a:xfrm>
            <a:custGeom>
              <a:avLst/>
              <a:gdLst>
                <a:gd name="T0" fmla="*/ 57 w 59"/>
                <a:gd name="T1" fmla="*/ 98 h 99"/>
                <a:gd name="T2" fmla="*/ 35 w 59"/>
                <a:gd name="T3" fmla="*/ 99 h 99"/>
                <a:gd name="T4" fmla="*/ 0 w 59"/>
                <a:gd name="T5" fmla="*/ 59 h 99"/>
                <a:gd name="T6" fmla="*/ 0 w 59"/>
                <a:gd name="T7" fmla="*/ 40 h 99"/>
                <a:gd name="T8" fmla="*/ 35 w 59"/>
                <a:gd name="T9" fmla="*/ 0 h 99"/>
                <a:gd name="T10" fmla="*/ 57 w 59"/>
                <a:gd name="T11" fmla="*/ 2 h 99"/>
                <a:gd name="T12" fmla="*/ 59 w 59"/>
                <a:gd name="T13" fmla="*/ 4 h 99"/>
                <a:gd name="T14" fmla="*/ 59 w 59"/>
                <a:gd name="T15" fmla="*/ 10 h 99"/>
                <a:gd name="T16" fmla="*/ 58 w 59"/>
                <a:gd name="T17" fmla="*/ 12 h 99"/>
                <a:gd name="T18" fmla="*/ 57 w 59"/>
                <a:gd name="T19" fmla="*/ 12 h 99"/>
                <a:gd name="T20" fmla="*/ 35 w 59"/>
                <a:gd name="T21" fmla="*/ 11 h 99"/>
                <a:gd name="T22" fmla="*/ 12 w 59"/>
                <a:gd name="T23" fmla="*/ 40 h 99"/>
                <a:gd name="T24" fmla="*/ 12 w 59"/>
                <a:gd name="T25" fmla="*/ 59 h 99"/>
                <a:gd name="T26" fmla="*/ 35 w 59"/>
                <a:gd name="T27" fmla="*/ 89 h 99"/>
                <a:gd name="T28" fmla="*/ 57 w 59"/>
                <a:gd name="T29" fmla="*/ 88 h 99"/>
                <a:gd name="T30" fmla="*/ 57 w 59"/>
                <a:gd name="T31" fmla="*/ 88 h 99"/>
                <a:gd name="T32" fmla="*/ 59 w 59"/>
                <a:gd name="T33" fmla="*/ 90 h 99"/>
                <a:gd name="T34" fmla="*/ 59 w 59"/>
                <a:gd name="T35" fmla="*/ 95 h 99"/>
                <a:gd name="T36" fmla="*/ 57 w 59"/>
                <a:gd name="T37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99">
                  <a:moveTo>
                    <a:pt x="57" y="98"/>
                  </a:moveTo>
                  <a:cubicBezTo>
                    <a:pt x="51" y="99"/>
                    <a:pt x="46" y="99"/>
                    <a:pt x="35" y="99"/>
                  </a:cubicBezTo>
                  <a:cubicBezTo>
                    <a:pt x="19" y="99"/>
                    <a:pt x="0" y="91"/>
                    <a:pt x="0" y="5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8"/>
                    <a:pt x="19" y="0"/>
                    <a:pt x="35" y="0"/>
                  </a:cubicBezTo>
                  <a:cubicBezTo>
                    <a:pt x="43" y="0"/>
                    <a:pt x="51" y="1"/>
                    <a:pt x="57" y="2"/>
                  </a:cubicBezTo>
                  <a:cubicBezTo>
                    <a:pt x="58" y="2"/>
                    <a:pt x="59" y="2"/>
                    <a:pt x="59" y="4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1"/>
                    <a:pt x="59" y="12"/>
                    <a:pt x="58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2" y="11"/>
                    <a:pt x="43" y="11"/>
                    <a:pt x="35" y="11"/>
                  </a:cubicBezTo>
                  <a:cubicBezTo>
                    <a:pt x="22" y="11"/>
                    <a:pt x="12" y="18"/>
                    <a:pt x="12" y="4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81"/>
                    <a:pt x="22" y="89"/>
                    <a:pt x="35" y="89"/>
                  </a:cubicBezTo>
                  <a:cubicBezTo>
                    <a:pt x="43" y="89"/>
                    <a:pt x="52" y="88"/>
                    <a:pt x="5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9" y="88"/>
                    <a:pt x="59" y="88"/>
                    <a:pt x="59" y="90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59" y="97"/>
                    <a:pt x="58" y="97"/>
                    <a:pt x="57" y="9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10461625" y="4319588"/>
              <a:ext cx="44450" cy="76200"/>
            </a:xfrm>
            <a:custGeom>
              <a:avLst/>
              <a:gdLst>
                <a:gd name="T0" fmla="*/ 57 w 60"/>
                <a:gd name="T1" fmla="*/ 98 h 99"/>
                <a:gd name="T2" fmla="*/ 35 w 60"/>
                <a:gd name="T3" fmla="*/ 99 h 99"/>
                <a:gd name="T4" fmla="*/ 0 w 60"/>
                <a:gd name="T5" fmla="*/ 59 h 99"/>
                <a:gd name="T6" fmla="*/ 0 w 60"/>
                <a:gd name="T7" fmla="*/ 40 h 99"/>
                <a:gd name="T8" fmla="*/ 35 w 60"/>
                <a:gd name="T9" fmla="*/ 0 h 99"/>
                <a:gd name="T10" fmla="*/ 57 w 60"/>
                <a:gd name="T11" fmla="*/ 2 h 99"/>
                <a:gd name="T12" fmla="*/ 59 w 60"/>
                <a:gd name="T13" fmla="*/ 4 h 99"/>
                <a:gd name="T14" fmla="*/ 59 w 60"/>
                <a:gd name="T15" fmla="*/ 10 h 99"/>
                <a:gd name="T16" fmla="*/ 58 w 60"/>
                <a:gd name="T17" fmla="*/ 12 h 99"/>
                <a:gd name="T18" fmla="*/ 57 w 60"/>
                <a:gd name="T19" fmla="*/ 12 h 99"/>
                <a:gd name="T20" fmla="*/ 35 w 60"/>
                <a:gd name="T21" fmla="*/ 11 h 99"/>
                <a:gd name="T22" fmla="*/ 12 w 60"/>
                <a:gd name="T23" fmla="*/ 40 h 99"/>
                <a:gd name="T24" fmla="*/ 12 w 60"/>
                <a:gd name="T25" fmla="*/ 59 h 99"/>
                <a:gd name="T26" fmla="*/ 35 w 60"/>
                <a:gd name="T27" fmla="*/ 89 h 99"/>
                <a:gd name="T28" fmla="*/ 57 w 60"/>
                <a:gd name="T29" fmla="*/ 88 h 99"/>
                <a:gd name="T30" fmla="*/ 58 w 60"/>
                <a:gd name="T31" fmla="*/ 88 h 99"/>
                <a:gd name="T32" fmla="*/ 60 w 60"/>
                <a:gd name="T33" fmla="*/ 90 h 99"/>
                <a:gd name="T34" fmla="*/ 60 w 60"/>
                <a:gd name="T35" fmla="*/ 95 h 99"/>
                <a:gd name="T36" fmla="*/ 57 w 60"/>
                <a:gd name="T37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99">
                  <a:moveTo>
                    <a:pt x="57" y="98"/>
                  </a:moveTo>
                  <a:cubicBezTo>
                    <a:pt x="51" y="99"/>
                    <a:pt x="46" y="99"/>
                    <a:pt x="35" y="99"/>
                  </a:cubicBezTo>
                  <a:cubicBezTo>
                    <a:pt x="19" y="99"/>
                    <a:pt x="0" y="91"/>
                    <a:pt x="0" y="5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8"/>
                    <a:pt x="19" y="0"/>
                    <a:pt x="35" y="0"/>
                  </a:cubicBezTo>
                  <a:cubicBezTo>
                    <a:pt x="43" y="0"/>
                    <a:pt x="51" y="1"/>
                    <a:pt x="57" y="2"/>
                  </a:cubicBezTo>
                  <a:cubicBezTo>
                    <a:pt x="58" y="2"/>
                    <a:pt x="59" y="2"/>
                    <a:pt x="59" y="4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1"/>
                    <a:pt x="59" y="12"/>
                    <a:pt x="58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3" y="11"/>
                    <a:pt x="43" y="11"/>
                    <a:pt x="35" y="11"/>
                  </a:cubicBezTo>
                  <a:cubicBezTo>
                    <a:pt x="22" y="11"/>
                    <a:pt x="12" y="18"/>
                    <a:pt x="12" y="4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81"/>
                    <a:pt x="22" y="89"/>
                    <a:pt x="35" y="89"/>
                  </a:cubicBezTo>
                  <a:cubicBezTo>
                    <a:pt x="43" y="89"/>
                    <a:pt x="52" y="88"/>
                    <a:pt x="57" y="88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9" y="88"/>
                    <a:pt x="60" y="88"/>
                    <a:pt x="60" y="90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97"/>
                    <a:pt x="58" y="97"/>
                    <a:pt x="57" y="9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10514013" y="4338638"/>
              <a:ext cx="44450" cy="57150"/>
            </a:xfrm>
            <a:custGeom>
              <a:avLst/>
              <a:gdLst>
                <a:gd name="T0" fmla="*/ 29 w 58"/>
                <a:gd name="T1" fmla="*/ 74 h 74"/>
                <a:gd name="T2" fmla="*/ 0 w 58"/>
                <a:gd name="T3" fmla="*/ 42 h 74"/>
                <a:gd name="T4" fmla="*/ 0 w 58"/>
                <a:gd name="T5" fmla="*/ 32 h 74"/>
                <a:gd name="T6" fmla="*/ 29 w 58"/>
                <a:gd name="T7" fmla="*/ 0 h 74"/>
                <a:gd name="T8" fmla="*/ 58 w 58"/>
                <a:gd name="T9" fmla="*/ 32 h 74"/>
                <a:gd name="T10" fmla="*/ 58 w 58"/>
                <a:gd name="T11" fmla="*/ 42 h 74"/>
                <a:gd name="T12" fmla="*/ 29 w 58"/>
                <a:gd name="T13" fmla="*/ 74 h 74"/>
                <a:gd name="T14" fmla="*/ 47 w 58"/>
                <a:gd name="T15" fmla="*/ 32 h 74"/>
                <a:gd name="T16" fmla="*/ 29 w 58"/>
                <a:gd name="T17" fmla="*/ 10 h 74"/>
                <a:gd name="T18" fmla="*/ 11 w 58"/>
                <a:gd name="T19" fmla="*/ 32 h 74"/>
                <a:gd name="T20" fmla="*/ 11 w 58"/>
                <a:gd name="T21" fmla="*/ 42 h 74"/>
                <a:gd name="T22" fmla="*/ 29 w 58"/>
                <a:gd name="T23" fmla="*/ 64 h 74"/>
                <a:gd name="T24" fmla="*/ 47 w 58"/>
                <a:gd name="T25" fmla="*/ 42 h 74"/>
                <a:gd name="T26" fmla="*/ 47 w 58"/>
                <a:gd name="T27" fmla="*/ 3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74">
                  <a:moveTo>
                    <a:pt x="29" y="74"/>
                  </a:moveTo>
                  <a:cubicBezTo>
                    <a:pt x="10" y="74"/>
                    <a:pt x="0" y="62"/>
                    <a:pt x="0" y="4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3"/>
                    <a:pt x="10" y="0"/>
                    <a:pt x="29" y="0"/>
                  </a:cubicBezTo>
                  <a:cubicBezTo>
                    <a:pt x="48" y="0"/>
                    <a:pt x="58" y="13"/>
                    <a:pt x="58" y="32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8" y="62"/>
                    <a:pt x="48" y="74"/>
                    <a:pt x="29" y="74"/>
                  </a:cubicBezTo>
                  <a:moveTo>
                    <a:pt x="47" y="32"/>
                  </a:moveTo>
                  <a:cubicBezTo>
                    <a:pt x="47" y="19"/>
                    <a:pt x="41" y="10"/>
                    <a:pt x="29" y="10"/>
                  </a:cubicBezTo>
                  <a:cubicBezTo>
                    <a:pt x="17" y="10"/>
                    <a:pt x="11" y="19"/>
                    <a:pt x="11" y="3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56"/>
                    <a:pt x="17" y="64"/>
                    <a:pt x="29" y="64"/>
                  </a:cubicBezTo>
                  <a:cubicBezTo>
                    <a:pt x="41" y="64"/>
                    <a:pt x="47" y="56"/>
                    <a:pt x="47" y="42"/>
                  </a:cubicBezTo>
                  <a:lnTo>
                    <a:pt x="47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10571163" y="4338638"/>
              <a:ext cx="65087" cy="55563"/>
            </a:xfrm>
            <a:custGeom>
              <a:avLst/>
              <a:gdLst>
                <a:gd name="T0" fmla="*/ 84 w 87"/>
                <a:gd name="T1" fmla="*/ 73 h 73"/>
                <a:gd name="T2" fmla="*/ 78 w 87"/>
                <a:gd name="T3" fmla="*/ 73 h 73"/>
                <a:gd name="T4" fmla="*/ 75 w 87"/>
                <a:gd name="T5" fmla="*/ 71 h 73"/>
                <a:gd name="T6" fmla="*/ 75 w 87"/>
                <a:gd name="T7" fmla="*/ 24 h 73"/>
                <a:gd name="T8" fmla="*/ 63 w 87"/>
                <a:gd name="T9" fmla="*/ 10 h 73"/>
                <a:gd name="T10" fmla="*/ 48 w 87"/>
                <a:gd name="T11" fmla="*/ 14 h 73"/>
                <a:gd name="T12" fmla="*/ 49 w 87"/>
                <a:gd name="T13" fmla="*/ 24 h 73"/>
                <a:gd name="T14" fmla="*/ 49 w 87"/>
                <a:gd name="T15" fmla="*/ 71 h 73"/>
                <a:gd name="T16" fmla="*/ 47 w 87"/>
                <a:gd name="T17" fmla="*/ 73 h 73"/>
                <a:gd name="T18" fmla="*/ 40 w 87"/>
                <a:gd name="T19" fmla="*/ 73 h 73"/>
                <a:gd name="T20" fmla="*/ 38 w 87"/>
                <a:gd name="T21" fmla="*/ 71 h 73"/>
                <a:gd name="T22" fmla="*/ 38 w 87"/>
                <a:gd name="T23" fmla="*/ 24 h 73"/>
                <a:gd name="T24" fmla="*/ 27 w 87"/>
                <a:gd name="T25" fmla="*/ 10 h 73"/>
                <a:gd name="T26" fmla="*/ 11 w 87"/>
                <a:gd name="T27" fmla="*/ 15 h 73"/>
                <a:gd name="T28" fmla="*/ 11 w 87"/>
                <a:gd name="T29" fmla="*/ 71 h 73"/>
                <a:gd name="T30" fmla="*/ 9 w 87"/>
                <a:gd name="T31" fmla="*/ 73 h 73"/>
                <a:gd name="T32" fmla="*/ 2 w 87"/>
                <a:gd name="T33" fmla="*/ 73 h 73"/>
                <a:gd name="T34" fmla="*/ 0 w 87"/>
                <a:gd name="T35" fmla="*/ 71 h 73"/>
                <a:gd name="T36" fmla="*/ 0 w 87"/>
                <a:gd name="T37" fmla="*/ 4 h 73"/>
                <a:gd name="T38" fmla="*/ 2 w 87"/>
                <a:gd name="T39" fmla="*/ 1 h 73"/>
                <a:gd name="T40" fmla="*/ 9 w 87"/>
                <a:gd name="T41" fmla="*/ 1 h 73"/>
                <a:gd name="T42" fmla="*/ 11 w 87"/>
                <a:gd name="T43" fmla="*/ 4 h 73"/>
                <a:gd name="T44" fmla="*/ 11 w 87"/>
                <a:gd name="T45" fmla="*/ 6 h 73"/>
                <a:gd name="T46" fmla="*/ 31 w 87"/>
                <a:gd name="T47" fmla="*/ 0 h 73"/>
                <a:gd name="T48" fmla="*/ 44 w 87"/>
                <a:gd name="T49" fmla="*/ 5 h 73"/>
                <a:gd name="T50" fmla="*/ 66 w 87"/>
                <a:gd name="T51" fmla="*/ 0 h 73"/>
                <a:gd name="T52" fmla="*/ 87 w 87"/>
                <a:gd name="T53" fmla="*/ 24 h 73"/>
                <a:gd name="T54" fmla="*/ 87 w 87"/>
                <a:gd name="T55" fmla="*/ 71 h 73"/>
                <a:gd name="T56" fmla="*/ 84 w 87"/>
                <a:gd name="T5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7" h="73">
                  <a:moveTo>
                    <a:pt x="84" y="73"/>
                  </a:move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5" y="72"/>
                    <a:pt x="75" y="71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13"/>
                    <a:pt x="70" y="10"/>
                    <a:pt x="63" y="10"/>
                  </a:cubicBezTo>
                  <a:cubicBezTo>
                    <a:pt x="59" y="10"/>
                    <a:pt x="53" y="12"/>
                    <a:pt x="48" y="14"/>
                  </a:cubicBezTo>
                  <a:cubicBezTo>
                    <a:pt x="49" y="17"/>
                    <a:pt x="49" y="20"/>
                    <a:pt x="49" y="24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2"/>
                    <a:pt x="48" y="73"/>
                    <a:pt x="47" y="73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38" y="73"/>
                    <a:pt x="38" y="72"/>
                    <a:pt x="38" y="71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13"/>
                    <a:pt x="34" y="10"/>
                    <a:pt x="27" y="10"/>
                  </a:cubicBezTo>
                  <a:cubicBezTo>
                    <a:pt x="23" y="10"/>
                    <a:pt x="17" y="13"/>
                    <a:pt x="11" y="15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2"/>
                    <a:pt x="10" y="73"/>
                    <a:pt x="9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0" y="72"/>
                    <a:pt x="0" y="7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1" y="2"/>
                    <a:pt x="11" y="4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3"/>
                    <a:pt x="23" y="0"/>
                    <a:pt x="31" y="0"/>
                  </a:cubicBezTo>
                  <a:cubicBezTo>
                    <a:pt x="36" y="0"/>
                    <a:pt x="40" y="2"/>
                    <a:pt x="44" y="5"/>
                  </a:cubicBezTo>
                  <a:cubicBezTo>
                    <a:pt x="51" y="2"/>
                    <a:pt x="59" y="0"/>
                    <a:pt x="66" y="0"/>
                  </a:cubicBezTo>
                  <a:cubicBezTo>
                    <a:pt x="77" y="0"/>
                    <a:pt x="87" y="6"/>
                    <a:pt x="87" y="24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2"/>
                    <a:pt x="86" y="73"/>
                    <a:pt x="84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 noEditPoints="1"/>
            </p:cNvSpPr>
            <p:nvPr userDrawn="1"/>
          </p:nvSpPr>
          <p:spPr bwMode="auto">
            <a:xfrm>
              <a:off x="10650538" y="4338638"/>
              <a:ext cx="41275" cy="76200"/>
            </a:xfrm>
            <a:custGeom>
              <a:avLst/>
              <a:gdLst>
                <a:gd name="T0" fmla="*/ 27 w 55"/>
                <a:gd name="T1" fmla="*/ 74 h 99"/>
                <a:gd name="T2" fmla="*/ 11 w 55"/>
                <a:gd name="T3" fmla="*/ 73 h 99"/>
                <a:gd name="T4" fmla="*/ 11 w 55"/>
                <a:gd name="T5" fmla="*/ 97 h 99"/>
                <a:gd name="T6" fmla="*/ 9 w 55"/>
                <a:gd name="T7" fmla="*/ 99 h 99"/>
                <a:gd name="T8" fmla="*/ 2 w 55"/>
                <a:gd name="T9" fmla="*/ 99 h 99"/>
                <a:gd name="T10" fmla="*/ 0 w 55"/>
                <a:gd name="T11" fmla="*/ 97 h 99"/>
                <a:gd name="T12" fmla="*/ 0 w 55"/>
                <a:gd name="T13" fmla="*/ 6 h 99"/>
                <a:gd name="T14" fmla="*/ 3 w 55"/>
                <a:gd name="T15" fmla="*/ 3 h 99"/>
                <a:gd name="T16" fmla="*/ 27 w 55"/>
                <a:gd name="T17" fmla="*/ 0 h 99"/>
                <a:gd name="T18" fmla="*/ 55 w 55"/>
                <a:gd name="T19" fmla="*/ 33 h 99"/>
                <a:gd name="T20" fmla="*/ 55 w 55"/>
                <a:gd name="T21" fmla="*/ 42 h 99"/>
                <a:gd name="T22" fmla="*/ 27 w 55"/>
                <a:gd name="T23" fmla="*/ 74 h 99"/>
                <a:gd name="T24" fmla="*/ 44 w 55"/>
                <a:gd name="T25" fmla="*/ 33 h 99"/>
                <a:gd name="T26" fmla="*/ 27 w 55"/>
                <a:gd name="T27" fmla="*/ 10 h 99"/>
                <a:gd name="T28" fmla="*/ 11 w 55"/>
                <a:gd name="T29" fmla="*/ 11 h 99"/>
                <a:gd name="T30" fmla="*/ 11 w 55"/>
                <a:gd name="T31" fmla="*/ 63 h 99"/>
                <a:gd name="T32" fmla="*/ 27 w 55"/>
                <a:gd name="T33" fmla="*/ 65 h 99"/>
                <a:gd name="T34" fmla="*/ 44 w 55"/>
                <a:gd name="T35" fmla="*/ 42 h 99"/>
                <a:gd name="T36" fmla="*/ 44 w 55"/>
                <a:gd name="T37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" h="99">
                  <a:moveTo>
                    <a:pt x="27" y="74"/>
                  </a:moveTo>
                  <a:cubicBezTo>
                    <a:pt x="23" y="74"/>
                    <a:pt x="16" y="74"/>
                    <a:pt x="11" y="73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1" y="98"/>
                    <a:pt x="10" y="99"/>
                    <a:pt x="9" y="99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99"/>
                    <a:pt x="0" y="98"/>
                    <a:pt x="0" y="9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4"/>
                    <a:pt x="3" y="3"/>
                  </a:cubicBezTo>
                  <a:cubicBezTo>
                    <a:pt x="9" y="1"/>
                    <a:pt x="19" y="0"/>
                    <a:pt x="27" y="0"/>
                  </a:cubicBezTo>
                  <a:cubicBezTo>
                    <a:pt x="46" y="0"/>
                    <a:pt x="55" y="13"/>
                    <a:pt x="55" y="33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5" y="63"/>
                    <a:pt x="46" y="74"/>
                    <a:pt x="27" y="74"/>
                  </a:cubicBezTo>
                  <a:moveTo>
                    <a:pt x="44" y="33"/>
                  </a:moveTo>
                  <a:cubicBezTo>
                    <a:pt x="44" y="19"/>
                    <a:pt x="40" y="10"/>
                    <a:pt x="27" y="10"/>
                  </a:cubicBezTo>
                  <a:cubicBezTo>
                    <a:pt x="21" y="10"/>
                    <a:pt x="15" y="11"/>
                    <a:pt x="11" y="11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6" y="64"/>
                    <a:pt x="23" y="65"/>
                    <a:pt x="27" y="65"/>
                  </a:cubicBezTo>
                  <a:cubicBezTo>
                    <a:pt x="40" y="65"/>
                    <a:pt x="44" y="56"/>
                    <a:pt x="44" y="42"/>
                  </a:cubicBezTo>
                  <a:lnTo>
                    <a:pt x="4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 noEditPoints="1"/>
            </p:cNvSpPr>
            <p:nvPr userDrawn="1"/>
          </p:nvSpPr>
          <p:spPr bwMode="auto">
            <a:xfrm>
              <a:off x="10701338" y="4338638"/>
              <a:ext cx="41275" cy="57150"/>
            </a:xfrm>
            <a:custGeom>
              <a:avLst/>
              <a:gdLst>
                <a:gd name="T0" fmla="*/ 51 w 53"/>
                <a:gd name="T1" fmla="*/ 73 h 74"/>
                <a:gd name="T2" fmla="*/ 45 w 53"/>
                <a:gd name="T3" fmla="*/ 73 h 74"/>
                <a:gd name="T4" fmla="*/ 42 w 53"/>
                <a:gd name="T5" fmla="*/ 71 h 74"/>
                <a:gd name="T6" fmla="*/ 42 w 53"/>
                <a:gd name="T7" fmla="*/ 68 h 74"/>
                <a:gd name="T8" fmla="*/ 22 w 53"/>
                <a:gd name="T9" fmla="*/ 74 h 74"/>
                <a:gd name="T10" fmla="*/ 0 w 53"/>
                <a:gd name="T11" fmla="*/ 53 h 74"/>
                <a:gd name="T12" fmla="*/ 0 w 53"/>
                <a:gd name="T13" fmla="*/ 51 h 74"/>
                <a:gd name="T14" fmla="*/ 32 w 53"/>
                <a:gd name="T15" fmla="*/ 30 h 74"/>
                <a:gd name="T16" fmla="*/ 42 w 53"/>
                <a:gd name="T17" fmla="*/ 30 h 74"/>
                <a:gd name="T18" fmla="*/ 42 w 53"/>
                <a:gd name="T19" fmla="*/ 25 h 74"/>
                <a:gd name="T20" fmla="*/ 28 w 53"/>
                <a:gd name="T21" fmla="*/ 10 h 74"/>
                <a:gd name="T22" fmla="*/ 8 w 53"/>
                <a:gd name="T23" fmla="*/ 11 h 74"/>
                <a:gd name="T24" fmla="*/ 7 w 53"/>
                <a:gd name="T25" fmla="*/ 11 h 74"/>
                <a:gd name="T26" fmla="*/ 5 w 53"/>
                <a:gd name="T27" fmla="*/ 9 h 74"/>
                <a:gd name="T28" fmla="*/ 5 w 53"/>
                <a:gd name="T29" fmla="*/ 4 h 74"/>
                <a:gd name="T30" fmla="*/ 7 w 53"/>
                <a:gd name="T31" fmla="*/ 2 h 74"/>
                <a:gd name="T32" fmla="*/ 28 w 53"/>
                <a:gd name="T33" fmla="*/ 0 h 74"/>
                <a:gd name="T34" fmla="*/ 53 w 53"/>
                <a:gd name="T35" fmla="*/ 25 h 74"/>
                <a:gd name="T36" fmla="*/ 53 w 53"/>
                <a:gd name="T37" fmla="*/ 71 h 74"/>
                <a:gd name="T38" fmla="*/ 51 w 53"/>
                <a:gd name="T39" fmla="*/ 73 h 74"/>
                <a:gd name="T40" fmla="*/ 42 w 53"/>
                <a:gd name="T41" fmla="*/ 38 h 74"/>
                <a:gd name="T42" fmla="*/ 32 w 53"/>
                <a:gd name="T43" fmla="*/ 38 h 74"/>
                <a:gd name="T44" fmla="*/ 12 w 53"/>
                <a:gd name="T45" fmla="*/ 51 h 74"/>
                <a:gd name="T46" fmla="*/ 12 w 53"/>
                <a:gd name="T47" fmla="*/ 53 h 74"/>
                <a:gd name="T48" fmla="*/ 24 w 53"/>
                <a:gd name="T49" fmla="*/ 65 h 74"/>
                <a:gd name="T50" fmla="*/ 42 w 53"/>
                <a:gd name="T51" fmla="*/ 60 h 74"/>
                <a:gd name="T52" fmla="*/ 42 w 53"/>
                <a:gd name="T53" fmla="*/ 3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" h="74">
                  <a:moveTo>
                    <a:pt x="51" y="73"/>
                  </a:moveTo>
                  <a:cubicBezTo>
                    <a:pt x="45" y="73"/>
                    <a:pt x="45" y="73"/>
                    <a:pt x="45" y="73"/>
                  </a:cubicBezTo>
                  <a:cubicBezTo>
                    <a:pt x="43" y="73"/>
                    <a:pt x="42" y="72"/>
                    <a:pt x="42" y="71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36" y="72"/>
                    <a:pt x="29" y="74"/>
                    <a:pt x="22" y="74"/>
                  </a:cubicBezTo>
                  <a:cubicBezTo>
                    <a:pt x="11" y="74"/>
                    <a:pt x="0" y="69"/>
                    <a:pt x="0" y="5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37"/>
                    <a:pt x="9" y="30"/>
                    <a:pt x="3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14"/>
                    <a:pt x="38" y="10"/>
                    <a:pt x="28" y="10"/>
                  </a:cubicBezTo>
                  <a:cubicBezTo>
                    <a:pt x="19" y="10"/>
                    <a:pt x="13" y="11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1"/>
                    <a:pt x="5" y="11"/>
                    <a:pt x="5" y="9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2"/>
                    <a:pt x="7" y="2"/>
                  </a:cubicBezTo>
                  <a:cubicBezTo>
                    <a:pt x="13" y="1"/>
                    <a:pt x="19" y="0"/>
                    <a:pt x="28" y="0"/>
                  </a:cubicBezTo>
                  <a:cubicBezTo>
                    <a:pt x="46" y="0"/>
                    <a:pt x="53" y="9"/>
                    <a:pt x="53" y="25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2"/>
                    <a:pt x="52" y="73"/>
                    <a:pt x="51" y="73"/>
                  </a:cubicBezTo>
                  <a:moveTo>
                    <a:pt x="42" y="38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16" y="38"/>
                    <a:pt x="12" y="42"/>
                    <a:pt x="12" y="51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62"/>
                    <a:pt x="16" y="65"/>
                    <a:pt x="24" y="65"/>
                  </a:cubicBezTo>
                  <a:cubicBezTo>
                    <a:pt x="30" y="65"/>
                    <a:pt x="35" y="63"/>
                    <a:pt x="42" y="60"/>
                  </a:cubicBezTo>
                  <a:lnTo>
                    <a:pt x="42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0755313" y="4338638"/>
              <a:ext cx="42862" cy="55563"/>
            </a:xfrm>
            <a:custGeom>
              <a:avLst/>
              <a:gdLst>
                <a:gd name="T0" fmla="*/ 53 w 56"/>
                <a:gd name="T1" fmla="*/ 73 h 73"/>
                <a:gd name="T2" fmla="*/ 47 w 56"/>
                <a:gd name="T3" fmla="*/ 73 h 73"/>
                <a:gd name="T4" fmla="*/ 44 w 56"/>
                <a:gd name="T5" fmla="*/ 71 h 73"/>
                <a:gd name="T6" fmla="*/ 44 w 56"/>
                <a:gd name="T7" fmla="*/ 28 h 73"/>
                <a:gd name="T8" fmla="*/ 29 w 56"/>
                <a:gd name="T9" fmla="*/ 10 h 73"/>
                <a:gd name="T10" fmla="*/ 12 w 56"/>
                <a:gd name="T11" fmla="*/ 15 h 73"/>
                <a:gd name="T12" fmla="*/ 12 w 56"/>
                <a:gd name="T13" fmla="*/ 71 h 73"/>
                <a:gd name="T14" fmla="*/ 9 w 56"/>
                <a:gd name="T15" fmla="*/ 73 h 73"/>
                <a:gd name="T16" fmla="*/ 3 w 56"/>
                <a:gd name="T17" fmla="*/ 73 h 73"/>
                <a:gd name="T18" fmla="*/ 0 w 56"/>
                <a:gd name="T19" fmla="*/ 71 h 73"/>
                <a:gd name="T20" fmla="*/ 0 w 56"/>
                <a:gd name="T21" fmla="*/ 4 h 73"/>
                <a:gd name="T22" fmla="*/ 3 w 56"/>
                <a:gd name="T23" fmla="*/ 1 h 73"/>
                <a:gd name="T24" fmla="*/ 9 w 56"/>
                <a:gd name="T25" fmla="*/ 1 h 73"/>
                <a:gd name="T26" fmla="*/ 12 w 56"/>
                <a:gd name="T27" fmla="*/ 4 h 73"/>
                <a:gd name="T28" fmla="*/ 12 w 56"/>
                <a:gd name="T29" fmla="*/ 6 h 73"/>
                <a:gd name="T30" fmla="*/ 33 w 56"/>
                <a:gd name="T31" fmla="*/ 0 h 73"/>
                <a:gd name="T32" fmla="*/ 56 w 56"/>
                <a:gd name="T33" fmla="*/ 28 h 73"/>
                <a:gd name="T34" fmla="*/ 56 w 56"/>
                <a:gd name="T35" fmla="*/ 71 h 73"/>
                <a:gd name="T36" fmla="*/ 53 w 56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73">
                  <a:moveTo>
                    <a:pt x="53" y="73"/>
                  </a:moveTo>
                  <a:cubicBezTo>
                    <a:pt x="47" y="73"/>
                    <a:pt x="47" y="73"/>
                    <a:pt x="47" y="73"/>
                  </a:cubicBezTo>
                  <a:cubicBezTo>
                    <a:pt x="45" y="73"/>
                    <a:pt x="44" y="72"/>
                    <a:pt x="44" y="71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14"/>
                    <a:pt x="40" y="10"/>
                    <a:pt x="29" y="10"/>
                  </a:cubicBezTo>
                  <a:cubicBezTo>
                    <a:pt x="24" y="10"/>
                    <a:pt x="18" y="12"/>
                    <a:pt x="12" y="15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2" y="72"/>
                    <a:pt x="11" y="73"/>
                    <a:pt x="9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1" y="73"/>
                    <a:pt x="0" y="72"/>
                    <a:pt x="0" y="7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1" y="1"/>
                    <a:pt x="12" y="2"/>
                    <a:pt x="12" y="4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9" y="2"/>
                    <a:pt x="25" y="0"/>
                    <a:pt x="33" y="0"/>
                  </a:cubicBezTo>
                  <a:cubicBezTo>
                    <a:pt x="48" y="0"/>
                    <a:pt x="56" y="10"/>
                    <a:pt x="56" y="28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6" y="72"/>
                    <a:pt x="54" y="73"/>
                    <a:pt x="53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/>
            </p:cNvSpPr>
            <p:nvPr userDrawn="1"/>
          </p:nvSpPr>
          <p:spPr bwMode="auto">
            <a:xfrm>
              <a:off x="10809288" y="4340226"/>
              <a:ext cx="44450" cy="74613"/>
            </a:xfrm>
            <a:custGeom>
              <a:avLst/>
              <a:gdLst>
                <a:gd name="T0" fmla="*/ 59 w 60"/>
                <a:gd name="T1" fmla="*/ 3 h 98"/>
                <a:gd name="T2" fmla="*/ 38 w 60"/>
                <a:gd name="T3" fmla="*/ 79 h 98"/>
                <a:gd name="T4" fmla="*/ 14 w 60"/>
                <a:gd name="T5" fmla="*/ 98 h 98"/>
                <a:gd name="T6" fmla="*/ 3 w 60"/>
                <a:gd name="T7" fmla="*/ 97 h 98"/>
                <a:gd name="T8" fmla="*/ 0 w 60"/>
                <a:gd name="T9" fmla="*/ 95 h 98"/>
                <a:gd name="T10" fmla="*/ 0 w 60"/>
                <a:gd name="T11" fmla="*/ 90 h 98"/>
                <a:gd name="T12" fmla="*/ 2 w 60"/>
                <a:gd name="T13" fmla="*/ 88 h 98"/>
                <a:gd name="T14" fmla="*/ 3 w 60"/>
                <a:gd name="T15" fmla="*/ 88 h 98"/>
                <a:gd name="T16" fmla="*/ 14 w 60"/>
                <a:gd name="T17" fmla="*/ 89 h 98"/>
                <a:gd name="T18" fmla="*/ 27 w 60"/>
                <a:gd name="T19" fmla="*/ 78 h 98"/>
                <a:gd name="T20" fmla="*/ 29 w 60"/>
                <a:gd name="T21" fmla="*/ 72 h 98"/>
                <a:gd name="T22" fmla="*/ 27 w 60"/>
                <a:gd name="T23" fmla="*/ 72 h 98"/>
                <a:gd name="T24" fmla="*/ 17 w 60"/>
                <a:gd name="T25" fmla="*/ 63 h 98"/>
                <a:gd name="T26" fmla="*/ 0 w 60"/>
                <a:gd name="T27" fmla="*/ 3 h 98"/>
                <a:gd name="T28" fmla="*/ 0 w 60"/>
                <a:gd name="T29" fmla="*/ 2 h 98"/>
                <a:gd name="T30" fmla="*/ 2 w 60"/>
                <a:gd name="T31" fmla="*/ 0 h 98"/>
                <a:gd name="T32" fmla="*/ 9 w 60"/>
                <a:gd name="T33" fmla="*/ 0 h 98"/>
                <a:gd name="T34" fmla="*/ 11 w 60"/>
                <a:gd name="T35" fmla="*/ 2 h 98"/>
                <a:gd name="T36" fmla="*/ 27 w 60"/>
                <a:gd name="T37" fmla="*/ 59 h 98"/>
                <a:gd name="T38" fmla="*/ 29 w 60"/>
                <a:gd name="T39" fmla="*/ 62 h 98"/>
                <a:gd name="T40" fmla="*/ 32 w 60"/>
                <a:gd name="T41" fmla="*/ 62 h 98"/>
                <a:gd name="T42" fmla="*/ 48 w 60"/>
                <a:gd name="T43" fmla="*/ 2 h 98"/>
                <a:gd name="T44" fmla="*/ 50 w 60"/>
                <a:gd name="T45" fmla="*/ 0 h 98"/>
                <a:gd name="T46" fmla="*/ 57 w 60"/>
                <a:gd name="T47" fmla="*/ 0 h 98"/>
                <a:gd name="T48" fmla="*/ 60 w 60"/>
                <a:gd name="T49" fmla="*/ 2 h 98"/>
                <a:gd name="T50" fmla="*/ 59 w 60"/>
                <a:gd name="T51" fmla="*/ 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98">
                  <a:moveTo>
                    <a:pt x="59" y="3"/>
                  </a:moveTo>
                  <a:cubicBezTo>
                    <a:pt x="38" y="79"/>
                    <a:pt x="38" y="79"/>
                    <a:pt x="38" y="79"/>
                  </a:cubicBezTo>
                  <a:cubicBezTo>
                    <a:pt x="34" y="93"/>
                    <a:pt x="29" y="98"/>
                    <a:pt x="14" y="98"/>
                  </a:cubicBezTo>
                  <a:cubicBezTo>
                    <a:pt x="10" y="98"/>
                    <a:pt x="5" y="98"/>
                    <a:pt x="3" y="97"/>
                  </a:cubicBezTo>
                  <a:cubicBezTo>
                    <a:pt x="1" y="97"/>
                    <a:pt x="0" y="97"/>
                    <a:pt x="0" y="9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89"/>
                    <a:pt x="1" y="88"/>
                    <a:pt x="2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6" y="88"/>
                    <a:pt x="12" y="89"/>
                    <a:pt x="14" y="89"/>
                  </a:cubicBezTo>
                  <a:cubicBezTo>
                    <a:pt x="22" y="89"/>
                    <a:pt x="25" y="87"/>
                    <a:pt x="27" y="78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7" y="72"/>
                    <a:pt x="27" y="72"/>
                    <a:pt x="27" y="72"/>
                  </a:cubicBezTo>
                  <a:cubicBezTo>
                    <a:pt x="23" y="72"/>
                    <a:pt x="20" y="72"/>
                    <a:pt x="17" y="6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1"/>
                    <a:pt x="11" y="2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62"/>
                    <a:pt x="29" y="62"/>
                    <a:pt x="29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0" y="1"/>
                    <a:pt x="60" y="2"/>
                  </a:cubicBezTo>
                  <a:cubicBezTo>
                    <a:pt x="60" y="3"/>
                    <a:pt x="60" y="3"/>
                    <a:pt x="59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-73095" y="-82226"/>
            <a:ext cx="12338190" cy="702245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60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ic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71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imation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1"/>
            <a:ext cx="12192000" cy="1279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2439" y="2895548"/>
            <a:ext cx="5407024" cy="1450671"/>
          </a:xfrm>
        </p:spPr>
        <p:txBody>
          <a:bodyPr anchor="b">
            <a:noAutofit/>
          </a:bodyPr>
          <a:lstStyle>
            <a:lvl1pPr>
              <a:lnSpc>
                <a:spcPct val="88000"/>
              </a:lnSpc>
              <a:defRPr sz="5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32439" y="4451603"/>
            <a:ext cx="5407024" cy="55379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818" y="329714"/>
            <a:ext cx="3017520" cy="658825"/>
          </a:xfrm>
          <a:prstGeom prst="rect">
            <a:avLst/>
          </a:prstGeom>
        </p:spPr>
      </p:pic>
      <p:sp>
        <p:nvSpPr>
          <p:cNvPr id="14" name="Date Placeholder 3"/>
          <p:cNvSpPr txBox="1">
            <a:spLocks/>
          </p:cNvSpPr>
          <p:nvPr userDrawn="1"/>
        </p:nvSpPr>
        <p:spPr>
          <a:xfrm>
            <a:off x="5546725" y="6406217"/>
            <a:ext cx="5400676" cy="29238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bson"/>
                <a:ea typeface="+mn-ea"/>
                <a:cs typeface="Gibso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© 20</a:t>
            </a:r>
            <a:r>
              <a:rPr lang="ru-RU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20</a:t>
            </a: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 </a:t>
            </a:r>
            <a:r>
              <a:rPr lang="en-US" sz="700" kern="1200" spc="0" baseline="0" dirty="0" err="1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NetCracker</a:t>
            </a: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 Technology Corporation.</a:t>
            </a:r>
            <a:endParaRPr lang="ru-RU" sz="700" kern="1200" spc="0" baseline="0" dirty="0" smtClean="0">
              <a:solidFill>
                <a:schemeClr val="accent4"/>
              </a:solidFill>
              <a:effectLst/>
              <a:latin typeface="+mn-lt"/>
              <a:ea typeface="+mn-ea"/>
              <a:cs typeface="Gibson"/>
            </a:endParaRPr>
          </a:p>
          <a:p>
            <a:pPr algn="l">
              <a:spcBef>
                <a:spcPts val="100"/>
              </a:spcBef>
              <a:spcAft>
                <a:spcPts val="0"/>
              </a:spcAft>
            </a:pPr>
            <a:r>
              <a:rPr lang="en-US" sz="6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NETCRACKER CONFIDENTIAL AND PROPRIETARY. </a:t>
            </a:r>
            <a:r>
              <a:rPr lang="en-US" sz="600" kern="1200" spc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This document contains proprietary and confidential information that may not be reproduced or disclosed to individuals that do not have a need to know. Disclose and distribute solely to those individuals that have a need to know.</a:t>
            </a:r>
            <a:endParaRPr lang="en-US" sz="600" kern="1200" spc="0" dirty="0">
              <a:solidFill>
                <a:schemeClr val="accent4"/>
              </a:solidFill>
              <a:effectLst/>
              <a:latin typeface="+mn-lt"/>
              <a:ea typeface="+mn-ea"/>
              <a:cs typeface="Gibson"/>
            </a:endParaRPr>
          </a:p>
        </p:txBody>
      </p:sp>
    </p:spTree>
    <p:extLst>
      <p:ext uri="{BB962C8B-B14F-4D97-AF65-F5344CB8AC3E}">
        <p14:creationId xmlns:p14="http://schemas.microsoft.com/office/powerpoint/2010/main" val="28024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B852-F88D-4A1D-8577-D7F9A5D55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C24C-1A5F-423D-8B07-49E4A0A53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BEC80-26B5-4773-9DA0-71008BA0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803142-D0A3-4BFB-8C45-85C99DCB227B}" type="datetimeFigureOut">
              <a:rPr lang="en-GB" smtClean="0">
                <a:solidFill>
                  <a:srgbClr val="132437"/>
                </a:solidFill>
              </a:rPr>
              <a:pPr/>
              <a:t>27/08/2021</a:t>
            </a:fld>
            <a:endParaRPr lang="en-GB">
              <a:solidFill>
                <a:srgbClr val="132437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24767-E5D6-4605-ACC2-5199406A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>
              <a:solidFill>
                <a:srgbClr val="132437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E5920-83FE-4BA8-A3E3-DF7D8FFE5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AFF7E4-679A-4AA3-A854-19587501A7B8}" type="slidenum">
              <a:rPr lang="en-GB" smtClean="0">
                <a:solidFill>
                  <a:srgbClr val="132437"/>
                </a:solidFill>
              </a:rPr>
              <a:pPr/>
              <a:t>‹#›</a:t>
            </a:fld>
            <a:endParaRPr lang="en-GB">
              <a:solidFill>
                <a:srgbClr val="1324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0513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/>
              <a:t>Сlick</a:t>
            </a:r>
            <a:r>
              <a:rPr lang="en-US" dirty="0"/>
              <a:t> to add a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255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Bulleted List) -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12192000" cy="62158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1241402" y="1197863"/>
            <a:ext cx="9701784" cy="4864608"/>
          </a:xfrm>
        </p:spPr>
        <p:txBody>
          <a:bodyPr lIns="0" tIns="0" rIns="0" bIns="0" numCol="2" spcCol="45720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1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1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2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726078" y="-484675"/>
            <a:ext cx="137160" cy="1106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9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Bulleted List) -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12192000" cy="62158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1726079" y="-484676"/>
            <a:ext cx="137160" cy="1106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1241402" y="1197863"/>
            <a:ext cx="9701784" cy="4864608"/>
          </a:xfrm>
        </p:spPr>
        <p:txBody>
          <a:bodyPr lIns="0" tIns="0" rIns="0" bIns="0" numCol="1" spcCol="45720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1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1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2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816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Numbered List) -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12192000" cy="62158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1726078" y="-484675"/>
            <a:ext cx="137160" cy="1106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1241403" y="1197863"/>
            <a:ext cx="9701784" cy="4864608"/>
          </a:xfrm>
        </p:spPr>
        <p:txBody>
          <a:bodyPr lIns="0" tIns="0" rIns="0" bIns="0" numCol="2" spcCol="182880"/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502920" indent="-274320">
              <a:lnSpc>
                <a:spcPct val="101000"/>
              </a:lnSpc>
              <a:buFont typeface="+mj-lt"/>
              <a:buAutoNum type="alphaUcPeriod"/>
              <a:defRPr sz="1600">
                <a:solidFill>
                  <a:schemeClr val="bg1"/>
                </a:solidFill>
              </a:defRPr>
            </a:lvl2pPr>
            <a:lvl3pPr marL="777240" indent="-231775">
              <a:lnSpc>
                <a:spcPct val="102000"/>
              </a:lnSpc>
              <a:buFont typeface="+mj-lt"/>
              <a:buAutoNum type="arabicPeriod"/>
              <a:defRPr sz="1400">
                <a:solidFill>
                  <a:schemeClr val="bg1"/>
                </a:solidFill>
              </a:defRPr>
            </a:lvl3pPr>
            <a:lvl4pPr marL="1005840" indent="-228600">
              <a:lnSpc>
                <a:spcPct val="102000"/>
              </a:lnSpc>
              <a:buFont typeface="+mj-lt"/>
              <a:buAutoNum type="alphaLcPeriod"/>
              <a:defRPr sz="1200">
                <a:solidFill>
                  <a:schemeClr val="bg1"/>
                </a:solidFill>
              </a:defRPr>
            </a:lvl4pPr>
            <a:lvl5pPr marL="1225296" indent="-228600">
              <a:lnSpc>
                <a:spcPct val="113000"/>
              </a:lnSpc>
              <a:buFont typeface="+mj-lt"/>
              <a:buAutoNum type="arabicPeriod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992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Numbered List) -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12192000" cy="62158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1726078" y="-484675"/>
            <a:ext cx="137160" cy="1106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1241403" y="1197863"/>
            <a:ext cx="9701784" cy="4864608"/>
          </a:xfrm>
        </p:spPr>
        <p:txBody>
          <a:bodyPr lIns="0" tIns="0" rIns="0" bIns="0" numCol="1" spcCol="182880"/>
          <a:lstStyle>
            <a:lvl1pPr marL="228600" indent="-228600">
              <a:lnSpc>
                <a:spcPct val="100000"/>
              </a:lnSpc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502920" indent="-274320">
              <a:lnSpc>
                <a:spcPct val="101000"/>
              </a:lnSpc>
              <a:buFont typeface="+mj-lt"/>
              <a:buAutoNum type="alphaUcPeriod"/>
              <a:defRPr sz="1600">
                <a:solidFill>
                  <a:schemeClr val="bg1"/>
                </a:solidFill>
              </a:defRPr>
            </a:lvl2pPr>
            <a:lvl3pPr marL="777240" indent="-231775">
              <a:lnSpc>
                <a:spcPct val="102000"/>
              </a:lnSpc>
              <a:buFont typeface="+mj-lt"/>
              <a:buAutoNum type="arabicPeriod"/>
              <a:defRPr sz="1400">
                <a:solidFill>
                  <a:schemeClr val="bg1"/>
                </a:solidFill>
              </a:defRPr>
            </a:lvl3pPr>
            <a:lvl4pPr marL="1005840" indent="-228600">
              <a:lnSpc>
                <a:spcPct val="102000"/>
              </a:lnSpc>
              <a:buFont typeface="+mj-lt"/>
              <a:buAutoNum type="alphaLcPeriod"/>
              <a:defRPr sz="1200">
                <a:solidFill>
                  <a:schemeClr val="bg1"/>
                </a:solidFill>
              </a:defRPr>
            </a:lvl4pPr>
            <a:lvl5pPr marL="1225296" indent="-228600">
              <a:lnSpc>
                <a:spcPct val="113000"/>
              </a:lnSpc>
              <a:buFont typeface="+mj-lt"/>
              <a:buAutoNum type="arabicPeriod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7409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41403" y="591653"/>
            <a:ext cx="9702032" cy="443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Headline 30/.95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1402" y="1196867"/>
            <a:ext cx="9702033" cy="4867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 rot="5400000">
            <a:off x="1726078" y="-484675"/>
            <a:ext cx="137160" cy="1106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0" y="6196013"/>
            <a:ext cx="12192000" cy="6619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b="1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644525" y="6415405"/>
            <a:ext cx="1195515" cy="238125"/>
            <a:chOff x="644525" y="5741988"/>
            <a:chExt cx="1195515" cy="238125"/>
          </a:xfrm>
          <a:solidFill>
            <a:schemeClr val="bg1"/>
          </a:solidFill>
        </p:grpSpPr>
        <p:grpSp>
          <p:nvGrpSpPr>
            <p:cNvPr id="33" name="Group 32"/>
            <p:cNvGrpSpPr>
              <a:grpSpLocks noChangeAspect="1"/>
            </p:cNvGrpSpPr>
            <p:nvPr userDrawn="1"/>
          </p:nvGrpSpPr>
          <p:grpSpPr>
            <a:xfrm>
              <a:off x="1081088" y="5831680"/>
              <a:ext cx="758952" cy="88401"/>
              <a:chOff x="1100138" y="5795963"/>
              <a:chExt cx="1117600" cy="130175"/>
            </a:xfrm>
            <a:grpFill/>
          </p:grpSpPr>
          <p:sp>
            <p:nvSpPr>
              <p:cNvPr id="35" name="Freeform 5"/>
              <p:cNvSpPr>
                <a:spLocks/>
              </p:cNvSpPr>
              <p:nvPr userDrawn="1"/>
            </p:nvSpPr>
            <p:spPr bwMode="auto">
              <a:xfrm>
                <a:off x="1100138" y="5834063"/>
                <a:ext cx="74613" cy="90488"/>
              </a:xfrm>
              <a:custGeom>
                <a:avLst/>
                <a:gdLst>
                  <a:gd name="T0" fmla="*/ 1 w 129"/>
                  <a:gd name="T1" fmla="*/ 44 h 154"/>
                  <a:gd name="T2" fmla="*/ 0 w 129"/>
                  <a:gd name="T3" fmla="*/ 3 h 154"/>
                  <a:gd name="T4" fmla="*/ 24 w 129"/>
                  <a:gd name="T5" fmla="*/ 3 h 154"/>
                  <a:gd name="T6" fmla="*/ 25 w 129"/>
                  <a:gd name="T7" fmla="*/ 28 h 154"/>
                  <a:gd name="T8" fmla="*/ 26 w 129"/>
                  <a:gd name="T9" fmla="*/ 28 h 154"/>
                  <a:gd name="T10" fmla="*/ 76 w 129"/>
                  <a:gd name="T11" fmla="*/ 0 h 154"/>
                  <a:gd name="T12" fmla="*/ 129 w 129"/>
                  <a:gd name="T13" fmla="*/ 64 h 154"/>
                  <a:gd name="T14" fmla="*/ 129 w 129"/>
                  <a:gd name="T15" fmla="*/ 154 h 154"/>
                  <a:gd name="T16" fmla="*/ 101 w 129"/>
                  <a:gd name="T17" fmla="*/ 154 h 154"/>
                  <a:gd name="T18" fmla="*/ 101 w 129"/>
                  <a:gd name="T19" fmla="*/ 67 h 154"/>
                  <a:gd name="T20" fmla="*/ 67 w 129"/>
                  <a:gd name="T21" fmla="*/ 23 h 154"/>
                  <a:gd name="T22" fmla="*/ 30 w 129"/>
                  <a:gd name="T23" fmla="*/ 51 h 154"/>
                  <a:gd name="T24" fmla="*/ 28 w 129"/>
                  <a:gd name="T25" fmla="*/ 63 h 154"/>
                  <a:gd name="T26" fmla="*/ 28 w 129"/>
                  <a:gd name="T27" fmla="*/ 154 h 154"/>
                  <a:gd name="T28" fmla="*/ 1 w 129"/>
                  <a:gd name="T29" fmla="*/ 154 h 154"/>
                  <a:gd name="T30" fmla="*/ 1 w 129"/>
                  <a:gd name="T31" fmla="*/ 4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9" h="154">
                    <a:moveTo>
                      <a:pt x="1" y="44"/>
                    </a:moveTo>
                    <a:cubicBezTo>
                      <a:pt x="1" y="29"/>
                      <a:pt x="1" y="16"/>
                      <a:pt x="0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34" y="14"/>
                      <a:pt x="51" y="0"/>
                      <a:pt x="76" y="0"/>
                    </a:cubicBezTo>
                    <a:cubicBezTo>
                      <a:pt x="96" y="0"/>
                      <a:pt x="129" y="12"/>
                      <a:pt x="129" y="64"/>
                    </a:cubicBezTo>
                    <a:cubicBezTo>
                      <a:pt x="129" y="154"/>
                      <a:pt x="129" y="154"/>
                      <a:pt x="129" y="154"/>
                    </a:cubicBezTo>
                    <a:cubicBezTo>
                      <a:pt x="101" y="154"/>
                      <a:pt x="101" y="154"/>
                      <a:pt x="101" y="154"/>
                    </a:cubicBezTo>
                    <a:cubicBezTo>
                      <a:pt x="101" y="67"/>
                      <a:pt x="101" y="67"/>
                      <a:pt x="101" y="67"/>
                    </a:cubicBezTo>
                    <a:cubicBezTo>
                      <a:pt x="101" y="43"/>
                      <a:pt x="92" y="23"/>
                      <a:pt x="67" y="23"/>
                    </a:cubicBezTo>
                    <a:cubicBezTo>
                      <a:pt x="49" y="23"/>
                      <a:pt x="35" y="35"/>
                      <a:pt x="30" y="51"/>
                    </a:cubicBezTo>
                    <a:cubicBezTo>
                      <a:pt x="29" y="54"/>
                      <a:pt x="28" y="59"/>
                      <a:pt x="28" y="6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1" y="154"/>
                      <a:pt x="1" y="154"/>
                      <a:pt x="1" y="154"/>
                    </a:cubicBezTo>
                    <a:lnTo>
                      <a:pt x="1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6"/>
              <p:cNvSpPr>
                <a:spLocks noEditPoints="1"/>
              </p:cNvSpPr>
              <p:nvPr userDrawn="1"/>
            </p:nvSpPr>
            <p:spPr bwMode="auto">
              <a:xfrm>
                <a:off x="1193800" y="5834063"/>
                <a:ext cx="77788" cy="92075"/>
              </a:xfrm>
              <a:custGeom>
                <a:avLst/>
                <a:gdLst>
                  <a:gd name="T0" fmla="*/ 26 w 133"/>
                  <a:gd name="T1" fmla="*/ 84 h 157"/>
                  <a:gd name="T2" fmla="*/ 78 w 133"/>
                  <a:gd name="T3" fmla="*/ 136 h 157"/>
                  <a:gd name="T4" fmla="*/ 120 w 133"/>
                  <a:gd name="T5" fmla="*/ 128 h 157"/>
                  <a:gd name="T6" fmla="*/ 124 w 133"/>
                  <a:gd name="T7" fmla="*/ 147 h 157"/>
                  <a:gd name="T8" fmla="*/ 74 w 133"/>
                  <a:gd name="T9" fmla="*/ 157 h 157"/>
                  <a:gd name="T10" fmla="*/ 0 w 133"/>
                  <a:gd name="T11" fmla="*/ 81 h 157"/>
                  <a:gd name="T12" fmla="*/ 71 w 133"/>
                  <a:gd name="T13" fmla="*/ 0 h 157"/>
                  <a:gd name="T14" fmla="*/ 133 w 133"/>
                  <a:gd name="T15" fmla="*/ 71 h 157"/>
                  <a:gd name="T16" fmla="*/ 132 w 133"/>
                  <a:gd name="T17" fmla="*/ 84 h 157"/>
                  <a:gd name="T18" fmla="*/ 26 w 133"/>
                  <a:gd name="T19" fmla="*/ 84 h 157"/>
                  <a:gd name="T20" fmla="*/ 107 w 133"/>
                  <a:gd name="T21" fmla="*/ 64 h 157"/>
                  <a:gd name="T22" fmla="*/ 69 w 133"/>
                  <a:gd name="T23" fmla="*/ 20 h 157"/>
                  <a:gd name="T24" fmla="*/ 27 w 133"/>
                  <a:gd name="T25" fmla="*/ 64 h 157"/>
                  <a:gd name="T26" fmla="*/ 107 w 133"/>
                  <a:gd name="T27" fmla="*/ 64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157">
                    <a:moveTo>
                      <a:pt x="26" y="84"/>
                    </a:moveTo>
                    <a:cubicBezTo>
                      <a:pt x="27" y="120"/>
                      <a:pt x="51" y="136"/>
                      <a:pt x="78" y="136"/>
                    </a:cubicBezTo>
                    <a:cubicBezTo>
                      <a:pt x="98" y="136"/>
                      <a:pt x="109" y="132"/>
                      <a:pt x="120" y="128"/>
                    </a:cubicBezTo>
                    <a:cubicBezTo>
                      <a:pt x="124" y="147"/>
                      <a:pt x="124" y="147"/>
                      <a:pt x="124" y="147"/>
                    </a:cubicBezTo>
                    <a:cubicBezTo>
                      <a:pt x="115" y="152"/>
                      <a:pt x="98" y="157"/>
                      <a:pt x="74" y="157"/>
                    </a:cubicBezTo>
                    <a:cubicBezTo>
                      <a:pt x="28" y="157"/>
                      <a:pt x="0" y="126"/>
                      <a:pt x="0" y="81"/>
                    </a:cubicBezTo>
                    <a:cubicBezTo>
                      <a:pt x="0" y="36"/>
                      <a:pt x="27" y="0"/>
                      <a:pt x="71" y="0"/>
                    </a:cubicBezTo>
                    <a:cubicBezTo>
                      <a:pt x="120" y="0"/>
                      <a:pt x="133" y="43"/>
                      <a:pt x="133" y="71"/>
                    </a:cubicBezTo>
                    <a:cubicBezTo>
                      <a:pt x="133" y="76"/>
                      <a:pt x="132" y="81"/>
                      <a:pt x="132" y="84"/>
                    </a:cubicBezTo>
                    <a:lnTo>
                      <a:pt x="26" y="84"/>
                    </a:lnTo>
                    <a:close/>
                    <a:moveTo>
                      <a:pt x="107" y="64"/>
                    </a:moveTo>
                    <a:cubicBezTo>
                      <a:pt x="107" y="47"/>
                      <a:pt x="99" y="20"/>
                      <a:pt x="69" y="20"/>
                    </a:cubicBezTo>
                    <a:cubicBezTo>
                      <a:pt x="41" y="20"/>
                      <a:pt x="29" y="45"/>
                      <a:pt x="27" y="64"/>
                    </a:cubicBezTo>
                    <a:lnTo>
                      <a:pt x="107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"/>
              <p:cNvSpPr>
                <a:spLocks/>
              </p:cNvSpPr>
              <p:nvPr userDrawn="1"/>
            </p:nvSpPr>
            <p:spPr bwMode="auto">
              <a:xfrm>
                <a:off x="1281113" y="5815013"/>
                <a:ext cx="52388" cy="111125"/>
              </a:xfrm>
              <a:custGeom>
                <a:avLst/>
                <a:gdLst>
                  <a:gd name="T0" fmla="*/ 50 w 89"/>
                  <a:gd name="T1" fmla="*/ 0 h 190"/>
                  <a:gd name="T2" fmla="*/ 50 w 89"/>
                  <a:gd name="T3" fmla="*/ 36 h 190"/>
                  <a:gd name="T4" fmla="*/ 89 w 89"/>
                  <a:gd name="T5" fmla="*/ 36 h 190"/>
                  <a:gd name="T6" fmla="*/ 89 w 89"/>
                  <a:gd name="T7" fmla="*/ 57 h 190"/>
                  <a:gd name="T8" fmla="*/ 50 w 89"/>
                  <a:gd name="T9" fmla="*/ 57 h 190"/>
                  <a:gd name="T10" fmla="*/ 50 w 89"/>
                  <a:gd name="T11" fmla="*/ 138 h 190"/>
                  <a:gd name="T12" fmla="*/ 70 w 89"/>
                  <a:gd name="T13" fmla="*/ 167 h 190"/>
                  <a:gd name="T14" fmla="*/ 86 w 89"/>
                  <a:gd name="T15" fmla="*/ 166 h 190"/>
                  <a:gd name="T16" fmla="*/ 87 w 89"/>
                  <a:gd name="T17" fmla="*/ 186 h 190"/>
                  <a:gd name="T18" fmla="*/ 63 w 89"/>
                  <a:gd name="T19" fmla="*/ 190 h 190"/>
                  <a:gd name="T20" fmla="*/ 34 w 89"/>
                  <a:gd name="T21" fmla="*/ 178 h 190"/>
                  <a:gd name="T22" fmla="*/ 23 w 89"/>
                  <a:gd name="T23" fmla="*/ 139 h 190"/>
                  <a:gd name="T24" fmla="*/ 23 w 89"/>
                  <a:gd name="T25" fmla="*/ 57 h 190"/>
                  <a:gd name="T26" fmla="*/ 0 w 89"/>
                  <a:gd name="T27" fmla="*/ 57 h 190"/>
                  <a:gd name="T28" fmla="*/ 0 w 89"/>
                  <a:gd name="T29" fmla="*/ 36 h 190"/>
                  <a:gd name="T30" fmla="*/ 23 w 89"/>
                  <a:gd name="T31" fmla="*/ 36 h 190"/>
                  <a:gd name="T32" fmla="*/ 23 w 89"/>
                  <a:gd name="T33" fmla="*/ 9 h 190"/>
                  <a:gd name="T34" fmla="*/ 50 w 89"/>
                  <a:gd name="T35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9" h="190">
                    <a:moveTo>
                      <a:pt x="50" y="0"/>
                    </a:moveTo>
                    <a:cubicBezTo>
                      <a:pt x="50" y="36"/>
                      <a:pt x="50" y="36"/>
                      <a:pt x="50" y="36"/>
                    </a:cubicBezTo>
                    <a:cubicBezTo>
                      <a:pt x="89" y="36"/>
                      <a:pt x="89" y="36"/>
                      <a:pt x="89" y="36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50" y="57"/>
                      <a:pt x="50" y="57"/>
                      <a:pt x="50" y="57"/>
                    </a:cubicBezTo>
                    <a:cubicBezTo>
                      <a:pt x="50" y="138"/>
                      <a:pt x="50" y="138"/>
                      <a:pt x="50" y="138"/>
                    </a:cubicBezTo>
                    <a:cubicBezTo>
                      <a:pt x="50" y="157"/>
                      <a:pt x="55" y="167"/>
                      <a:pt x="70" y="167"/>
                    </a:cubicBezTo>
                    <a:cubicBezTo>
                      <a:pt x="78" y="167"/>
                      <a:pt x="82" y="167"/>
                      <a:pt x="86" y="166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82" y="188"/>
                      <a:pt x="74" y="190"/>
                      <a:pt x="63" y="190"/>
                    </a:cubicBezTo>
                    <a:cubicBezTo>
                      <a:pt x="50" y="190"/>
                      <a:pt x="40" y="186"/>
                      <a:pt x="34" y="178"/>
                    </a:cubicBezTo>
                    <a:cubicBezTo>
                      <a:pt x="26" y="170"/>
                      <a:pt x="23" y="157"/>
                      <a:pt x="23" y="13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9"/>
                      <a:pt x="23" y="9"/>
                      <a:pt x="23" y="9"/>
                    </a:cubicBez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"/>
              <p:cNvSpPr>
                <a:spLocks/>
              </p:cNvSpPr>
              <p:nvPr userDrawn="1"/>
            </p:nvSpPr>
            <p:spPr bwMode="auto">
              <a:xfrm>
                <a:off x="1343025" y="5834063"/>
                <a:ext cx="68263" cy="92075"/>
              </a:xfrm>
              <a:custGeom>
                <a:avLst/>
                <a:gdLst>
                  <a:gd name="T0" fmla="*/ 118 w 118"/>
                  <a:gd name="T1" fmla="*/ 148 h 157"/>
                  <a:gd name="T2" fmla="*/ 75 w 118"/>
                  <a:gd name="T3" fmla="*/ 157 h 157"/>
                  <a:gd name="T4" fmla="*/ 0 w 118"/>
                  <a:gd name="T5" fmla="*/ 80 h 157"/>
                  <a:gd name="T6" fmla="*/ 81 w 118"/>
                  <a:gd name="T7" fmla="*/ 0 h 157"/>
                  <a:gd name="T8" fmla="*/ 118 w 118"/>
                  <a:gd name="T9" fmla="*/ 8 h 157"/>
                  <a:gd name="T10" fmla="*/ 112 w 118"/>
                  <a:gd name="T11" fmla="*/ 29 h 157"/>
                  <a:gd name="T12" fmla="*/ 81 w 118"/>
                  <a:gd name="T13" fmla="*/ 22 h 157"/>
                  <a:gd name="T14" fmla="*/ 27 w 118"/>
                  <a:gd name="T15" fmla="*/ 79 h 157"/>
                  <a:gd name="T16" fmla="*/ 80 w 118"/>
                  <a:gd name="T17" fmla="*/ 135 h 157"/>
                  <a:gd name="T18" fmla="*/ 113 w 118"/>
                  <a:gd name="T19" fmla="*/ 128 h 157"/>
                  <a:gd name="T20" fmla="*/ 118 w 118"/>
                  <a:gd name="T21" fmla="*/ 148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157">
                    <a:moveTo>
                      <a:pt x="118" y="148"/>
                    </a:moveTo>
                    <a:cubicBezTo>
                      <a:pt x="111" y="152"/>
                      <a:pt x="95" y="157"/>
                      <a:pt x="75" y="157"/>
                    </a:cubicBezTo>
                    <a:cubicBezTo>
                      <a:pt x="29" y="157"/>
                      <a:pt x="0" y="126"/>
                      <a:pt x="0" y="80"/>
                    </a:cubicBezTo>
                    <a:cubicBezTo>
                      <a:pt x="0" y="34"/>
                      <a:pt x="31" y="0"/>
                      <a:pt x="81" y="0"/>
                    </a:cubicBezTo>
                    <a:cubicBezTo>
                      <a:pt x="97" y="0"/>
                      <a:pt x="111" y="4"/>
                      <a:pt x="118" y="8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06" y="25"/>
                      <a:pt x="95" y="22"/>
                      <a:pt x="81" y="22"/>
                    </a:cubicBezTo>
                    <a:cubicBezTo>
                      <a:pt x="46" y="22"/>
                      <a:pt x="27" y="48"/>
                      <a:pt x="27" y="79"/>
                    </a:cubicBezTo>
                    <a:cubicBezTo>
                      <a:pt x="27" y="114"/>
                      <a:pt x="50" y="135"/>
                      <a:pt x="80" y="135"/>
                    </a:cubicBezTo>
                    <a:cubicBezTo>
                      <a:pt x="95" y="135"/>
                      <a:pt x="105" y="131"/>
                      <a:pt x="113" y="128"/>
                    </a:cubicBezTo>
                    <a:lnTo>
                      <a:pt x="118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9"/>
              <p:cNvSpPr>
                <a:spLocks/>
              </p:cNvSpPr>
              <p:nvPr userDrawn="1"/>
            </p:nvSpPr>
            <p:spPr bwMode="auto">
              <a:xfrm>
                <a:off x="1428750" y="5834063"/>
                <a:ext cx="44450" cy="90488"/>
              </a:xfrm>
              <a:custGeom>
                <a:avLst/>
                <a:gdLst>
                  <a:gd name="T0" fmla="*/ 1 w 75"/>
                  <a:gd name="T1" fmla="*/ 50 h 154"/>
                  <a:gd name="T2" fmla="*/ 0 w 75"/>
                  <a:gd name="T3" fmla="*/ 3 h 154"/>
                  <a:gd name="T4" fmla="*/ 23 w 75"/>
                  <a:gd name="T5" fmla="*/ 3 h 154"/>
                  <a:gd name="T6" fmla="*/ 24 w 75"/>
                  <a:gd name="T7" fmla="*/ 33 h 154"/>
                  <a:gd name="T8" fmla="*/ 26 w 75"/>
                  <a:gd name="T9" fmla="*/ 33 h 154"/>
                  <a:gd name="T10" fmla="*/ 67 w 75"/>
                  <a:gd name="T11" fmla="*/ 0 h 154"/>
                  <a:gd name="T12" fmla="*/ 75 w 75"/>
                  <a:gd name="T13" fmla="*/ 1 h 154"/>
                  <a:gd name="T14" fmla="*/ 75 w 75"/>
                  <a:gd name="T15" fmla="*/ 27 h 154"/>
                  <a:gd name="T16" fmla="*/ 66 w 75"/>
                  <a:gd name="T17" fmla="*/ 26 h 154"/>
                  <a:gd name="T18" fmla="*/ 29 w 75"/>
                  <a:gd name="T19" fmla="*/ 61 h 154"/>
                  <a:gd name="T20" fmla="*/ 28 w 75"/>
                  <a:gd name="T21" fmla="*/ 74 h 154"/>
                  <a:gd name="T22" fmla="*/ 28 w 75"/>
                  <a:gd name="T23" fmla="*/ 154 h 154"/>
                  <a:gd name="T24" fmla="*/ 1 w 75"/>
                  <a:gd name="T25" fmla="*/ 154 h 154"/>
                  <a:gd name="T26" fmla="*/ 1 w 75"/>
                  <a:gd name="T27" fmla="*/ 5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5" h="154">
                    <a:moveTo>
                      <a:pt x="1" y="50"/>
                    </a:moveTo>
                    <a:cubicBezTo>
                      <a:pt x="1" y="33"/>
                      <a:pt x="0" y="17"/>
                      <a:pt x="0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32" y="13"/>
                      <a:pt x="49" y="0"/>
                      <a:pt x="67" y="0"/>
                    </a:cubicBezTo>
                    <a:cubicBezTo>
                      <a:pt x="70" y="0"/>
                      <a:pt x="72" y="0"/>
                      <a:pt x="75" y="1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2" y="26"/>
                      <a:pt x="69" y="26"/>
                      <a:pt x="66" y="26"/>
                    </a:cubicBezTo>
                    <a:cubicBezTo>
                      <a:pt x="46" y="26"/>
                      <a:pt x="33" y="40"/>
                      <a:pt x="29" y="61"/>
                    </a:cubicBezTo>
                    <a:cubicBezTo>
                      <a:pt x="28" y="65"/>
                      <a:pt x="28" y="69"/>
                      <a:pt x="28" y="74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1" y="154"/>
                      <a:pt x="1" y="154"/>
                      <a:pt x="1" y="154"/>
                    </a:cubicBezTo>
                    <a:lnTo>
                      <a:pt x="1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0"/>
              <p:cNvSpPr>
                <a:spLocks noEditPoints="1"/>
              </p:cNvSpPr>
              <p:nvPr userDrawn="1"/>
            </p:nvSpPr>
            <p:spPr bwMode="auto">
              <a:xfrm>
                <a:off x="1481138" y="5834063"/>
                <a:ext cx="69850" cy="92075"/>
              </a:xfrm>
              <a:custGeom>
                <a:avLst/>
                <a:gdLst>
                  <a:gd name="T0" fmla="*/ 117 w 120"/>
                  <a:gd name="T1" fmla="*/ 118 h 157"/>
                  <a:gd name="T2" fmla="*/ 120 w 120"/>
                  <a:gd name="T3" fmla="*/ 154 h 157"/>
                  <a:gd name="T4" fmla="*/ 95 w 120"/>
                  <a:gd name="T5" fmla="*/ 154 h 157"/>
                  <a:gd name="T6" fmla="*/ 93 w 120"/>
                  <a:gd name="T7" fmla="*/ 135 h 157"/>
                  <a:gd name="T8" fmla="*/ 92 w 120"/>
                  <a:gd name="T9" fmla="*/ 135 h 157"/>
                  <a:gd name="T10" fmla="*/ 46 w 120"/>
                  <a:gd name="T11" fmla="*/ 157 h 157"/>
                  <a:gd name="T12" fmla="*/ 0 w 120"/>
                  <a:gd name="T13" fmla="*/ 114 h 157"/>
                  <a:gd name="T14" fmla="*/ 90 w 120"/>
                  <a:gd name="T15" fmla="*/ 58 h 157"/>
                  <a:gd name="T16" fmla="*/ 90 w 120"/>
                  <a:gd name="T17" fmla="*/ 55 h 157"/>
                  <a:gd name="T18" fmla="*/ 56 w 120"/>
                  <a:gd name="T19" fmla="*/ 20 h 157"/>
                  <a:gd name="T20" fmla="*/ 17 w 120"/>
                  <a:gd name="T21" fmla="*/ 31 h 157"/>
                  <a:gd name="T22" fmla="*/ 11 w 120"/>
                  <a:gd name="T23" fmla="*/ 13 h 157"/>
                  <a:gd name="T24" fmla="*/ 60 w 120"/>
                  <a:gd name="T25" fmla="*/ 0 h 157"/>
                  <a:gd name="T26" fmla="*/ 117 w 120"/>
                  <a:gd name="T27" fmla="*/ 61 h 157"/>
                  <a:gd name="T28" fmla="*/ 117 w 120"/>
                  <a:gd name="T29" fmla="*/ 118 h 157"/>
                  <a:gd name="T30" fmla="*/ 91 w 120"/>
                  <a:gd name="T31" fmla="*/ 77 h 157"/>
                  <a:gd name="T32" fmla="*/ 27 w 120"/>
                  <a:gd name="T33" fmla="*/ 111 h 157"/>
                  <a:gd name="T34" fmla="*/ 53 w 120"/>
                  <a:gd name="T35" fmla="*/ 137 h 157"/>
                  <a:gd name="T36" fmla="*/ 89 w 120"/>
                  <a:gd name="T37" fmla="*/ 112 h 157"/>
                  <a:gd name="T38" fmla="*/ 91 w 120"/>
                  <a:gd name="T39" fmla="*/ 103 h 157"/>
                  <a:gd name="T40" fmla="*/ 91 w 120"/>
                  <a:gd name="T41" fmla="*/ 7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0" h="157">
                    <a:moveTo>
                      <a:pt x="117" y="118"/>
                    </a:moveTo>
                    <a:cubicBezTo>
                      <a:pt x="117" y="131"/>
                      <a:pt x="118" y="143"/>
                      <a:pt x="120" y="15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93" y="135"/>
                      <a:pt x="93" y="135"/>
                      <a:pt x="93" y="135"/>
                    </a:cubicBezTo>
                    <a:cubicBezTo>
                      <a:pt x="92" y="135"/>
                      <a:pt x="92" y="135"/>
                      <a:pt x="92" y="135"/>
                    </a:cubicBezTo>
                    <a:cubicBezTo>
                      <a:pt x="83" y="147"/>
                      <a:pt x="67" y="157"/>
                      <a:pt x="46" y="157"/>
                    </a:cubicBezTo>
                    <a:cubicBezTo>
                      <a:pt x="15" y="157"/>
                      <a:pt x="0" y="136"/>
                      <a:pt x="0" y="114"/>
                    </a:cubicBezTo>
                    <a:cubicBezTo>
                      <a:pt x="0" y="78"/>
                      <a:pt x="32" y="58"/>
                      <a:pt x="90" y="58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90" y="43"/>
                      <a:pt x="87" y="20"/>
                      <a:pt x="56" y="20"/>
                    </a:cubicBezTo>
                    <a:cubicBezTo>
                      <a:pt x="42" y="20"/>
                      <a:pt x="28" y="25"/>
                      <a:pt x="17" y="31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23" y="5"/>
                      <a:pt x="41" y="0"/>
                      <a:pt x="60" y="0"/>
                    </a:cubicBezTo>
                    <a:cubicBezTo>
                      <a:pt x="106" y="0"/>
                      <a:pt x="117" y="31"/>
                      <a:pt x="117" y="61"/>
                    </a:cubicBezTo>
                    <a:lnTo>
                      <a:pt x="117" y="118"/>
                    </a:lnTo>
                    <a:close/>
                    <a:moveTo>
                      <a:pt x="91" y="77"/>
                    </a:moveTo>
                    <a:cubicBezTo>
                      <a:pt x="61" y="76"/>
                      <a:pt x="27" y="82"/>
                      <a:pt x="27" y="111"/>
                    </a:cubicBezTo>
                    <a:cubicBezTo>
                      <a:pt x="27" y="129"/>
                      <a:pt x="39" y="137"/>
                      <a:pt x="53" y="137"/>
                    </a:cubicBezTo>
                    <a:cubicBezTo>
                      <a:pt x="73" y="137"/>
                      <a:pt x="85" y="124"/>
                      <a:pt x="89" y="112"/>
                    </a:cubicBezTo>
                    <a:cubicBezTo>
                      <a:pt x="90" y="109"/>
                      <a:pt x="91" y="106"/>
                      <a:pt x="91" y="103"/>
                    </a:cubicBezTo>
                    <a:lnTo>
                      <a:pt x="91" y="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1"/>
              <p:cNvSpPr>
                <a:spLocks/>
              </p:cNvSpPr>
              <p:nvPr userDrawn="1"/>
            </p:nvSpPr>
            <p:spPr bwMode="auto">
              <a:xfrm>
                <a:off x="1568450" y="5834063"/>
                <a:ext cx="68263" cy="92075"/>
              </a:xfrm>
              <a:custGeom>
                <a:avLst/>
                <a:gdLst>
                  <a:gd name="T0" fmla="*/ 117 w 118"/>
                  <a:gd name="T1" fmla="*/ 148 h 157"/>
                  <a:gd name="T2" fmla="*/ 74 w 118"/>
                  <a:gd name="T3" fmla="*/ 157 h 157"/>
                  <a:gd name="T4" fmla="*/ 0 w 118"/>
                  <a:gd name="T5" fmla="*/ 80 h 157"/>
                  <a:gd name="T6" fmla="*/ 80 w 118"/>
                  <a:gd name="T7" fmla="*/ 0 h 157"/>
                  <a:gd name="T8" fmla="*/ 118 w 118"/>
                  <a:gd name="T9" fmla="*/ 8 h 157"/>
                  <a:gd name="T10" fmla="*/ 112 w 118"/>
                  <a:gd name="T11" fmla="*/ 29 h 157"/>
                  <a:gd name="T12" fmla="*/ 80 w 118"/>
                  <a:gd name="T13" fmla="*/ 22 h 157"/>
                  <a:gd name="T14" fmla="*/ 27 w 118"/>
                  <a:gd name="T15" fmla="*/ 79 h 157"/>
                  <a:gd name="T16" fmla="*/ 79 w 118"/>
                  <a:gd name="T17" fmla="*/ 135 h 157"/>
                  <a:gd name="T18" fmla="*/ 113 w 118"/>
                  <a:gd name="T19" fmla="*/ 128 h 157"/>
                  <a:gd name="T20" fmla="*/ 117 w 118"/>
                  <a:gd name="T21" fmla="*/ 148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157">
                    <a:moveTo>
                      <a:pt x="117" y="148"/>
                    </a:moveTo>
                    <a:cubicBezTo>
                      <a:pt x="110" y="152"/>
                      <a:pt x="94" y="157"/>
                      <a:pt x="74" y="157"/>
                    </a:cubicBezTo>
                    <a:cubicBezTo>
                      <a:pt x="29" y="157"/>
                      <a:pt x="0" y="126"/>
                      <a:pt x="0" y="80"/>
                    </a:cubicBezTo>
                    <a:cubicBezTo>
                      <a:pt x="0" y="34"/>
                      <a:pt x="31" y="0"/>
                      <a:pt x="80" y="0"/>
                    </a:cubicBezTo>
                    <a:cubicBezTo>
                      <a:pt x="96" y="0"/>
                      <a:pt x="111" y="4"/>
                      <a:pt x="118" y="8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05" y="25"/>
                      <a:pt x="95" y="22"/>
                      <a:pt x="80" y="22"/>
                    </a:cubicBezTo>
                    <a:cubicBezTo>
                      <a:pt x="46" y="22"/>
                      <a:pt x="27" y="48"/>
                      <a:pt x="27" y="79"/>
                    </a:cubicBezTo>
                    <a:cubicBezTo>
                      <a:pt x="27" y="114"/>
                      <a:pt x="49" y="135"/>
                      <a:pt x="79" y="135"/>
                    </a:cubicBezTo>
                    <a:cubicBezTo>
                      <a:pt x="95" y="135"/>
                      <a:pt x="105" y="131"/>
                      <a:pt x="113" y="128"/>
                    </a:cubicBezTo>
                    <a:lnTo>
                      <a:pt x="117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2"/>
              <p:cNvSpPr>
                <a:spLocks/>
              </p:cNvSpPr>
              <p:nvPr userDrawn="1"/>
            </p:nvSpPr>
            <p:spPr bwMode="auto">
              <a:xfrm>
                <a:off x="1654175" y="5795963"/>
                <a:ext cx="73025" cy="128588"/>
              </a:xfrm>
              <a:custGeom>
                <a:avLst/>
                <a:gdLst>
                  <a:gd name="T0" fmla="*/ 27 w 126"/>
                  <a:gd name="T1" fmla="*/ 139 h 221"/>
                  <a:gd name="T2" fmla="*/ 28 w 126"/>
                  <a:gd name="T3" fmla="*/ 139 h 221"/>
                  <a:gd name="T4" fmla="*/ 41 w 126"/>
                  <a:gd name="T5" fmla="*/ 122 h 221"/>
                  <a:gd name="T6" fmla="*/ 86 w 126"/>
                  <a:gd name="T7" fmla="*/ 70 h 221"/>
                  <a:gd name="T8" fmla="*/ 118 w 126"/>
                  <a:gd name="T9" fmla="*/ 70 h 221"/>
                  <a:gd name="T10" fmla="*/ 60 w 126"/>
                  <a:gd name="T11" fmla="*/ 132 h 221"/>
                  <a:gd name="T12" fmla="*/ 126 w 126"/>
                  <a:gd name="T13" fmla="*/ 221 h 221"/>
                  <a:gd name="T14" fmla="*/ 93 w 126"/>
                  <a:gd name="T15" fmla="*/ 221 h 221"/>
                  <a:gd name="T16" fmla="*/ 41 w 126"/>
                  <a:gd name="T17" fmla="*/ 149 h 221"/>
                  <a:gd name="T18" fmla="*/ 27 w 126"/>
                  <a:gd name="T19" fmla="*/ 164 h 221"/>
                  <a:gd name="T20" fmla="*/ 27 w 126"/>
                  <a:gd name="T21" fmla="*/ 221 h 221"/>
                  <a:gd name="T22" fmla="*/ 0 w 126"/>
                  <a:gd name="T23" fmla="*/ 221 h 221"/>
                  <a:gd name="T24" fmla="*/ 0 w 126"/>
                  <a:gd name="T25" fmla="*/ 0 h 221"/>
                  <a:gd name="T26" fmla="*/ 27 w 126"/>
                  <a:gd name="T27" fmla="*/ 0 h 221"/>
                  <a:gd name="T28" fmla="*/ 27 w 126"/>
                  <a:gd name="T29" fmla="*/ 13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6" h="221">
                    <a:moveTo>
                      <a:pt x="27" y="139"/>
                    </a:moveTo>
                    <a:cubicBezTo>
                      <a:pt x="28" y="139"/>
                      <a:pt x="28" y="139"/>
                      <a:pt x="28" y="139"/>
                    </a:cubicBezTo>
                    <a:cubicBezTo>
                      <a:pt x="32" y="134"/>
                      <a:pt x="37" y="128"/>
                      <a:pt x="41" y="122"/>
                    </a:cubicBezTo>
                    <a:cubicBezTo>
                      <a:pt x="86" y="70"/>
                      <a:pt x="86" y="70"/>
                      <a:pt x="86" y="70"/>
                    </a:cubicBezTo>
                    <a:cubicBezTo>
                      <a:pt x="118" y="70"/>
                      <a:pt x="118" y="70"/>
                      <a:pt x="118" y="70"/>
                    </a:cubicBezTo>
                    <a:cubicBezTo>
                      <a:pt x="60" y="132"/>
                      <a:pt x="60" y="132"/>
                      <a:pt x="60" y="132"/>
                    </a:cubicBezTo>
                    <a:cubicBezTo>
                      <a:pt x="126" y="221"/>
                      <a:pt x="126" y="221"/>
                      <a:pt x="126" y="221"/>
                    </a:cubicBezTo>
                    <a:cubicBezTo>
                      <a:pt x="93" y="221"/>
                      <a:pt x="93" y="221"/>
                      <a:pt x="93" y="221"/>
                    </a:cubicBezTo>
                    <a:cubicBezTo>
                      <a:pt x="41" y="149"/>
                      <a:pt x="41" y="149"/>
                      <a:pt x="41" y="149"/>
                    </a:cubicBezTo>
                    <a:cubicBezTo>
                      <a:pt x="27" y="164"/>
                      <a:pt x="27" y="164"/>
                      <a:pt x="27" y="164"/>
                    </a:cubicBezTo>
                    <a:cubicBezTo>
                      <a:pt x="27" y="221"/>
                      <a:pt x="27" y="221"/>
                      <a:pt x="27" y="22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27" y="0"/>
                      <a:pt x="27" y="0"/>
                    </a:cubicBezTo>
                    <a:lnTo>
                      <a:pt x="27" y="1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3"/>
              <p:cNvSpPr>
                <a:spLocks noEditPoints="1"/>
              </p:cNvSpPr>
              <p:nvPr userDrawn="1"/>
            </p:nvSpPr>
            <p:spPr bwMode="auto">
              <a:xfrm>
                <a:off x="1731963" y="5834063"/>
                <a:ext cx="77788" cy="92075"/>
              </a:xfrm>
              <a:custGeom>
                <a:avLst/>
                <a:gdLst>
                  <a:gd name="T0" fmla="*/ 26 w 133"/>
                  <a:gd name="T1" fmla="*/ 84 h 157"/>
                  <a:gd name="T2" fmla="*/ 78 w 133"/>
                  <a:gd name="T3" fmla="*/ 136 h 157"/>
                  <a:gd name="T4" fmla="*/ 119 w 133"/>
                  <a:gd name="T5" fmla="*/ 128 h 157"/>
                  <a:gd name="T6" fmla="*/ 124 w 133"/>
                  <a:gd name="T7" fmla="*/ 147 h 157"/>
                  <a:gd name="T8" fmla="*/ 74 w 133"/>
                  <a:gd name="T9" fmla="*/ 157 h 157"/>
                  <a:gd name="T10" fmla="*/ 0 w 133"/>
                  <a:gd name="T11" fmla="*/ 81 h 157"/>
                  <a:gd name="T12" fmla="*/ 71 w 133"/>
                  <a:gd name="T13" fmla="*/ 0 h 157"/>
                  <a:gd name="T14" fmla="*/ 133 w 133"/>
                  <a:gd name="T15" fmla="*/ 71 h 157"/>
                  <a:gd name="T16" fmla="*/ 132 w 133"/>
                  <a:gd name="T17" fmla="*/ 84 h 157"/>
                  <a:gd name="T18" fmla="*/ 26 w 133"/>
                  <a:gd name="T19" fmla="*/ 84 h 157"/>
                  <a:gd name="T20" fmla="*/ 106 w 133"/>
                  <a:gd name="T21" fmla="*/ 64 h 157"/>
                  <a:gd name="T22" fmla="*/ 69 w 133"/>
                  <a:gd name="T23" fmla="*/ 20 h 157"/>
                  <a:gd name="T24" fmla="*/ 27 w 133"/>
                  <a:gd name="T25" fmla="*/ 64 h 157"/>
                  <a:gd name="T26" fmla="*/ 106 w 133"/>
                  <a:gd name="T27" fmla="*/ 64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157">
                    <a:moveTo>
                      <a:pt x="26" y="84"/>
                    </a:moveTo>
                    <a:cubicBezTo>
                      <a:pt x="27" y="120"/>
                      <a:pt x="50" y="136"/>
                      <a:pt x="78" y="136"/>
                    </a:cubicBezTo>
                    <a:cubicBezTo>
                      <a:pt x="97" y="136"/>
                      <a:pt x="109" y="132"/>
                      <a:pt x="119" y="128"/>
                    </a:cubicBezTo>
                    <a:cubicBezTo>
                      <a:pt x="124" y="147"/>
                      <a:pt x="124" y="147"/>
                      <a:pt x="124" y="147"/>
                    </a:cubicBezTo>
                    <a:cubicBezTo>
                      <a:pt x="114" y="152"/>
                      <a:pt x="98" y="157"/>
                      <a:pt x="74" y="157"/>
                    </a:cubicBezTo>
                    <a:cubicBezTo>
                      <a:pt x="28" y="157"/>
                      <a:pt x="0" y="126"/>
                      <a:pt x="0" y="81"/>
                    </a:cubicBezTo>
                    <a:cubicBezTo>
                      <a:pt x="0" y="36"/>
                      <a:pt x="27" y="0"/>
                      <a:pt x="71" y="0"/>
                    </a:cubicBezTo>
                    <a:cubicBezTo>
                      <a:pt x="120" y="0"/>
                      <a:pt x="133" y="43"/>
                      <a:pt x="133" y="71"/>
                    </a:cubicBezTo>
                    <a:cubicBezTo>
                      <a:pt x="133" y="76"/>
                      <a:pt x="132" y="81"/>
                      <a:pt x="132" y="84"/>
                    </a:cubicBezTo>
                    <a:lnTo>
                      <a:pt x="26" y="84"/>
                    </a:lnTo>
                    <a:close/>
                    <a:moveTo>
                      <a:pt x="106" y="64"/>
                    </a:moveTo>
                    <a:cubicBezTo>
                      <a:pt x="107" y="47"/>
                      <a:pt x="99" y="20"/>
                      <a:pt x="69" y="20"/>
                    </a:cubicBezTo>
                    <a:cubicBezTo>
                      <a:pt x="41" y="20"/>
                      <a:pt x="29" y="45"/>
                      <a:pt x="27" y="64"/>
                    </a:cubicBezTo>
                    <a:lnTo>
                      <a:pt x="106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4"/>
              <p:cNvSpPr>
                <a:spLocks/>
              </p:cNvSpPr>
              <p:nvPr userDrawn="1"/>
            </p:nvSpPr>
            <p:spPr bwMode="auto">
              <a:xfrm>
                <a:off x="1828800" y="5834063"/>
                <a:ext cx="42863" cy="90488"/>
              </a:xfrm>
              <a:custGeom>
                <a:avLst/>
                <a:gdLst>
                  <a:gd name="T0" fmla="*/ 2 w 76"/>
                  <a:gd name="T1" fmla="*/ 50 h 154"/>
                  <a:gd name="T2" fmla="*/ 0 w 76"/>
                  <a:gd name="T3" fmla="*/ 3 h 154"/>
                  <a:gd name="T4" fmla="*/ 24 w 76"/>
                  <a:gd name="T5" fmla="*/ 3 h 154"/>
                  <a:gd name="T6" fmla="*/ 25 w 76"/>
                  <a:gd name="T7" fmla="*/ 33 h 154"/>
                  <a:gd name="T8" fmla="*/ 26 w 76"/>
                  <a:gd name="T9" fmla="*/ 33 h 154"/>
                  <a:gd name="T10" fmla="*/ 68 w 76"/>
                  <a:gd name="T11" fmla="*/ 0 h 154"/>
                  <a:gd name="T12" fmla="*/ 76 w 76"/>
                  <a:gd name="T13" fmla="*/ 1 h 154"/>
                  <a:gd name="T14" fmla="*/ 76 w 76"/>
                  <a:gd name="T15" fmla="*/ 27 h 154"/>
                  <a:gd name="T16" fmla="*/ 66 w 76"/>
                  <a:gd name="T17" fmla="*/ 26 h 154"/>
                  <a:gd name="T18" fmla="*/ 30 w 76"/>
                  <a:gd name="T19" fmla="*/ 61 h 154"/>
                  <a:gd name="T20" fmla="*/ 29 w 76"/>
                  <a:gd name="T21" fmla="*/ 74 h 154"/>
                  <a:gd name="T22" fmla="*/ 29 w 76"/>
                  <a:gd name="T23" fmla="*/ 154 h 154"/>
                  <a:gd name="T24" fmla="*/ 2 w 76"/>
                  <a:gd name="T25" fmla="*/ 154 h 154"/>
                  <a:gd name="T26" fmla="*/ 2 w 76"/>
                  <a:gd name="T27" fmla="*/ 5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154">
                    <a:moveTo>
                      <a:pt x="2" y="50"/>
                    </a:moveTo>
                    <a:cubicBezTo>
                      <a:pt x="2" y="33"/>
                      <a:pt x="1" y="17"/>
                      <a:pt x="0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33" y="13"/>
                      <a:pt x="50" y="0"/>
                      <a:pt x="68" y="0"/>
                    </a:cubicBezTo>
                    <a:cubicBezTo>
                      <a:pt x="71" y="0"/>
                      <a:pt x="73" y="0"/>
                      <a:pt x="76" y="1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3" y="26"/>
                      <a:pt x="70" y="26"/>
                      <a:pt x="66" y="26"/>
                    </a:cubicBezTo>
                    <a:cubicBezTo>
                      <a:pt x="47" y="26"/>
                      <a:pt x="34" y="40"/>
                      <a:pt x="30" y="61"/>
                    </a:cubicBezTo>
                    <a:cubicBezTo>
                      <a:pt x="29" y="65"/>
                      <a:pt x="29" y="69"/>
                      <a:pt x="29" y="74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" y="154"/>
                      <a:pt x="2" y="154"/>
                      <a:pt x="2" y="154"/>
                    </a:cubicBezTo>
                    <a:lnTo>
                      <a:pt x="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5"/>
              <p:cNvSpPr>
                <a:spLocks/>
              </p:cNvSpPr>
              <p:nvPr userDrawn="1"/>
            </p:nvSpPr>
            <p:spPr bwMode="auto">
              <a:xfrm>
                <a:off x="1874838" y="5903913"/>
                <a:ext cx="20638" cy="22225"/>
              </a:xfrm>
              <a:custGeom>
                <a:avLst/>
                <a:gdLst>
                  <a:gd name="T0" fmla="*/ 18 w 37"/>
                  <a:gd name="T1" fmla="*/ 39 h 39"/>
                  <a:gd name="T2" fmla="*/ 0 w 37"/>
                  <a:gd name="T3" fmla="*/ 20 h 39"/>
                  <a:gd name="T4" fmla="*/ 19 w 37"/>
                  <a:gd name="T5" fmla="*/ 0 h 39"/>
                  <a:gd name="T6" fmla="*/ 37 w 37"/>
                  <a:gd name="T7" fmla="*/ 20 h 39"/>
                  <a:gd name="T8" fmla="*/ 18 w 37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9">
                    <a:moveTo>
                      <a:pt x="18" y="39"/>
                    </a:moveTo>
                    <a:cubicBezTo>
                      <a:pt x="8" y="39"/>
                      <a:pt x="0" y="31"/>
                      <a:pt x="0" y="20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30" y="0"/>
                      <a:pt x="37" y="8"/>
                      <a:pt x="37" y="20"/>
                    </a:cubicBezTo>
                    <a:cubicBezTo>
                      <a:pt x="37" y="31"/>
                      <a:pt x="30" y="39"/>
                      <a:pt x="18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6"/>
              <p:cNvSpPr>
                <a:spLocks/>
              </p:cNvSpPr>
              <p:nvPr userDrawn="1"/>
            </p:nvSpPr>
            <p:spPr bwMode="auto">
              <a:xfrm>
                <a:off x="1909763" y="5834063"/>
                <a:ext cx="68263" cy="92075"/>
              </a:xfrm>
              <a:custGeom>
                <a:avLst/>
                <a:gdLst>
                  <a:gd name="T0" fmla="*/ 118 w 119"/>
                  <a:gd name="T1" fmla="*/ 148 h 157"/>
                  <a:gd name="T2" fmla="*/ 75 w 119"/>
                  <a:gd name="T3" fmla="*/ 157 h 157"/>
                  <a:gd name="T4" fmla="*/ 0 w 119"/>
                  <a:gd name="T5" fmla="*/ 80 h 157"/>
                  <a:gd name="T6" fmla="*/ 81 w 119"/>
                  <a:gd name="T7" fmla="*/ 0 h 157"/>
                  <a:gd name="T8" fmla="*/ 119 w 119"/>
                  <a:gd name="T9" fmla="*/ 8 h 157"/>
                  <a:gd name="T10" fmla="*/ 112 w 119"/>
                  <a:gd name="T11" fmla="*/ 29 h 157"/>
                  <a:gd name="T12" fmla="*/ 81 w 119"/>
                  <a:gd name="T13" fmla="*/ 22 h 157"/>
                  <a:gd name="T14" fmla="*/ 28 w 119"/>
                  <a:gd name="T15" fmla="*/ 79 h 157"/>
                  <a:gd name="T16" fmla="*/ 80 w 119"/>
                  <a:gd name="T17" fmla="*/ 135 h 157"/>
                  <a:gd name="T18" fmla="*/ 113 w 119"/>
                  <a:gd name="T19" fmla="*/ 128 h 157"/>
                  <a:gd name="T20" fmla="*/ 118 w 119"/>
                  <a:gd name="T21" fmla="*/ 148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9" h="157">
                    <a:moveTo>
                      <a:pt x="118" y="148"/>
                    </a:moveTo>
                    <a:cubicBezTo>
                      <a:pt x="111" y="152"/>
                      <a:pt x="95" y="157"/>
                      <a:pt x="75" y="157"/>
                    </a:cubicBezTo>
                    <a:cubicBezTo>
                      <a:pt x="30" y="157"/>
                      <a:pt x="0" y="126"/>
                      <a:pt x="0" y="80"/>
                    </a:cubicBezTo>
                    <a:cubicBezTo>
                      <a:pt x="0" y="34"/>
                      <a:pt x="32" y="0"/>
                      <a:pt x="81" y="0"/>
                    </a:cubicBezTo>
                    <a:cubicBezTo>
                      <a:pt x="97" y="0"/>
                      <a:pt x="111" y="4"/>
                      <a:pt x="119" y="8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06" y="25"/>
                      <a:pt x="96" y="22"/>
                      <a:pt x="81" y="22"/>
                    </a:cubicBezTo>
                    <a:cubicBezTo>
                      <a:pt x="46" y="22"/>
                      <a:pt x="28" y="48"/>
                      <a:pt x="28" y="79"/>
                    </a:cubicBezTo>
                    <a:cubicBezTo>
                      <a:pt x="28" y="114"/>
                      <a:pt x="50" y="135"/>
                      <a:pt x="80" y="135"/>
                    </a:cubicBezTo>
                    <a:cubicBezTo>
                      <a:pt x="95" y="135"/>
                      <a:pt x="106" y="131"/>
                      <a:pt x="113" y="128"/>
                    </a:cubicBezTo>
                    <a:lnTo>
                      <a:pt x="118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17"/>
              <p:cNvSpPr>
                <a:spLocks noEditPoints="1"/>
              </p:cNvSpPr>
              <p:nvPr userDrawn="1"/>
            </p:nvSpPr>
            <p:spPr bwMode="auto">
              <a:xfrm>
                <a:off x="1989138" y="5834063"/>
                <a:ext cx="84138" cy="92075"/>
              </a:xfrm>
              <a:custGeom>
                <a:avLst/>
                <a:gdLst>
                  <a:gd name="T0" fmla="*/ 147 w 147"/>
                  <a:gd name="T1" fmla="*/ 77 h 157"/>
                  <a:gd name="T2" fmla="*/ 72 w 147"/>
                  <a:gd name="T3" fmla="*/ 157 h 157"/>
                  <a:gd name="T4" fmla="*/ 0 w 147"/>
                  <a:gd name="T5" fmla="*/ 80 h 157"/>
                  <a:gd name="T6" fmla="*/ 75 w 147"/>
                  <a:gd name="T7" fmla="*/ 0 h 157"/>
                  <a:gd name="T8" fmla="*/ 147 w 147"/>
                  <a:gd name="T9" fmla="*/ 77 h 157"/>
                  <a:gd name="T10" fmla="*/ 28 w 147"/>
                  <a:gd name="T11" fmla="*/ 79 h 157"/>
                  <a:gd name="T12" fmla="*/ 74 w 147"/>
                  <a:gd name="T13" fmla="*/ 137 h 157"/>
                  <a:gd name="T14" fmla="*/ 119 w 147"/>
                  <a:gd name="T15" fmla="*/ 78 h 157"/>
                  <a:gd name="T16" fmla="*/ 74 w 147"/>
                  <a:gd name="T17" fmla="*/ 21 h 157"/>
                  <a:gd name="T18" fmla="*/ 28 w 147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7" h="157">
                    <a:moveTo>
                      <a:pt x="147" y="77"/>
                    </a:moveTo>
                    <a:cubicBezTo>
                      <a:pt x="147" y="133"/>
                      <a:pt x="109" y="157"/>
                      <a:pt x="72" y="157"/>
                    </a:cubicBezTo>
                    <a:cubicBezTo>
                      <a:pt x="32" y="157"/>
                      <a:pt x="0" y="127"/>
                      <a:pt x="0" y="80"/>
                    </a:cubicBezTo>
                    <a:cubicBezTo>
                      <a:pt x="0" y="30"/>
                      <a:pt x="33" y="0"/>
                      <a:pt x="75" y="0"/>
                    </a:cubicBezTo>
                    <a:cubicBezTo>
                      <a:pt x="118" y="0"/>
                      <a:pt x="147" y="31"/>
                      <a:pt x="147" y="77"/>
                    </a:cubicBezTo>
                    <a:close/>
                    <a:moveTo>
                      <a:pt x="28" y="79"/>
                    </a:moveTo>
                    <a:cubicBezTo>
                      <a:pt x="28" y="112"/>
                      <a:pt x="47" y="137"/>
                      <a:pt x="74" y="137"/>
                    </a:cubicBezTo>
                    <a:cubicBezTo>
                      <a:pt x="100" y="137"/>
                      <a:pt x="119" y="112"/>
                      <a:pt x="119" y="78"/>
                    </a:cubicBezTo>
                    <a:cubicBezTo>
                      <a:pt x="119" y="53"/>
                      <a:pt x="106" y="21"/>
                      <a:pt x="74" y="21"/>
                    </a:cubicBezTo>
                    <a:cubicBezTo>
                      <a:pt x="42" y="21"/>
                      <a:pt x="28" y="50"/>
                      <a:pt x="2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18"/>
              <p:cNvSpPr>
                <a:spLocks/>
              </p:cNvSpPr>
              <p:nvPr userDrawn="1"/>
            </p:nvSpPr>
            <p:spPr bwMode="auto">
              <a:xfrm>
                <a:off x="2092325" y="5834063"/>
                <a:ext cx="125413" cy="90488"/>
              </a:xfrm>
              <a:custGeom>
                <a:avLst/>
                <a:gdLst>
                  <a:gd name="T0" fmla="*/ 2 w 216"/>
                  <a:gd name="T1" fmla="*/ 44 h 154"/>
                  <a:gd name="T2" fmla="*/ 0 w 216"/>
                  <a:gd name="T3" fmla="*/ 3 h 154"/>
                  <a:gd name="T4" fmla="*/ 24 w 216"/>
                  <a:gd name="T5" fmla="*/ 3 h 154"/>
                  <a:gd name="T6" fmla="*/ 26 w 216"/>
                  <a:gd name="T7" fmla="*/ 28 h 154"/>
                  <a:gd name="T8" fmla="*/ 26 w 216"/>
                  <a:gd name="T9" fmla="*/ 28 h 154"/>
                  <a:gd name="T10" fmla="*/ 74 w 216"/>
                  <a:gd name="T11" fmla="*/ 0 h 154"/>
                  <a:gd name="T12" fmla="*/ 116 w 216"/>
                  <a:gd name="T13" fmla="*/ 30 h 154"/>
                  <a:gd name="T14" fmla="*/ 117 w 216"/>
                  <a:gd name="T15" fmla="*/ 30 h 154"/>
                  <a:gd name="T16" fmla="*/ 134 w 216"/>
                  <a:gd name="T17" fmla="*/ 11 h 154"/>
                  <a:gd name="T18" fmla="*/ 167 w 216"/>
                  <a:gd name="T19" fmla="*/ 0 h 154"/>
                  <a:gd name="T20" fmla="*/ 216 w 216"/>
                  <a:gd name="T21" fmla="*/ 65 h 154"/>
                  <a:gd name="T22" fmla="*/ 216 w 216"/>
                  <a:gd name="T23" fmla="*/ 154 h 154"/>
                  <a:gd name="T24" fmla="*/ 189 w 216"/>
                  <a:gd name="T25" fmla="*/ 154 h 154"/>
                  <a:gd name="T26" fmla="*/ 189 w 216"/>
                  <a:gd name="T27" fmla="*/ 69 h 154"/>
                  <a:gd name="T28" fmla="*/ 157 w 216"/>
                  <a:gd name="T29" fmla="*/ 22 h 154"/>
                  <a:gd name="T30" fmla="*/ 125 w 216"/>
                  <a:gd name="T31" fmla="*/ 47 h 154"/>
                  <a:gd name="T32" fmla="*/ 122 w 216"/>
                  <a:gd name="T33" fmla="*/ 61 h 154"/>
                  <a:gd name="T34" fmla="*/ 122 w 216"/>
                  <a:gd name="T35" fmla="*/ 154 h 154"/>
                  <a:gd name="T36" fmla="*/ 96 w 216"/>
                  <a:gd name="T37" fmla="*/ 154 h 154"/>
                  <a:gd name="T38" fmla="*/ 96 w 216"/>
                  <a:gd name="T39" fmla="*/ 64 h 154"/>
                  <a:gd name="T40" fmla="*/ 64 w 216"/>
                  <a:gd name="T41" fmla="*/ 22 h 154"/>
                  <a:gd name="T42" fmla="*/ 30 w 216"/>
                  <a:gd name="T43" fmla="*/ 50 h 154"/>
                  <a:gd name="T44" fmla="*/ 28 w 216"/>
                  <a:gd name="T45" fmla="*/ 63 h 154"/>
                  <a:gd name="T46" fmla="*/ 28 w 216"/>
                  <a:gd name="T47" fmla="*/ 154 h 154"/>
                  <a:gd name="T48" fmla="*/ 2 w 216"/>
                  <a:gd name="T49" fmla="*/ 154 h 154"/>
                  <a:gd name="T50" fmla="*/ 2 w 216"/>
                  <a:gd name="T51" fmla="*/ 4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6" h="154">
                    <a:moveTo>
                      <a:pt x="2" y="44"/>
                    </a:moveTo>
                    <a:cubicBezTo>
                      <a:pt x="2" y="29"/>
                      <a:pt x="1" y="16"/>
                      <a:pt x="0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35" y="13"/>
                      <a:pt x="49" y="0"/>
                      <a:pt x="74" y="0"/>
                    </a:cubicBezTo>
                    <a:cubicBezTo>
                      <a:pt x="94" y="0"/>
                      <a:pt x="110" y="12"/>
                      <a:pt x="116" y="30"/>
                    </a:cubicBezTo>
                    <a:cubicBezTo>
                      <a:pt x="117" y="30"/>
                      <a:pt x="117" y="30"/>
                      <a:pt x="117" y="30"/>
                    </a:cubicBezTo>
                    <a:cubicBezTo>
                      <a:pt x="121" y="22"/>
                      <a:pt x="127" y="15"/>
                      <a:pt x="134" y="11"/>
                    </a:cubicBezTo>
                    <a:cubicBezTo>
                      <a:pt x="143" y="4"/>
                      <a:pt x="152" y="0"/>
                      <a:pt x="167" y="0"/>
                    </a:cubicBezTo>
                    <a:cubicBezTo>
                      <a:pt x="187" y="0"/>
                      <a:pt x="216" y="13"/>
                      <a:pt x="216" y="65"/>
                    </a:cubicBezTo>
                    <a:cubicBezTo>
                      <a:pt x="216" y="154"/>
                      <a:pt x="216" y="154"/>
                      <a:pt x="216" y="154"/>
                    </a:cubicBezTo>
                    <a:cubicBezTo>
                      <a:pt x="189" y="154"/>
                      <a:pt x="189" y="154"/>
                      <a:pt x="189" y="154"/>
                    </a:cubicBezTo>
                    <a:cubicBezTo>
                      <a:pt x="189" y="69"/>
                      <a:pt x="189" y="69"/>
                      <a:pt x="189" y="69"/>
                    </a:cubicBezTo>
                    <a:cubicBezTo>
                      <a:pt x="189" y="40"/>
                      <a:pt x="179" y="22"/>
                      <a:pt x="157" y="22"/>
                    </a:cubicBezTo>
                    <a:cubicBezTo>
                      <a:pt x="141" y="22"/>
                      <a:pt x="129" y="34"/>
                      <a:pt x="125" y="47"/>
                    </a:cubicBezTo>
                    <a:cubicBezTo>
                      <a:pt x="123" y="51"/>
                      <a:pt x="122" y="56"/>
                      <a:pt x="122" y="61"/>
                    </a:cubicBezTo>
                    <a:cubicBezTo>
                      <a:pt x="122" y="154"/>
                      <a:pt x="122" y="154"/>
                      <a:pt x="122" y="154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40"/>
                      <a:pt x="85" y="22"/>
                      <a:pt x="64" y="22"/>
                    </a:cubicBezTo>
                    <a:cubicBezTo>
                      <a:pt x="47" y="22"/>
                      <a:pt x="35" y="36"/>
                      <a:pt x="30" y="50"/>
                    </a:cubicBezTo>
                    <a:cubicBezTo>
                      <a:pt x="29" y="54"/>
                      <a:pt x="28" y="58"/>
                      <a:pt x="28" y="63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2" y="154"/>
                      <a:pt x="2" y="154"/>
                      <a:pt x="2" y="154"/>
                    </a:cubicBezTo>
                    <a:lnTo>
                      <a:pt x="2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4" name="Freeform 19"/>
            <p:cNvSpPr>
              <a:spLocks noChangeAspect="1" noEditPoints="1"/>
            </p:cNvSpPr>
            <p:nvPr userDrawn="1"/>
          </p:nvSpPr>
          <p:spPr bwMode="auto">
            <a:xfrm>
              <a:off x="644525" y="5741988"/>
              <a:ext cx="382588" cy="238125"/>
            </a:xfrm>
            <a:custGeom>
              <a:avLst/>
              <a:gdLst>
                <a:gd name="T0" fmla="*/ 294 w 662"/>
                <a:gd name="T1" fmla="*/ 151 h 408"/>
                <a:gd name="T2" fmla="*/ 250 w 662"/>
                <a:gd name="T3" fmla="*/ 151 h 408"/>
                <a:gd name="T4" fmla="*/ 146 w 662"/>
                <a:gd name="T5" fmla="*/ 408 h 408"/>
                <a:gd name="T6" fmla="*/ 201 w 662"/>
                <a:gd name="T7" fmla="*/ 408 h 408"/>
                <a:gd name="T8" fmla="*/ 272 w 662"/>
                <a:gd name="T9" fmla="*/ 233 h 408"/>
                <a:gd name="T10" fmla="*/ 326 w 662"/>
                <a:gd name="T11" fmla="*/ 368 h 408"/>
                <a:gd name="T12" fmla="*/ 326 w 662"/>
                <a:gd name="T13" fmla="*/ 368 h 408"/>
                <a:gd name="T14" fmla="*/ 361 w 662"/>
                <a:gd name="T15" fmla="*/ 391 h 408"/>
                <a:gd name="T16" fmla="*/ 361 w 662"/>
                <a:gd name="T17" fmla="*/ 391 h 408"/>
                <a:gd name="T18" fmla="*/ 387 w 662"/>
                <a:gd name="T19" fmla="*/ 381 h 408"/>
                <a:gd name="T20" fmla="*/ 294 w 662"/>
                <a:gd name="T21" fmla="*/ 151 h 408"/>
                <a:gd name="T22" fmla="*/ 272 w 662"/>
                <a:gd name="T23" fmla="*/ 119 h 408"/>
                <a:gd name="T24" fmla="*/ 310 w 662"/>
                <a:gd name="T25" fmla="*/ 145 h 408"/>
                <a:gd name="T26" fmla="*/ 398 w 662"/>
                <a:gd name="T27" fmla="*/ 363 h 408"/>
                <a:gd name="T28" fmla="*/ 425 w 662"/>
                <a:gd name="T29" fmla="*/ 295 h 408"/>
                <a:gd name="T30" fmla="*/ 357 w 662"/>
                <a:gd name="T31" fmla="*/ 126 h 408"/>
                <a:gd name="T32" fmla="*/ 272 w 662"/>
                <a:gd name="T33" fmla="*/ 68 h 408"/>
                <a:gd name="T34" fmla="*/ 187 w 662"/>
                <a:gd name="T35" fmla="*/ 126 h 408"/>
                <a:gd name="T36" fmla="*/ 73 w 662"/>
                <a:gd name="T37" fmla="*/ 408 h 408"/>
                <a:gd name="T38" fmla="*/ 128 w 662"/>
                <a:gd name="T39" fmla="*/ 408 h 408"/>
                <a:gd name="T40" fmla="*/ 234 w 662"/>
                <a:gd name="T41" fmla="*/ 145 h 408"/>
                <a:gd name="T42" fmla="*/ 272 w 662"/>
                <a:gd name="T43" fmla="*/ 119 h 408"/>
                <a:gd name="T44" fmla="*/ 272 w 662"/>
                <a:gd name="T45" fmla="*/ 51 h 408"/>
                <a:gd name="T46" fmla="*/ 373 w 662"/>
                <a:gd name="T47" fmla="*/ 119 h 408"/>
                <a:gd name="T48" fmla="*/ 434 w 662"/>
                <a:gd name="T49" fmla="*/ 272 h 408"/>
                <a:gd name="T50" fmla="*/ 462 w 662"/>
                <a:gd name="T51" fmla="*/ 204 h 408"/>
                <a:gd name="T52" fmla="*/ 420 w 662"/>
                <a:gd name="T53" fmla="*/ 100 h 408"/>
                <a:gd name="T54" fmla="*/ 272 w 662"/>
                <a:gd name="T55" fmla="*/ 0 h 408"/>
                <a:gd name="T56" fmla="*/ 124 w 662"/>
                <a:gd name="T57" fmla="*/ 100 h 408"/>
                <a:gd name="T58" fmla="*/ 0 w 662"/>
                <a:gd name="T59" fmla="*/ 408 h 408"/>
                <a:gd name="T60" fmla="*/ 55 w 662"/>
                <a:gd name="T61" fmla="*/ 408 h 408"/>
                <a:gd name="T62" fmla="*/ 171 w 662"/>
                <a:gd name="T63" fmla="*/ 119 h 408"/>
                <a:gd name="T64" fmla="*/ 272 w 662"/>
                <a:gd name="T65" fmla="*/ 51 h 408"/>
                <a:gd name="T66" fmla="*/ 552 w 662"/>
                <a:gd name="T67" fmla="*/ 26 h 408"/>
                <a:gd name="T68" fmla="*/ 411 w 662"/>
                <a:gd name="T69" fmla="*/ 374 h 408"/>
                <a:gd name="T70" fmla="*/ 361 w 662"/>
                <a:gd name="T71" fmla="*/ 408 h 408"/>
                <a:gd name="T72" fmla="*/ 450 w 662"/>
                <a:gd name="T73" fmla="*/ 408 h 408"/>
                <a:gd name="T74" fmla="*/ 529 w 662"/>
                <a:gd name="T75" fmla="*/ 355 h 408"/>
                <a:gd name="T76" fmla="*/ 662 w 662"/>
                <a:gd name="T77" fmla="*/ 26 h 408"/>
                <a:gd name="T78" fmla="*/ 552 w 662"/>
                <a:gd name="T79" fmla="*/ 2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2" h="408">
                  <a:moveTo>
                    <a:pt x="294" y="151"/>
                  </a:moveTo>
                  <a:cubicBezTo>
                    <a:pt x="286" y="131"/>
                    <a:pt x="258" y="131"/>
                    <a:pt x="250" y="151"/>
                  </a:cubicBezTo>
                  <a:cubicBezTo>
                    <a:pt x="146" y="408"/>
                    <a:pt x="146" y="408"/>
                    <a:pt x="146" y="408"/>
                  </a:cubicBezTo>
                  <a:cubicBezTo>
                    <a:pt x="201" y="408"/>
                    <a:pt x="201" y="408"/>
                    <a:pt x="201" y="408"/>
                  </a:cubicBezTo>
                  <a:cubicBezTo>
                    <a:pt x="272" y="233"/>
                    <a:pt x="272" y="233"/>
                    <a:pt x="272" y="233"/>
                  </a:cubicBezTo>
                  <a:cubicBezTo>
                    <a:pt x="326" y="368"/>
                    <a:pt x="326" y="368"/>
                    <a:pt x="326" y="368"/>
                  </a:cubicBezTo>
                  <a:cubicBezTo>
                    <a:pt x="326" y="368"/>
                    <a:pt x="326" y="368"/>
                    <a:pt x="326" y="368"/>
                  </a:cubicBezTo>
                  <a:cubicBezTo>
                    <a:pt x="332" y="382"/>
                    <a:pt x="346" y="391"/>
                    <a:pt x="361" y="391"/>
                  </a:cubicBezTo>
                  <a:cubicBezTo>
                    <a:pt x="361" y="391"/>
                    <a:pt x="361" y="391"/>
                    <a:pt x="361" y="391"/>
                  </a:cubicBezTo>
                  <a:cubicBezTo>
                    <a:pt x="371" y="391"/>
                    <a:pt x="380" y="387"/>
                    <a:pt x="387" y="381"/>
                  </a:cubicBezTo>
                  <a:lnTo>
                    <a:pt x="294" y="151"/>
                  </a:lnTo>
                  <a:close/>
                  <a:moveTo>
                    <a:pt x="272" y="119"/>
                  </a:moveTo>
                  <a:cubicBezTo>
                    <a:pt x="289" y="119"/>
                    <a:pt x="303" y="129"/>
                    <a:pt x="310" y="145"/>
                  </a:cubicBezTo>
                  <a:cubicBezTo>
                    <a:pt x="398" y="363"/>
                    <a:pt x="398" y="363"/>
                    <a:pt x="398" y="363"/>
                  </a:cubicBezTo>
                  <a:cubicBezTo>
                    <a:pt x="425" y="295"/>
                    <a:pt x="425" y="295"/>
                    <a:pt x="425" y="295"/>
                  </a:cubicBezTo>
                  <a:cubicBezTo>
                    <a:pt x="357" y="126"/>
                    <a:pt x="357" y="126"/>
                    <a:pt x="357" y="126"/>
                  </a:cubicBezTo>
                  <a:cubicBezTo>
                    <a:pt x="343" y="91"/>
                    <a:pt x="309" y="68"/>
                    <a:pt x="272" y="68"/>
                  </a:cubicBezTo>
                  <a:cubicBezTo>
                    <a:pt x="234" y="68"/>
                    <a:pt x="201" y="91"/>
                    <a:pt x="187" y="126"/>
                  </a:cubicBezTo>
                  <a:cubicBezTo>
                    <a:pt x="73" y="408"/>
                    <a:pt x="73" y="408"/>
                    <a:pt x="73" y="408"/>
                  </a:cubicBezTo>
                  <a:cubicBezTo>
                    <a:pt x="128" y="408"/>
                    <a:pt x="128" y="408"/>
                    <a:pt x="128" y="408"/>
                  </a:cubicBezTo>
                  <a:cubicBezTo>
                    <a:pt x="234" y="145"/>
                    <a:pt x="234" y="145"/>
                    <a:pt x="234" y="145"/>
                  </a:cubicBezTo>
                  <a:cubicBezTo>
                    <a:pt x="240" y="129"/>
                    <a:pt x="255" y="119"/>
                    <a:pt x="272" y="119"/>
                  </a:cubicBezTo>
                  <a:moveTo>
                    <a:pt x="272" y="51"/>
                  </a:moveTo>
                  <a:cubicBezTo>
                    <a:pt x="316" y="51"/>
                    <a:pt x="356" y="78"/>
                    <a:pt x="373" y="119"/>
                  </a:cubicBezTo>
                  <a:cubicBezTo>
                    <a:pt x="434" y="272"/>
                    <a:pt x="434" y="272"/>
                    <a:pt x="434" y="272"/>
                  </a:cubicBezTo>
                  <a:cubicBezTo>
                    <a:pt x="462" y="204"/>
                    <a:pt x="462" y="204"/>
                    <a:pt x="462" y="204"/>
                  </a:cubicBezTo>
                  <a:cubicBezTo>
                    <a:pt x="420" y="100"/>
                    <a:pt x="420" y="100"/>
                    <a:pt x="420" y="100"/>
                  </a:cubicBezTo>
                  <a:cubicBezTo>
                    <a:pt x="395" y="40"/>
                    <a:pt x="337" y="0"/>
                    <a:pt x="272" y="0"/>
                  </a:cubicBezTo>
                  <a:cubicBezTo>
                    <a:pt x="207" y="0"/>
                    <a:pt x="148" y="40"/>
                    <a:pt x="124" y="100"/>
                  </a:cubicBezTo>
                  <a:cubicBezTo>
                    <a:pt x="0" y="408"/>
                    <a:pt x="0" y="408"/>
                    <a:pt x="0" y="408"/>
                  </a:cubicBezTo>
                  <a:cubicBezTo>
                    <a:pt x="55" y="408"/>
                    <a:pt x="55" y="408"/>
                    <a:pt x="55" y="408"/>
                  </a:cubicBezTo>
                  <a:cubicBezTo>
                    <a:pt x="171" y="119"/>
                    <a:pt x="171" y="119"/>
                    <a:pt x="171" y="119"/>
                  </a:cubicBezTo>
                  <a:cubicBezTo>
                    <a:pt x="188" y="78"/>
                    <a:pt x="227" y="51"/>
                    <a:pt x="272" y="51"/>
                  </a:cubicBezTo>
                  <a:moveTo>
                    <a:pt x="552" y="26"/>
                  </a:moveTo>
                  <a:cubicBezTo>
                    <a:pt x="411" y="374"/>
                    <a:pt x="411" y="374"/>
                    <a:pt x="411" y="374"/>
                  </a:cubicBezTo>
                  <a:cubicBezTo>
                    <a:pt x="403" y="395"/>
                    <a:pt x="383" y="408"/>
                    <a:pt x="361" y="408"/>
                  </a:cubicBezTo>
                  <a:cubicBezTo>
                    <a:pt x="450" y="408"/>
                    <a:pt x="450" y="408"/>
                    <a:pt x="450" y="408"/>
                  </a:cubicBezTo>
                  <a:cubicBezTo>
                    <a:pt x="485" y="408"/>
                    <a:pt x="516" y="387"/>
                    <a:pt x="529" y="355"/>
                  </a:cubicBezTo>
                  <a:cubicBezTo>
                    <a:pt x="662" y="26"/>
                    <a:pt x="662" y="26"/>
                    <a:pt x="662" y="26"/>
                  </a:cubicBezTo>
                  <a:lnTo>
                    <a:pt x="55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Date Placeholder 3"/>
          <p:cNvSpPr txBox="1">
            <a:spLocks/>
          </p:cNvSpPr>
          <p:nvPr userDrawn="1"/>
        </p:nvSpPr>
        <p:spPr>
          <a:xfrm>
            <a:off x="10943435" y="6396040"/>
            <a:ext cx="61115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bson"/>
                <a:ea typeface="+mn-ea"/>
                <a:cs typeface="Gibso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443529F-39B2-7B45-9026-D56FF059A978}" type="slidenum">
              <a:rPr lang="en-US" sz="1200" smtClean="0">
                <a:solidFill>
                  <a:schemeClr val="accent4"/>
                </a:solidFill>
                <a:latin typeface="Arial"/>
                <a:cs typeface="Arial"/>
              </a:rPr>
              <a:t>‹#›</a:t>
            </a:fld>
            <a:endParaRPr lang="en-US" sz="1200" dirty="0">
              <a:solidFill>
                <a:schemeClr val="accent4"/>
              </a:solidFill>
              <a:latin typeface="Arial"/>
              <a:cs typeface="Arial"/>
            </a:endParaRPr>
          </a:p>
        </p:txBody>
      </p:sp>
      <p:sp>
        <p:nvSpPr>
          <p:cNvPr id="51" name="Date Placeholder 3"/>
          <p:cNvSpPr txBox="1">
            <a:spLocks/>
          </p:cNvSpPr>
          <p:nvPr userDrawn="1"/>
        </p:nvSpPr>
        <p:spPr>
          <a:xfrm>
            <a:off x="5546725" y="6406217"/>
            <a:ext cx="5400676" cy="29238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bson"/>
                <a:ea typeface="+mn-ea"/>
                <a:cs typeface="Gibso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© 20</a:t>
            </a:r>
            <a:r>
              <a:rPr lang="ru-RU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2</a:t>
            </a: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1 </a:t>
            </a:r>
            <a:r>
              <a:rPr lang="en-US" sz="700" kern="1200" spc="0" baseline="0" dirty="0" err="1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NetCracker</a:t>
            </a:r>
            <a:r>
              <a:rPr lang="en-US" sz="7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 Technology Corporation.</a:t>
            </a:r>
            <a:endParaRPr lang="ru-RU" sz="700" kern="1200" spc="0" baseline="0" dirty="0" smtClean="0">
              <a:solidFill>
                <a:schemeClr val="accent4"/>
              </a:solidFill>
              <a:effectLst/>
              <a:latin typeface="+mn-lt"/>
              <a:ea typeface="+mn-ea"/>
              <a:cs typeface="Gibson"/>
            </a:endParaRPr>
          </a:p>
          <a:p>
            <a:pPr algn="l">
              <a:spcBef>
                <a:spcPts val="100"/>
              </a:spcBef>
              <a:spcAft>
                <a:spcPts val="0"/>
              </a:spcAft>
            </a:pPr>
            <a:r>
              <a:rPr lang="en-US" sz="600" kern="1200" spc="0" baseline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NETCRACKER CONFIDENTIAL AND PROPRIETARY. </a:t>
            </a:r>
            <a:r>
              <a:rPr lang="en-US" sz="600" kern="1200" spc="0" dirty="0" smtClean="0">
                <a:solidFill>
                  <a:schemeClr val="accent4"/>
                </a:solidFill>
                <a:effectLst/>
                <a:latin typeface="+mn-lt"/>
                <a:ea typeface="+mn-ea"/>
                <a:cs typeface="Gibson"/>
              </a:rPr>
              <a:t>This document contains proprietary and confidential information that may not be reproduced or disclosed to individuals that do not have a need to know. Disclose and distribute solely to those individuals that have a need to know.</a:t>
            </a:r>
            <a:endParaRPr lang="en-US" sz="600" kern="1200" spc="0" dirty="0">
              <a:solidFill>
                <a:schemeClr val="accent4"/>
              </a:solidFill>
              <a:effectLst/>
              <a:latin typeface="+mn-lt"/>
              <a:ea typeface="+mn-ea"/>
              <a:cs typeface="Gibson"/>
            </a:endParaRPr>
          </a:p>
        </p:txBody>
      </p:sp>
    </p:spTree>
    <p:extLst>
      <p:ext uri="{BB962C8B-B14F-4D97-AF65-F5344CB8AC3E}">
        <p14:creationId xmlns:p14="http://schemas.microsoft.com/office/powerpoint/2010/main" val="4035310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b="0" i="0" kern="1200" baseline="0">
          <a:solidFill>
            <a:schemeClr val="tx2"/>
          </a:solidFill>
          <a:latin typeface="+mj-lt"/>
          <a:ea typeface="+mj-ea"/>
          <a:cs typeface="Gibson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accent6">
              <a:lumMod val="50000"/>
            </a:schemeClr>
          </a:solidFill>
          <a:latin typeface="+mn-lt"/>
          <a:ea typeface="+mn-ea"/>
          <a:cs typeface="Gibson"/>
        </a:defRPr>
      </a:lvl1pPr>
      <a:lvl2pPr marL="502920" indent="-228600" algn="l" defTabSz="914400" rtl="0" eaLnBrk="1" latinLnBrk="0" hangingPunct="1">
        <a:lnSpc>
          <a:spcPct val="101000"/>
        </a:lnSpc>
        <a:spcBef>
          <a:spcPts val="500"/>
        </a:spcBef>
        <a:spcAft>
          <a:spcPts val="0"/>
        </a:spcAft>
        <a:buFont typeface="Arial"/>
        <a:buChar char="•"/>
        <a:defRPr sz="1600" kern="1200">
          <a:solidFill>
            <a:schemeClr val="accent6">
              <a:lumMod val="50000"/>
            </a:schemeClr>
          </a:solidFill>
          <a:latin typeface="+mn-lt"/>
          <a:ea typeface="+mn-ea"/>
          <a:cs typeface="Gibson"/>
        </a:defRPr>
      </a:lvl2pPr>
      <a:lvl3pPr marL="777240" indent="-228600" algn="l" defTabSz="914400" rtl="0" eaLnBrk="1" latinLnBrk="0" hangingPunct="1">
        <a:lnSpc>
          <a:spcPct val="102000"/>
        </a:lnSpc>
        <a:spcBef>
          <a:spcPts val="500"/>
        </a:spcBef>
        <a:spcAft>
          <a:spcPts val="0"/>
        </a:spcAft>
        <a:buFont typeface="Arial"/>
        <a:buChar char="•"/>
        <a:defRPr sz="1400" kern="1200">
          <a:solidFill>
            <a:schemeClr val="accent6">
              <a:lumMod val="50000"/>
            </a:schemeClr>
          </a:solidFill>
          <a:latin typeface="+mn-lt"/>
          <a:ea typeface="+mn-ea"/>
          <a:cs typeface="Gibson"/>
        </a:defRPr>
      </a:lvl3pPr>
      <a:lvl4pPr marL="1051560" indent="-228600" algn="l" defTabSz="914400" rtl="0" eaLnBrk="1" latinLnBrk="0" hangingPunct="1">
        <a:lnSpc>
          <a:spcPct val="102000"/>
        </a:lnSpc>
        <a:spcBef>
          <a:spcPts val="500"/>
        </a:spcBef>
        <a:spcAft>
          <a:spcPts val="0"/>
        </a:spcAft>
        <a:buFont typeface="Arial"/>
        <a:buChar char="•"/>
        <a:defRPr sz="1200" kern="1200">
          <a:solidFill>
            <a:schemeClr val="accent6">
              <a:lumMod val="50000"/>
            </a:schemeClr>
          </a:solidFill>
          <a:latin typeface="+mn-lt"/>
          <a:ea typeface="+mn-ea"/>
          <a:cs typeface="Gibson"/>
        </a:defRPr>
      </a:lvl4pPr>
      <a:lvl5pPr marL="1280160" indent="-228600" algn="l" defTabSz="914400" rtl="0" eaLnBrk="1" latinLnBrk="0" hangingPunct="1">
        <a:lnSpc>
          <a:spcPct val="102000"/>
        </a:lnSpc>
        <a:spcBef>
          <a:spcPts val="500"/>
        </a:spcBef>
        <a:spcAft>
          <a:spcPts val="0"/>
        </a:spcAft>
        <a:buFont typeface="Lucida Grande"/>
        <a:buChar char="-"/>
        <a:defRPr sz="1200" kern="1200">
          <a:solidFill>
            <a:schemeClr val="accent6">
              <a:lumMod val="50000"/>
            </a:schemeClr>
          </a:solidFill>
          <a:latin typeface="+mn-lt"/>
          <a:ea typeface="+mn-ea"/>
          <a:cs typeface="Gibson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0">
          <p15:clr>
            <a:srgbClr val="F26B43"/>
          </p15:clr>
        </p15:guide>
        <p15:guide id="4" orient="horz" pos="3743">
          <p15:clr>
            <a:srgbClr val="A4A3A4"/>
          </p15:clr>
        </p15:guide>
        <p15:guide id="5" orient="horz" pos="3821">
          <p15:clr>
            <a:srgbClr val="F26B43"/>
          </p15:clr>
        </p15:guide>
        <p15:guide id="6" orient="horz" pos="3903">
          <p15:clr>
            <a:srgbClr val="A4A3A4"/>
          </p15:clr>
        </p15:guide>
        <p15:guide id="7" orient="horz" pos="417">
          <p15:clr>
            <a:srgbClr val="F26B43"/>
          </p15:clr>
        </p15:guide>
        <p15:guide id="8" orient="horz" pos="723">
          <p15:clr>
            <a:srgbClr val="A4A3A4"/>
          </p15:clr>
        </p15:guide>
        <p15:guide id="9" orient="horz" pos="801">
          <p15:clr>
            <a:srgbClr val="A4A3A4"/>
          </p15:clr>
        </p15:guide>
        <p15:guide id="10" orient="horz" pos="1107">
          <p15:clr>
            <a:srgbClr val="A4A3A4"/>
          </p15:clr>
        </p15:guide>
        <p15:guide id="11" orient="horz" pos="1190">
          <p15:clr>
            <a:srgbClr val="A4A3A4"/>
          </p15:clr>
        </p15:guide>
        <p15:guide id="12" orient="horz" pos="1496">
          <p15:clr>
            <a:srgbClr val="A4A3A4"/>
          </p15:clr>
        </p15:guide>
        <p15:guide id="13" orient="horz" pos="1578">
          <p15:clr>
            <a:srgbClr val="A4A3A4"/>
          </p15:clr>
        </p15:guide>
        <p15:guide id="14" orient="horz" pos="1884">
          <p15:clr>
            <a:srgbClr val="A4A3A4"/>
          </p15:clr>
        </p15:guide>
        <p15:guide id="15" orient="horz" pos="1964">
          <p15:clr>
            <a:srgbClr val="A4A3A4"/>
          </p15:clr>
        </p15:guide>
        <p15:guide id="16" orient="horz" pos="2271">
          <p15:clr>
            <a:srgbClr val="A4A3A4"/>
          </p15:clr>
        </p15:guide>
        <p15:guide id="17" orient="horz" pos="3129">
          <p15:clr>
            <a:srgbClr val="A4A3A4"/>
          </p15:clr>
        </p15:guide>
        <p15:guide id="18" orient="horz" pos="2663">
          <p15:clr>
            <a:srgbClr val="A4A3A4"/>
          </p15:clr>
        </p15:guide>
        <p15:guide id="19" orient="horz" pos="2741">
          <p15:clr>
            <a:srgbClr val="A4A3A4"/>
          </p15:clr>
        </p15:guide>
        <p15:guide id="20" orient="horz" pos="3047">
          <p15:clr>
            <a:srgbClr val="A4A3A4"/>
          </p15:clr>
        </p15:guide>
        <p15:guide id="21" orient="horz" pos="2352">
          <p15:clr>
            <a:srgbClr val="A4A3A4"/>
          </p15:clr>
        </p15:guide>
        <p15:guide id="22" orient="horz" pos="3435">
          <p15:clr>
            <a:srgbClr val="A4A3A4"/>
          </p15:clr>
        </p15:guide>
        <p15:guide id="23" orient="horz" pos="3516">
          <p15:clr>
            <a:srgbClr val="A4A3A4"/>
          </p15:clr>
        </p15:guide>
        <p15:guide id="24" pos="3881">
          <p15:clr>
            <a:srgbClr val="A4A3A4"/>
          </p15:clr>
        </p15:guide>
        <p15:guide id="25" pos="6896">
          <p15:clr>
            <a:srgbClr val="F26B43"/>
          </p15:clr>
        </p15:guide>
        <p15:guide id="26" pos="2717">
          <p15:clr>
            <a:srgbClr val="A4A3A4"/>
          </p15:clr>
        </p15:guide>
        <p15:guide id="27" pos="2636">
          <p15:clr>
            <a:srgbClr val="A4A3A4"/>
          </p15:clr>
        </p15:guide>
        <p15:guide id="28" pos="3800">
          <p15:clr>
            <a:srgbClr val="A4A3A4"/>
          </p15:clr>
        </p15:guide>
        <p15:guide id="29" pos="5432">
          <p15:clr>
            <a:srgbClr val="A4A3A4"/>
          </p15:clr>
        </p15:guide>
        <p15:guide id="30" pos="5351">
          <p15:clr>
            <a:srgbClr val="A4A3A4"/>
          </p15:clr>
        </p15:guide>
        <p15:guide id="31" pos="2330">
          <p15:clr>
            <a:srgbClr val="A4A3A4"/>
          </p15:clr>
        </p15:guide>
        <p15:guide id="32" pos="3494">
          <p15:clr>
            <a:srgbClr val="A4A3A4"/>
          </p15:clr>
        </p15:guide>
        <p15:guide id="33" pos="1085">
          <p15:clr>
            <a:srgbClr val="A4A3A4"/>
          </p15:clr>
        </p15:guide>
        <p15:guide id="34" pos="6596">
          <p15:clr>
            <a:srgbClr val="A4A3A4"/>
          </p15:clr>
        </p15:guide>
        <p15:guide id="35" pos="3024">
          <p15:clr>
            <a:srgbClr val="A4A3A4"/>
          </p15:clr>
        </p15:guide>
        <p15:guide id="36" pos="4656">
          <p15:clr>
            <a:srgbClr val="A4A3A4"/>
          </p15:clr>
        </p15:guide>
        <p15:guide id="37" pos="4188">
          <p15:clr>
            <a:srgbClr val="A4A3A4"/>
          </p15:clr>
        </p15:guide>
        <p15:guide id="38" pos="6513">
          <p15:clr>
            <a:srgbClr val="A4A3A4"/>
          </p15:clr>
        </p15:guide>
        <p15:guide id="39" pos="3105">
          <p15:clr>
            <a:srgbClr val="A4A3A4"/>
          </p15:clr>
        </p15:guide>
        <p15:guide id="40" pos="4268">
          <p15:clr>
            <a:srgbClr val="A4A3A4"/>
          </p15:clr>
        </p15:guide>
        <p15:guide id="41" pos="4574">
          <p15:clr>
            <a:srgbClr val="A4A3A4"/>
          </p15:clr>
        </p15:guide>
        <p15:guide id="42" pos="2247">
          <p15:clr>
            <a:srgbClr val="A4A3A4"/>
          </p15:clr>
        </p15:guide>
        <p15:guide id="43" pos="1941">
          <p15:clr>
            <a:srgbClr val="A4A3A4"/>
          </p15:clr>
        </p15:guide>
        <p15:guide id="44" pos="1859">
          <p15:clr>
            <a:srgbClr val="A4A3A4"/>
          </p15:clr>
        </p15:guide>
        <p15:guide id="45" pos="1472">
          <p15:clr>
            <a:srgbClr val="A4A3A4"/>
          </p15:clr>
        </p15:guide>
        <p15:guide id="46" pos="1549">
          <p15:clr>
            <a:srgbClr val="A4A3A4"/>
          </p15:clr>
        </p15:guide>
        <p15:guide id="47" pos="1167">
          <p15:clr>
            <a:srgbClr val="A4A3A4"/>
          </p15:clr>
        </p15:guide>
        <p15:guide id="48" pos="782">
          <p15:clr>
            <a:srgbClr val="F26B43"/>
          </p15:clr>
        </p15:guide>
        <p15:guide id="49" pos="4962">
          <p15:clr>
            <a:srgbClr val="A4A3A4"/>
          </p15:clr>
        </p15:guide>
        <p15:guide id="50" pos="5044">
          <p15:clr>
            <a:srgbClr val="A4A3A4"/>
          </p15:clr>
        </p15:guide>
        <p15:guide id="51" pos="5739">
          <p15:clr>
            <a:srgbClr val="A4A3A4"/>
          </p15:clr>
        </p15:guide>
        <p15:guide id="52" pos="5820">
          <p15:clr>
            <a:srgbClr val="A4A3A4"/>
          </p15:clr>
        </p15:guide>
        <p15:guide id="53" pos="6126">
          <p15:clr>
            <a:srgbClr val="A4A3A4"/>
          </p15:clr>
        </p15:guide>
        <p15:guide id="54" pos="6207">
          <p15:clr>
            <a:srgbClr val="A4A3A4"/>
          </p15:clr>
        </p15:guide>
        <p15:guide id="55" pos="3411">
          <p15:clr>
            <a:srgbClr val="A4A3A4"/>
          </p15:clr>
        </p15:guide>
        <p15:guide id="56" pos="405">
          <p15:clr>
            <a:srgbClr val="000000"/>
          </p15:clr>
        </p15:guide>
        <p15:guide id="57" pos="7275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86001"/>
            <a:ext cx="12192000" cy="391001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47095" y="2261562"/>
            <a:ext cx="12192000" cy="3910011"/>
          </a:xfrm>
          <a:prstGeom prst="rect">
            <a:avLst/>
          </a:prstGeom>
          <a:solidFill>
            <a:schemeClr val="bg2">
              <a:alpha val="5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Solution </a:t>
            </a:r>
            <a:r>
              <a:rPr lang="en-US" dirty="0" smtClean="0"/>
              <a:t>Architecture</a:t>
            </a:r>
            <a:endParaRPr lang="fr-FR" dirty="0"/>
          </a:p>
        </p:txBody>
      </p:sp>
      <p:sp>
        <p:nvSpPr>
          <p:cNvPr id="50" name="Rectangle 49"/>
          <p:cNvSpPr/>
          <p:nvPr/>
        </p:nvSpPr>
        <p:spPr>
          <a:xfrm>
            <a:off x="1241403" y="1832962"/>
            <a:ext cx="3062249" cy="405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487363" y="1976045"/>
            <a:ext cx="3062249" cy="405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1241403" y="1271940"/>
            <a:ext cx="3062249" cy="502511"/>
          </a:xfrm>
          <a:prstGeom prst="roundRect">
            <a:avLst>
              <a:gd name="adj" fmla="val 13376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</a:t>
            </a:r>
            <a:r>
              <a:rPr kumimoji="0" lang="en-GB" sz="20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Layer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241403" y="5892800"/>
            <a:ext cx="3062249" cy="139919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1587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E79A0"/>
              </a:buClr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18314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879278" y="1816885"/>
            <a:ext cx="3062249" cy="405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Rectangle 9"/>
          <p:cNvSpPr>
            <a:spLocks noChangeArrowheads="1"/>
          </p:cNvSpPr>
          <p:nvPr/>
        </p:nvSpPr>
        <p:spPr bwMode="auto">
          <a:xfrm>
            <a:off x="4860296" y="1271940"/>
            <a:ext cx="3062249" cy="502511"/>
          </a:xfrm>
          <a:prstGeom prst="roundRect">
            <a:avLst>
              <a:gd name="adj" fmla="val 11784"/>
            </a:avLst>
          </a:prstGeom>
          <a:solidFill>
            <a:schemeClr val="accent1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 Layer</a:t>
            </a:r>
            <a:endParaRPr kumimoji="0" lang="uk-UA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860296" y="5892800"/>
            <a:ext cx="3062249" cy="1399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1587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E79A0"/>
              </a:buClr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18314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Rectangle 9"/>
          <p:cNvSpPr>
            <a:spLocks noChangeArrowheads="1"/>
          </p:cNvSpPr>
          <p:nvPr/>
        </p:nvSpPr>
        <p:spPr bwMode="auto">
          <a:xfrm>
            <a:off x="8479188" y="1271940"/>
            <a:ext cx="3062249" cy="502511"/>
          </a:xfrm>
          <a:prstGeom prst="roundRect">
            <a:avLst>
              <a:gd name="adj" fmla="val 10191"/>
            </a:avLst>
          </a:prstGeom>
          <a:solidFill>
            <a:schemeClr val="accent1">
              <a:lumMod val="75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 Layer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8479188" y="5892800"/>
            <a:ext cx="3062249" cy="139919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8314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655188" y="3507609"/>
            <a:ext cx="1828368" cy="664500"/>
            <a:chOff x="1847862" y="1859825"/>
            <a:chExt cx="1828368" cy="664500"/>
          </a:xfrm>
        </p:grpSpPr>
        <p:cxnSp>
          <p:nvCxnSpPr>
            <p:cNvPr id="38" name="Straight Connector 37"/>
            <p:cNvCxnSpPr>
              <a:stCxn id="120" idx="1"/>
            </p:cNvCxnSpPr>
            <p:nvPr/>
          </p:nvCxnSpPr>
          <p:spPr>
            <a:xfrm flipH="1">
              <a:off x="1847862" y="2195554"/>
              <a:ext cx="1828368" cy="10813"/>
            </a:xfrm>
            <a:prstGeom prst="lin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41" name="Oval 40"/>
            <p:cNvSpPr/>
            <p:nvPr/>
          </p:nvSpPr>
          <p:spPr>
            <a:xfrm rot="5400000">
              <a:off x="2408403" y="1859825"/>
              <a:ext cx="664500" cy="6645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>
            <a:off x="4395175" y="3698623"/>
            <a:ext cx="388104" cy="299357"/>
            <a:chOff x="6770688" y="2192338"/>
            <a:chExt cx="465138" cy="358775"/>
          </a:xfrm>
        </p:grpSpPr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6956425" y="2203451"/>
              <a:ext cx="269875" cy="339725"/>
            </a:xfrm>
            <a:custGeom>
              <a:avLst/>
              <a:gdLst>
                <a:gd name="T0" fmla="*/ 1532 w 1532"/>
                <a:gd name="T1" fmla="*/ 963 h 1925"/>
                <a:gd name="T2" fmla="*/ 1488 w 1532"/>
                <a:gd name="T3" fmla="*/ 1067 h 1925"/>
                <a:gd name="T4" fmla="*/ 654 w 1532"/>
                <a:gd name="T5" fmla="*/ 1889 h 1925"/>
                <a:gd name="T6" fmla="*/ 511 w 1532"/>
                <a:gd name="T7" fmla="*/ 1905 h 1925"/>
                <a:gd name="T8" fmla="*/ 457 w 1532"/>
                <a:gd name="T9" fmla="*/ 1822 h 1925"/>
                <a:gd name="T10" fmla="*/ 457 w 1532"/>
                <a:gd name="T11" fmla="*/ 1406 h 1925"/>
                <a:gd name="T12" fmla="*/ 0 w 1532"/>
                <a:gd name="T13" fmla="*/ 1406 h 1925"/>
                <a:gd name="T14" fmla="*/ 0 w 1532"/>
                <a:gd name="T15" fmla="*/ 519 h 1925"/>
                <a:gd name="T16" fmla="*/ 457 w 1532"/>
                <a:gd name="T17" fmla="*/ 519 h 1925"/>
                <a:gd name="T18" fmla="*/ 457 w 1532"/>
                <a:gd name="T19" fmla="*/ 103 h 1925"/>
                <a:gd name="T20" fmla="*/ 511 w 1532"/>
                <a:gd name="T21" fmla="*/ 20 h 1925"/>
                <a:gd name="T22" fmla="*/ 654 w 1532"/>
                <a:gd name="T23" fmla="*/ 36 h 1925"/>
                <a:gd name="T24" fmla="*/ 1488 w 1532"/>
                <a:gd name="T25" fmla="*/ 858 h 1925"/>
                <a:gd name="T26" fmla="*/ 1532 w 1532"/>
                <a:gd name="T27" fmla="*/ 963 h 1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32" h="1925">
                  <a:moveTo>
                    <a:pt x="1532" y="963"/>
                  </a:moveTo>
                  <a:cubicBezTo>
                    <a:pt x="1532" y="1000"/>
                    <a:pt x="1517" y="1038"/>
                    <a:pt x="1488" y="1067"/>
                  </a:cubicBezTo>
                  <a:cubicBezTo>
                    <a:pt x="654" y="1889"/>
                    <a:pt x="654" y="1889"/>
                    <a:pt x="654" y="1889"/>
                  </a:cubicBezTo>
                  <a:cubicBezTo>
                    <a:pt x="624" y="1919"/>
                    <a:pt x="561" y="1925"/>
                    <a:pt x="511" y="1905"/>
                  </a:cubicBezTo>
                  <a:cubicBezTo>
                    <a:pt x="487" y="1896"/>
                    <a:pt x="457" y="1872"/>
                    <a:pt x="457" y="1822"/>
                  </a:cubicBezTo>
                  <a:cubicBezTo>
                    <a:pt x="457" y="1406"/>
                    <a:pt x="457" y="1406"/>
                    <a:pt x="457" y="1406"/>
                  </a:cubicBezTo>
                  <a:cubicBezTo>
                    <a:pt x="0" y="1406"/>
                    <a:pt x="0" y="1406"/>
                    <a:pt x="0" y="1406"/>
                  </a:cubicBezTo>
                  <a:cubicBezTo>
                    <a:pt x="0" y="519"/>
                    <a:pt x="0" y="519"/>
                    <a:pt x="0" y="519"/>
                  </a:cubicBezTo>
                  <a:cubicBezTo>
                    <a:pt x="457" y="519"/>
                    <a:pt x="457" y="519"/>
                    <a:pt x="457" y="519"/>
                  </a:cubicBezTo>
                  <a:cubicBezTo>
                    <a:pt x="457" y="103"/>
                    <a:pt x="457" y="103"/>
                    <a:pt x="457" y="103"/>
                  </a:cubicBezTo>
                  <a:cubicBezTo>
                    <a:pt x="457" y="53"/>
                    <a:pt x="487" y="30"/>
                    <a:pt x="511" y="20"/>
                  </a:cubicBezTo>
                  <a:cubicBezTo>
                    <a:pt x="561" y="0"/>
                    <a:pt x="624" y="7"/>
                    <a:pt x="654" y="36"/>
                  </a:cubicBezTo>
                  <a:cubicBezTo>
                    <a:pt x="1488" y="858"/>
                    <a:pt x="1488" y="858"/>
                    <a:pt x="1488" y="858"/>
                  </a:cubicBezTo>
                  <a:cubicBezTo>
                    <a:pt x="1517" y="887"/>
                    <a:pt x="1532" y="925"/>
                    <a:pt x="1532" y="963"/>
                  </a:cubicBezTo>
                  <a:close/>
                </a:path>
              </a:pathLst>
            </a:custGeom>
            <a:solidFill>
              <a:srgbClr val="F8B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0A0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6770688" y="2192338"/>
              <a:ext cx="465138" cy="358775"/>
            </a:xfrm>
            <a:custGeom>
              <a:avLst/>
              <a:gdLst>
                <a:gd name="T0" fmla="*/ 54 w 2634"/>
                <a:gd name="T1" fmla="*/ 229 h 2030"/>
                <a:gd name="T2" fmla="*/ 1340 w 2634"/>
                <a:gd name="T3" fmla="*/ 282 h 2030"/>
                <a:gd name="T4" fmla="*/ 54 w 2634"/>
                <a:gd name="T5" fmla="*/ 336 h 2030"/>
                <a:gd name="T6" fmla="*/ 807 w 2634"/>
                <a:gd name="T7" fmla="*/ 524 h 2030"/>
                <a:gd name="T8" fmla="*/ 0 w 2634"/>
                <a:gd name="T9" fmla="*/ 578 h 2030"/>
                <a:gd name="T10" fmla="*/ 807 w 2634"/>
                <a:gd name="T11" fmla="*/ 632 h 2030"/>
                <a:gd name="T12" fmla="*/ 807 w 2634"/>
                <a:gd name="T13" fmla="*/ 524 h 2030"/>
                <a:gd name="T14" fmla="*/ 54 w 2634"/>
                <a:gd name="T15" fmla="*/ 820 h 2030"/>
                <a:gd name="T16" fmla="*/ 54 w 2634"/>
                <a:gd name="T17" fmla="*/ 927 h 2030"/>
                <a:gd name="T18" fmla="*/ 860 w 2634"/>
                <a:gd name="T19" fmla="*/ 874 h 2030"/>
                <a:gd name="T20" fmla="*/ 807 w 2634"/>
                <a:gd name="T21" fmla="*/ 1116 h 2030"/>
                <a:gd name="T22" fmla="*/ 0 w 2634"/>
                <a:gd name="T23" fmla="*/ 1169 h 2030"/>
                <a:gd name="T24" fmla="*/ 807 w 2634"/>
                <a:gd name="T25" fmla="*/ 1223 h 2030"/>
                <a:gd name="T26" fmla="*/ 807 w 2634"/>
                <a:gd name="T27" fmla="*/ 1116 h 2030"/>
                <a:gd name="T28" fmla="*/ 54 w 2634"/>
                <a:gd name="T29" fmla="*/ 1411 h 2030"/>
                <a:gd name="T30" fmla="*/ 54 w 2634"/>
                <a:gd name="T31" fmla="*/ 1519 h 2030"/>
                <a:gd name="T32" fmla="*/ 860 w 2634"/>
                <a:gd name="T33" fmla="*/ 1465 h 2030"/>
                <a:gd name="T34" fmla="*/ 1286 w 2634"/>
                <a:gd name="T35" fmla="*/ 1707 h 2030"/>
                <a:gd name="T36" fmla="*/ 0 w 2634"/>
                <a:gd name="T37" fmla="*/ 1761 h 2030"/>
                <a:gd name="T38" fmla="*/ 1286 w 2634"/>
                <a:gd name="T39" fmla="*/ 1815 h 2030"/>
                <a:gd name="T40" fmla="*/ 1286 w 2634"/>
                <a:gd name="T41" fmla="*/ 1707 h 2030"/>
                <a:gd name="T42" fmla="*/ 2575 w 2634"/>
                <a:gd name="T43" fmla="*/ 1164 h 2030"/>
                <a:gd name="T44" fmla="*/ 1620 w 2634"/>
                <a:gd name="T45" fmla="*/ 2030 h 2030"/>
                <a:gd name="T46" fmla="*/ 1452 w 2634"/>
                <a:gd name="T47" fmla="*/ 1881 h 2030"/>
                <a:gd name="T48" fmla="*/ 995 w 2634"/>
                <a:gd name="T49" fmla="*/ 1519 h 2030"/>
                <a:gd name="T50" fmla="*/ 1452 w 2634"/>
                <a:gd name="T51" fmla="*/ 524 h 2030"/>
                <a:gd name="T52" fmla="*/ 1539 w 2634"/>
                <a:gd name="T53" fmla="*/ 29 h 2030"/>
                <a:gd name="T54" fmla="*/ 2575 w 2634"/>
                <a:gd name="T55" fmla="*/ 879 h 2030"/>
                <a:gd name="T56" fmla="*/ 2527 w 2634"/>
                <a:gd name="T57" fmla="*/ 1021 h 2030"/>
                <a:gd name="T58" fmla="*/ 1665 w 2634"/>
                <a:gd name="T59" fmla="*/ 134 h 2030"/>
                <a:gd name="T60" fmla="*/ 1559 w 2634"/>
                <a:gd name="T61" fmla="*/ 162 h 2030"/>
                <a:gd name="T62" fmla="*/ 1102 w 2634"/>
                <a:gd name="T63" fmla="*/ 632 h 2030"/>
                <a:gd name="T64" fmla="*/ 1559 w 2634"/>
                <a:gd name="T65" fmla="*/ 1411 h 2030"/>
                <a:gd name="T66" fmla="*/ 1580 w 2634"/>
                <a:gd name="T67" fmla="*/ 1915 h 2030"/>
                <a:gd name="T68" fmla="*/ 2499 w 2634"/>
                <a:gd name="T69" fmla="*/ 1087 h 2030"/>
                <a:gd name="T70" fmla="*/ 2527 w 2634"/>
                <a:gd name="T71" fmla="*/ 1021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34" h="2030">
                  <a:moveTo>
                    <a:pt x="0" y="282"/>
                  </a:moveTo>
                  <a:cubicBezTo>
                    <a:pt x="0" y="253"/>
                    <a:pt x="24" y="229"/>
                    <a:pt x="54" y="229"/>
                  </a:cubicBezTo>
                  <a:cubicBezTo>
                    <a:pt x="1286" y="229"/>
                    <a:pt x="1286" y="229"/>
                    <a:pt x="1286" y="229"/>
                  </a:cubicBezTo>
                  <a:cubicBezTo>
                    <a:pt x="1316" y="229"/>
                    <a:pt x="1340" y="253"/>
                    <a:pt x="1340" y="282"/>
                  </a:cubicBezTo>
                  <a:cubicBezTo>
                    <a:pt x="1340" y="312"/>
                    <a:pt x="1316" y="336"/>
                    <a:pt x="1286" y="336"/>
                  </a:cubicBezTo>
                  <a:cubicBezTo>
                    <a:pt x="54" y="336"/>
                    <a:pt x="54" y="336"/>
                    <a:pt x="54" y="336"/>
                  </a:cubicBezTo>
                  <a:cubicBezTo>
                    <a:pt x="24" y="336"/>
                    <a:pt x="0" y="312"/>
                    <a:pt x="0" y="282"/>
                  </a:cubicBezTo>
                  <a:close/>
                  <a:moveTo>
                    <a:pt x="807" y="524"/>
                  </a:moveTo>
                  <a:cubicBezTo>
                    <a:pt x="54" y="524"/>
                    <a:pt x="54" y="524"/>
                    <a:pt x="54" y="524"/>
                  </a:cubicBezTo>
                  <a:cubicBezTo>
                    <a:pt x="24" y="524"/>
                    <a:pt x="0" y="548"/>
                    <a:pt x="0" y="578"/>
                  </a:cubicBezTo>
                  <a:cubicBezTo>
                    <a:pt x="0" y="608"/>
                    <a:pt x="24" y="632"/>
                    <a:pt x="54" y="632"/>
                  </a:cubicBezTo>
                  <a:cubicBezTo>
                    <a:pt x="807" y="632"/>
                    <a:pt x="807" y="632"/>
                    <a:pt x="807" y="632"/>
                  </a:cubicBezTo>
                  <a:cubicBezTo>
                    <a:pt x="836" y="632"/>
                    <a:pt x="860" y="608"/>
                    <a:pt x="860" y="578"/>
                  </a:cubicBezTo>
                  <a:cubicBezTo>
                    <a:pt x="860" y="548"/>
                    <a:pt x="836" y="524"/>
                    <a:pt x="807" y="524"/>
                  </a:cubicBezTo>
                  <a:close/>
                  <a:moveTo>
                    <a:pt x="807" y="820"/>
                  </a:moveTo>
                  <a:cubicBezTo>
                    <a:pt x="54" y="820"/>
                    <a:pt x="54" y="820"/>
                    <a:pt x="54" y="820"/>
                  </a:cubicBezTo>
                  <a:cubicBezTo>
                    <a:pt x="24" y="820"/>
                    <a:pt x="0" y="844"/>
                    <a:pt x="0" y="874"/>
                  </a:cubicBezTo>
                  <a:cubicBezTo>
                    <a:pt x="0" y="903"/>
                    <a:pt x="24" y="927"/>
                    <a:pt x="54" y="927"/>
                  </a:cubicBezTo>
                  <a:cubicBezTo>
                    <a:pt x="807" y="927"/>
                    <a:pt x="807" y="927"/>
                    <a:pt x="807" y="927"/>
                  </a:cubicBezTo>
                  <a:cubicBezTo>
                    <a:pt x="836" y="927"/>
                    <a:pt x="860" y="903"/>
                    <a:pt x="860" y="874"/>
                  </a:cubicBezTo>
                  <a:cubicBezTo>
                    <a:pt x="860" y="844"/>
                    <a:pt x="836" y="820"/>
                    <a:pt x="807" y="820"/>
                  </a:cubicBezTo>
                  <a:close/>
                  <a:moveTo>
                    <a:pt x="807" y="1116"/>
                  </a:moveTo>
                  <a:cubicBezTo>
                    <a:pt x="54" y="1116"/>
                    <a:pt x="54" y="1116"/>
                    <a:pt x="54" y="1116"/>
                  </a:cubicBezTo>
                  <a:cubicBezTo>
                    <a:pt x="24" y="1116"/>
                    <a:pt x="0" y="1140"/>
                    <a:pt x="0" y="1169"/>
                  </a:cubicBezTo>
                  <a:cubicBezTo>
                    <a:pt x="0" y="1199"/>
                    <a:pt x="24" y="1223"/>
                    <a:pt x="54" y="1223"/>
                  </a:cubicBezTo>
                  <a:cubicBezTo>
                    <a:pt x="807" y="1223"/>
                    <a:pt x="807" y="1223"/>
                    <a:pt x="807" y="1223"/>
                  </a:cubicBezTo>
                  <a:cubicBezTo>
                    <a:pt x="836" y="1223"/>
                    <a:pt x="860" y="1199"/>
                    <a:pt x="860" y="1169"/>
                  </a:cubicBezTo>
                  <a:cubicBezTo>
                    <a:pt x="860" y="1140"/>
                    <a:pt x="836" y="1116"/>
                    <a:pt x="807" y="1116"/>
                  </a:cubicBezTo>
                  <a:close/>
                  <a:moveTo>
                    <a:pt x="807" y="1411"/>
                  </a:moveTo>
                  <a:cubicBezTo>
                    <a:pt x="54" y="1411"/>
                    <a:pt x="54" y="1411"/>
                    <a:pt x="54" y="1411"/>
                  </a:cubicBezTo>
                  <a:cubicBezTo>
                    <a:pt x="24" y="1411"/>
                    <a:pt x="0" y="1435"/>
                    <a:pt x="0" y="1465"/>
                  </a:cubicBezTo>
                  <a:cubicBezTo>
                    <a:pt x="0" y="1495"/>
                    <a:pt x="24" y="1519"/>
                    <a:pt x="54" y="1519"/>
                  </a:cubicBezTo>
                  <a:cubicBezTo>
                    <a:pt x="807" y="1519"/>
                    <a:pt x="807" y="1519"/>
                    <a:pt x="807" y="1519"/>
                  </a:cubicBezTo>
                  <a:cubicBezTo>
                    <a:pt x="836" y="1519"/>
                    <a:pt x="860" y="1495"/>
                    <a:pt x="860" y="1465"/>
                  </a:cubicBezTo>
                  <a:cubicBezTo>
                    <a:pt x="860" y="1435"/>
                    <a:pt x="836" y="1411"/>
                    <a:pt x="807" y="1411"/>
                  </a:cubicBezTo>
                  <a:close/>
                  <a:moveTo>
                    <a:pt x="1286" y="1707"/>
                  </a:moveTo>
                  <a:cubicBezTo>
                    <a:pt x="54" y="1707"/>
                    <a:pt x="54" y="1707"/>
                    <a:pt x="54" y="1707"/>
                  </a:cubicBezTo>
                  <a:cubicBezTo>
                    <a:pt x="24" y="1707"/>
                    <a:pt x="0" y="1731"/>
                    <a:pt x="0" y="1761"/>
                  </a:cubicBezTo>
                  <a:cubicBezTo>
                    <a:pt x="0" y="1790"/>
                    <a:pt x="24" y="1815"/>
                    <a:pt x="54" y="1815"/>
                  </a:cubicBezTo>
                  <a:cubicBezTo>
                    <a:pt x="1286" y="1815"/>
                    <a:pt x="1286" y="1815"/>
                    <a:pt x="1286" y="1815"/>
                  </a:cubicBezTo>
                  <a:cubicBezTo>
                    <a:pt x="1316" y="1815"/>
                    <a:pt x="1340" y="1790"/>
                    <a:pt x="1340" y="1761"/>
                  </a:cubicBezTo>
                  <a:cubicBezTo>
                    <a:pt x="1340" y="1731"/>
                    <a:pt x="1316" y="1707"/>
                    <a:pt x="1286" y="1707"/>
                  </a:cubicBezTo>
                  <a:close/>
                  <a:moveTo>
                    <a:pt x="2634" y="1022"/>
                  </a:moveTo>
                  <a:cubicBezTo>
                    <a:pt x="2634" y="1075"/>
                    <a:pt x="2613" y="1126"/>
                    <a:pt x="2575" y="1164"/>
                  </a:cubicBezTo>
                  <a:cubicBezTo>
                    <a:pt x="1741" y="1986"/>
                    <a:pt x="1741" y="1986"/>
                    <a:pt x="1741" y="1986"/>
                  </a:cubicBezTo>
                  <a:cubicBezTo>
                    <a:pt x="1712" y="2015"/>
                    <a:pt x="1667" y="2030"/>
                    <a:pt x="1620" y="2030"/>
                  </a:cubicBezTo>
                  <a:cubicBezTo>
                    <a:pt x="1593" y="2030"/>
                    <a:pt x="1565" y="2025"/>
                    <a:pt x="1539" y="2014"/>
                  </a:cubicBezTo>
                  <a:cubicBezTo>
                    <a:pt x="1484" y="1991"/>
                    <a:pt x="1452" y="1942"/>
                    <a:pt x="1452" y="1881"/>
                  </a:cubicBezTo>
                  <a:cubicBezTo>
                    <a:pt x="1452" y="1519"/>
                    <a:pt x="1452" y="1519"/>
                    <a:pt x="1452" y="1519"/>
                  </a:cubicBezTo>
                  <a:cubicBezTo>
                    <a:pt x="995" y="1519"/>
                    <a:pt x="995" y="1519"/>
                    <a:pt x="995" y="1519"/>
                  </a:cubicBezTo>
                  <a:cubicBezTo>
                    <a:pt x="995" y="524"/>
                    <a:pt x="995" y="524"/>
                    <a:pt x="995" y="524"/>
                  </a:cubicBezTo>
                  <a:cubicBezTo>
                    <a:pt x="1452" y="524"/>
                    <a:pt x="1452" y="524"/>
                    <a:pt x="1452" y="524"/>
                  </a:cubicBezTo>
                  <a:cubicBezTo>
                    <a:pt x="1452" y="162"/>
                    <a:pt x="1452" y="162"/>
                    <a:pt x="1452" y="162"/>
                  </a:cubicBezTo>
                  <a:cubicBezTo>
                    <a:pt x="1452" y="101"/>
                    <a:pt x="1484" y="52"/>
                    <a:pt x="1539" y="29"/>
                  </a:cubicBezTo>
                  <a:cubicBezTo>
                    <a:pt x="1610" y="0"/>
                    <a:pt x="1695" y="12"/>
                    <a:pt x="1741" y="57"/>
                  </a:cubicBezTo>
                  <a:cubicBezTo>
                    <a:pt x="2575" y="879"/>
                    <a:pt x="2575" y="879"/>
                    <a:pt x="2575" y="879"/>
                  </a:cubicBezTo>
                  <a:cubicBezTo>
                    <a:pt x="2613" y="917"/>
                    <a:pt x="2634" y="968"/>
                    <a:pt x="2634" y="1022"/>
                  </a:cubicBezTo>
                  <a:close/>
                  <a:moveTo>
                    <a:pt x="2527" y="1021"/>
                  </a:moveTo>
                  <a:cubicBezTo>
                    <a:pt x="2527" y="997"/>
                    <a:pt x="2517" y="973"/>
                    <a:pt x="2499" y="956"/>
                  </a:cubicBezTo>
                  <a:cubicBezTo>
                    <a:pt x="1665" y="134"/>
                    <a:pt x="1665" y="134"/>
                    <a:pt x="1665" y="134"/>
                  </a:cubicBezTo>
                  <a:cubicBezTo>
                    <a:pt x="1654" y="122"/>
                    <a:pt x="1615" y="115"/>
                    <a:pt x="1580" y="129"/>
                  </a:cubicBezTo>
                  <a:cubicBezTo>
                    <a:pt x="1562" y="136"/>
                    <a:pt x="1559" y="150"/>
                    <a:pt x="1559" y="162"/>
                  </a:cubicBezTo>
                  <a:cubicBezTo>
                    <a:pt x="1559" y="632"/>
                    <a:pt x="1559" y="632"/>
                    <a:pt x="1559" y="632"/>
                  </a:cubicBezTo>
                  <a:cubicBezTo>
                    <a:pt x="1102" y="632"/>
                    <a:pt x="1102" y="632"/>
                    <a:pt x="1102" y="632"/>
                  </a:cubicBezTo>
                  <a:cubicBezTo>
                    <a:pt x="1102" y="1411"/>
                    <a:pt x="1102" y="1411"/>
                    <a:pt x="1102" y="1411"/>
                  </a:cubicBezTo>
                  <a:cubicBezTo>
                    <a:pt x="1559" y="1411"/>
                    <a:pt x="1559" y="1411"/>
                    <a:pt x="1559" y="1411"/>
                  </a:cubicBezTo>
                  <a:cubicBezTo>
                    <a:pt x="1559" y="1881"/>
                    <a:pt x="1559" y="1881"/>
                    <a:pt x="1559" y="1881"/>
                  </a:cubicBezTo>
                  <a:cubicBezTo>
                    <a:pt x="1559" y="1893"/>
                    <a:pt x="1562" y="1907"/>
                    <a:pt x="1580" y="1915"/>
                  </a:cubicBezTo>
                  <a:cubicBezTo>
                    <a:pt x="1615" y="1929"/>
                    <a:pt x="1654" y="1921"/>
                    <a:pt x="1665" y="1909"/>
                  </a:cubicBezTo>
                  <a:cubicBezTo>
                    <a:pt x="2499" y="1087"/>
                    <a:pt x="2499" y="1087"/>
                    <a:pt x="2499" y="1087"/>
                  </a:cubicBezTo>
                  <a:cubicBezTo>
                    <a:pt x="2517" y="1070"/>
                    <a:pt x="2527" y="1046"/>
                    <a:pt x="2527" y="1022"/>
                  </a:cubicBezTo>
                  <a:lnTo>
                    <a:pt x="2527" y="1021"/>
                  </a:lnTo>
                  <a:close/>
                </a:path>
              </a:pathLst>
            </a:custGeom>
            <a:solidFill>
              <a:srgbClr val="18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0A0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9" name="Rectangle 68"/>
          <p:cNvSpPr>
            <a:spLocks/>
          </p:cNvSpPr>
          <p:nvPr/>
        </p:nvSpPr>
        <p:spPr>
          <a:xfrm>
            <a:off x="2222068" y="4250840"/>
            <a:ext cx="848419" cy="25132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cs typeface="Arial"/>
              </a:rPr>
              <a:t>Internal </a:t>
            </a:r>
          </a:p>
          <a:p>
            <a:pPr algn="ctr"/>
            <a:r>
              <a:rPr lang="en-US" sz="1200" dirty="0" smtClean="0">
                <a:solidFill>
                  <a:schemeClr val="tx2"/>
                </a:solidFill>
                <a:cs typeface="Arial"/>
              </a:rPr>
              <a:t>Portal</a:t>
            </a:r>
            <a:endParaRPr lang="en-US" sz="1200" dirty="0">
              <a:solidFill>
                <a:schemeClr val="tx2"/>
              </a:solidFill>
              <a:cs typeface="Arial"/>
            </a:endParaRPr>
          </a:p>
        </p:txBody>
      </p:sp>
      <p:grpSp>
        <p:nvGrpSpPr>
          <p:cNvPr id="70" name="Group 69"/>
          <p:cNvGrpSpPr>
            <a:grpSpLocks noChangeAspect="1"/>
          </p:cNvGrpSpPr>
          <p:nvPr/>
        </p:nvGrpSpPr>
        <p:grpSpPr>
          <a:xfrm>
            <a:off x="2305112" y="3708553"/>
            <a:ext cx="607173" cy="424431"/>
            <a:chOff x="8626475" y="4684713"/>
            <a:chExt cx="490538" cy="342900"/>
          </a:xfrm>
        </p:grpSpPr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8939213" y="4849813"/>
              <a:ext cx="169863" cy="169863"/>
            </a:xfrm>
            <a:prstGeom prst="ellipse">
              <a:avLst/>
            </a:prstGeom>
            <a:solidFill>
              <a:srgbClr val="F7B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auto">
            <a:xfrm>
              <a:off x="8626475" y="4684713"/>
              <a:ext cx="490538" cy="342900"/>
            </a:xfrm>
            <a:custGeom>
              <a:avLst/>
              <a:gdLst>
                <a:gd name="T0" fmla="*/ 1512 w 2772"/>
                <a:gd name="T1" fmla="*/ 1839 h 1940"/>
                <a:gd name="T2" fmla="*/ 1612 w 2772"/>
                <a:gd name="T3" fmla="*/ 1587 h 1940"/>
                <a:gd name="T4" fmla="*/ 157 w 2772"/>
                <a:gd name="T5" fmla="*/ 1486 h 1940"/>
                <a:gd name="T6" fmla="*/ 100 w 2772"/>
                <a:gd name="T7" fmla="*/ 151 h 1940"/>
                <a:gd name="T8" fmla="*/ 2261 w 2772"/>
                <a:gd name="T9" fmla="*/ 100 h 1940"/>
                <a:gd name="T10" fmla="*/ 2318 w 2772"/>
                <a:gd name="T11" fmla="*/ 781 h 1940"/>
                <a:gd name="T12" fmla="*/ 2419 w 2772"/>
                <a:gd name="T13" fmla="*/ 151 h 1940"/>
                <a:gd name="T14" fmla="*/ 157 w 2772"/>
                <a:gd name="T15" fmla="*/ 0 h 1940"/>
                <a:gd name="T16" fmla="*/ 0 w 2772"/>
                <a:gd name="T17" fmla="*/ 1436 h 1940"/>
                <a:gd name="T18" fmla="*/ 907 w 2772"/>
                <a:gd name="T19" fmla="*/ 1587 h 1940"/>
                <a:gd name="T20" fmla="*/ 730 w 2772"/>
                <a:gd name="T21" fmla="*/ 1839 h 1940"/>
                <a:gd name="T22" fmla="*/ 730 w 2772"/>
                <a:gd name="T23" fmla="*/ 1940 h 1940"/>
                <a:gd name="T24" fmla="*/ 1738 w 2772"/>
                <a:gd name="T25" fmla="*/ 1890 h 1940"/>
                <a:gd name="T26" fmla="*/ 1008 w 2772"/>
                <a:gd name="T27" fmla="*/ 1587 h 1940"/>
                <a:gd name="T28" fmla="*/ 1411 w 2772"/>
                <a:gd name="T29" fmla="*/ 1839 h 1940"/>
                <a:gd name="T30" fmla="*/ 1008 w 2772"/>
                <a:gd name="T31" fmla="*/ 1587 h 1940"/>
                <a:gd name="T32" fmla="*/ 453 w 2772"/>
                <a:gd name="T33" fmla="*/ 1058 h 1940"/>
                <a:gd name="T34" fmla="*/ 554 w 2772"/>
                <a:gd name="T35" fmla="*/ 1360 h 1940"/>
                <a:gd name="T36" fmla="*/ 730 w 2772"/>
                <a:gd name="T37" fmla="*/ 1360 h 1940"/>
                <a:gd name="T38" fmla="*/ 831 w 2772"/>
                <a:gd name="T39" fmla="*/ 756 h 1940"/>
                <a:gd name="T40" fmla="*/ 730 w 2772"/>
                <a:gd name="T41" fmla="*/ 1360 h 1940"/>
                <a:gd name="T42" fmla="*/ 1008 w 2772"/>
                <a:gd name="T43" fmla="*/ 226 h 1940"/>
                <a:gd name="T44" fmla="*/ 1108 w 2772"/>
                <a:gd name="T45" fmla="*/ 1360 h 1940"/>
                <a:gd name="T46" fmla="*/ 1285 w 2772"/>
                <a:gd name="T47" fmla="*/ 1360 h 1940"/>
                <a:gd name="T48" fmla="*/ 1386 w 2772"/>
                <a:gd name="T49" fmla="*/ 478 h 1940"/>
                <a:gd name="T50" fmla="*/ 1285 w 2772"/>
                <a:gd name="T51" fmla="*/ 1360 h 1940"/>
                <a:gd name="T52" fmla="*/ 1562 w 2772"/>
                <a:gd name="T53" fmla="*/ 756 h 1940"/>
                <a:gd name="T54" fmla="*/ 1663 w 2772"/>
                <a:gd name="T55" fmla="*/ 1134 h 1940"/>
                <a:gd name="T56" fmla="*/ 2242 w 2772"/>
                <a:gd name="T57" fmla="*/ 882 h 1940"/>
                <a:gd name="T58" fmla="*/ 2242 w 2772"/>
                <a:gd name="T59" fmla="*/ 1940 h 1940"/>
                <a:gd name="T60" fmla="*/ 2242 w 2772"/>
                <a:gd name="T61" fmla="*/ 882 h 1940"/>
                <a:gd name="T62" fmla="*/ 1814 w 2772"/>
                <a:gd name="T63" fmla="*/ 1411 h 1940"/>
                <a:gd name="T64" fmla="*/ 2671 w 2772"/>
                <a:gd name="T65" fmla="*/ 1411 h 1940"/>
                <a:gd name="T66" fmla="*/ 2295 w 2772"/>
                <a:gd name="T67" fmla="*/ 1363 h 1940"/>
                <a:gd name="T68" fmla="*/ 2381 w 2772"/>
                <a:gd name="T69" fmla="*/ 1314 h 1940"/>
                <a:gd name="T70" fmla="*/ 2295 w 2772"/>
                <a:gd name="T71" fmla="*/ 1173 h 1940"/>
                <a:gd name="T72" fmla="*/ 2194 w 2772"/>
                <a:gd name="T73" fmla="*/ 1121 h 1940"/>
                <a:gd name="T74" fmla="*/ 2003 w 2772"/>
                <a:gd name="T75" fmla="*/ 1315 h 1940"/>
                <a:gd name="T76" fmla="*/ 2194 w 2772"/>
                <a:gd name="T77" fmla="*/ 1547 h 1940"/>
                <a:gd name="T78" fmla="*/ 2008 w 2772"/>
                <a:gd name="T79" fmla="*/ 1539 h 1940"/>
                <a:gd name="T80" fmla="*/ 2194 w 2772"/>
                <a:gd name="T81" fmla="*/ 1701 h 1940"/>
                <a:gd name="T82" fmla="*/ 2295 w 2772"/>
                <a:gd name="T83" fmla="*/ 1648 h 1940"/>
                <a:gd name="T84" fmla="*/ 2295 w 2772"/>
                <a:gd name="T85" fmla="*/ 1363 h 1940"/>
                <a:gd name="T86" fmla="*/ 2194 w 2772"/>
                <a:gd name="T87" fmla="*/ 1274 h 1940"/>
                <a:gd name="T88" fmla="*/ 2103 w 2772"/>
                <a:gd name="T89" fmla="*/ 1315 h 1940"/>
                <a:gd name="T90" fmla="*/ 2295 w 2772"/>
                <a:gd name="T91" fmla="*/ 1465 h 1940"/>
                <a:gd name="T92" fmla="*/ 2295 w 2772"/>
                <a:gd name="T93" fmla="*/ 1546 h 1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72" h="1940">
                  <a:moveTo>
                    <a:pt x="1688" y="1839"/>
                  </a:moveTo>
                  <a:cubicBezTo>
                    <a:pt x="1512" y="1839"/>
                    <a:pt x="1512" y="1839"/>
                    <a:pt x="1512" y="1839"/>
                  </a:cubicBezTo>
                  <a:cubicBezTo>
                    <a:pt x="1512" y="1587"/>
                    <a:pt x="1512" y="1587"/>
                    <a:pt x="1512" y="1587"/>
                  </a:cubicBezTo>
                  <a:cubicBezTo>
                    <a:pt x="1612" y="1587"/>
                    <a:pt x="1612" y="1587"/>
                    <a:pt x="1612" y="1587"/>
                  </a:cubicBezTo>
                  <a:cubicBezTo>
                    <a:pt x="1612" y="1486"/>
                    <a:pt x="1612" y="1486"/>
                    <a:pt x="1612" y="1486"/>
                  </a:cubicBezTo>
                  <a:cubicBezTo>
                    <a:pt x="157" y="1486"/>
                    <a:pt x="157" y="1486"/>
                    <a:pt x="157" y="1486"/>
                  </a:cubicBezTo>
                  <a:cubicBezTo>
                    <a:pt x="126" y="1486"/>
                    <a:pt x="100" y="1463"/>
                    <a:pt x="100" y="1436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0" y="124"/>
                    <a:pt x="126" y="100"/>
                    <a:pt x="157" y="100"/>
                  </a:cubicBezTo>
                  <a:cubicBezTo>
                    <a:pt x="2261" y="100"/>
                    <a:pt x="2261" y="100"/>
                    <a:pt x="2261" y="100"/>
                  </a:cubicBezTo>
                  <a:cubicBezTo>
                    <a:pt x="2292" y="100"/>
                    <a:pt x="2318" y="124"/>
                    <a:pt x="2318" y="151"/>
                  </a:cubicBezTo>
                  <a:cubicBezTo>
                    <a:pt x="2318" y="781"/>
                    <a:pt x="2318" y="781"/>
                    <a:pt x="2318" y="781"/>
                  </a:cubicBezTo>
                  <a:cubicBezTo>
                    <a:pt x="2419" y="781"/>
                    <a:pt x="2419" y="781"/>
                    <a:pt x="2419" y="781"/>
                  </a:cubicBezTo>
                  <a:cubicBezTo>
                    <a:pt x="2419" y="151"/>
                    <a:pt x="2419" y="151"/>
                    <a:pt x="2419" y="151"/>
                  </a:cubicBezTo>
                  <a:cubicBezTo>
                    <a:pt x="2419" y="67"/>
                    <a:pt x="2348" y="0"/>
                    <a:pt x="2261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70" y="0"/>
                    <a:pt x="0" y="67"/>
                    <a:pt x="0" y="151"/>
                  </a:cubicBezTo>
                  <a:cubicBezTo>
                    <a:pt x="0" y="1436"/>
                    <a:pt x="0" y="1436"/>
                    <a:pt x="0" y="1436"/>
                  </a:cubicBezTo>
                  <a:cubicBezTo>
                    <a:pt x="0" y="1519"/>
                    <a:pt x="70" y="1587"/>
                    <a:pt x="157" y="1587"/>
                  </a:cubicBezTo>
                  <a:cubicBezTo>
                    <a:pt x="907" y="1587"/>
                    <a:pt x="907" y="1587"/>
                    <a:pt x="907" y="1587"/>
                  </a:cubicBezTo>
                  <a:cubicBezTo>
                    <a:pt x="907" y="1839"/>
                    <a:pt x="907" y="1839"/>
                    <a:pt x="907" y="1839"/>
                  </a:cubicBezTo>
                  <a:cubicBezTo>
                    <a:pt x="730" y="1839"/>
                    <a:pt x="730" y="1839"/>
                    <a:pt x="730" y="1839"/>
                  </a:cubicBezTo>
                  <a:cubicBezTo>
                    <a:pt x="703" y="1839"/>
                    <a:pt x="680" y="1862"/>
                    <a:pt x="680" y="1890"/>
                  </a:cubicBezTo>
                  <a:cubicBezTo>
                    <a:pt x="680" y="1918"/>
                    <a:pt x="703" y="1940"/>
                    <a:pt x="730" y="1940"/>
                  </a:cubicBezTo>
                  <a:cubicBezTo>
                    <a:pt x="1688" y="1940"/>
                    <a:pt x="1688" y="1940"/>
                    <a:pt x="1688" y="1940"/>
                  </a:cubicBezTo>
                  <a:cubicBezTo>
                    <a:pt x="1716" y="1940"/>
                    <a:pt x="1738" y="1918"/>
                    <a:pt x="1738" y="1890"/>
                  </a:cubicBezTo>
                  <a:cubicBezTo>
                    <a:pt x="1738" y="1862"/>
                    <a:pt x="1716" y="1839"/>
                    <a:pt x="1688" y="1839"/>
                  </a:cubicBezTo>
                  <a:close/>
                  <a:moveTo>
                    <a:pt x="1008" y="1587"/>
                  </a:moveTo>
                  <a:cubicBezTo>
                    <a:pt x="1411" y="1587"/>
                    <a:pt x="1411" y="1587"/>
                    <a:pt x="1411" y="1587"/>
                  </a:cubicBezTo>
                  <a:cubicBezTo>
                    <a:pt x="1411" y="1839"/>
                    <a:pt x="1411" y="1839"/>
                    <a:pt x="1411" y="1839"/>
                  </a:cubicBezTo>
                  <a:cubicBezTo>
                    <a:pt x="1008" y="1839"/>
                    <a:pt x="1008" y="1839"/>
                    <a:pt x="1008" y="1839"/>
                  </a:cubicBezTo>
                  <a:lnTo>
                    <a:pt x="1008" y="1587"/>
                  </a:lnTo>
                  <a:close/>
                  <a:moveTo>
                    <a:pt x="453" y="1360"/>
                  </a:moveTo>
                  <a:cubicBezTo>
                    <a:pt x="453" y="1058"/>
                    <a:pt x="453" y="1058"/>
                    <a:pt x="453" y="1058"/>
                  </a:cubicBezTo>
                  <a:cubicBezTo>
                    <a:pt x="554" y="1058"/>
                    <a:pt x="554" y="1058"/>
                    <a:pt x="554" y="1058"/>
                  </a:cubicBezTo>
                  <a:cubicBezTo>
                    <a:pt x="554" y="1360"/>
                    <a:pt x="554" y="1360"/>
                    <a:pt x="554" y="1360"/>
                  </a:cubicBezTo>
                  <a:lnTo>
                    <a:pt x="453" y="1360"/>
                  </a:lnTo>
                  <a:close/>
                  <a:moveTo>
                    <a:pt x="730" y="1360"/>
                  </a:moveTo>
                  <a:cubicBezTo>
                    <a:pt x="730" y="756"/>
                    <a:pt x="730" y="756"/>
                    <a:pt x="730" y="756"/>
                  </a:cubicBezTo>
                  <a:cubicBezTo>
                    <a:pt x="831" y="756"/>
                    <a:pt x="831" y="756"/>
                    <a:pt x="831" y="756"/>
                  </a:cubicBezTo>
                  <a:cubicBezTo>
                    <a:pt x="831" y="1360"/>
                    <a:pt x="831" y="1360"/>
                    <a:pt x="831" y="1360"/>
                  </a:cubicBezTo>
                  <a:lnTo>
                    <a:pt x="730" y="1360"/>
                  </a:lnTo>
                  <a:close/>
                  <a:moveTo>
                    <a:pt x="1008" y="1360"/>
                  </a:moveTo>
                  <a:cubicBezTo>
                    <a:pt x="1008" y="226"/>
                    <a:pt x="1008" y="226"/>
                    <a:pt x="1008" y="226"/>
                  </a:cubicBezTo>
                  <a:cubicBezTo>
                    <a:pt x="1108" y="226"/>
                    <a:pt x="1108" y="226"/>
                    <a:pt x="1108" y="226"/>
                  </a:cubicBezTo>
                  <a:cubicBezTo>
                    <a:pt x="1108" y="1360"/>
                    <a:pt x="1108" y="1360"/>
                    <a:pt x="1108" y="1360"/>
                  </a:cubicBezTo>
                  <a:lnTo>
                    <a:pt x="1008" y="1360"/>
                  </a:lnTo>
                  <a:close/>
                  <a:moveTo>
                    <a:pt x="1285" y="1360"/>
                  </a:moveTo>
                  <a:cubicBezTo>
                    <a:pt x="1285" y="478"/>
                    <a:pt x="1285" y="478"/>
                    <a:pt x="1285" y="478"/>
                  </a:cubicBezTo>
                  <a:cubicBezTo>
                    <a:pt x="1386" y="478"/>
                    <a:pt x="1386" y="478"/>
                    <a:pt x="1386" y="478"/>
                  </a:cubicBezTo>
                  <a:cubicBezTo>
                    <a:pt x="1386" y="1360"/>
                    <a:pt x="1386" y="1360"/>
                    <a:pt x="1386" y="1360"/>
                  </a:cubicBezTo>
                  <a:lnTo>
                    <a:pt x="1285" y="1360"/>
                  </a:lnTo>
                  <a:close/>
                  <a:moveTo>
                    <a:pt x="1562" y="1134"/>
                  </a:moveTo>
                  <a:cubicBezTo>
                    <a:pt x="1562" y="756"/>
                    <a:pt x="1562" y="756"/>
                    <a:pt x="1562" y="756"/>
                  </a:cubicBezTo>
                  <a:cubicBezTo>
                    <a:pt x="1663" y="756"/>
                    <a:pt x="1663" y="756"/>
                    <a:pt x="1663" y="756"/>
                  </a:cubicBezTo>
                  <a:cubicBezTo>
                    <a:pt x="1663" y="1134"/>
                    <a:pt x="1663" y="1134"/>
                    <a:pt x="1663" y="1134"/>
                  </a:cubicBezTo>
                  <a:lnTo>
                    <a:pt x="1562" y="1134"/>
                  </a:lnTo>
                  <a:close/>
                  <a:moveTo>
                    <a:pt x="2242" y="882"/>
                  </a:moveTo>
                  <a:cubicBezTo>
                    <a:pt x="1950" y="882"/>
                    <a:pt x="1713" y="1119"/>
                    <a:pt x="1713" y="1411"/>
                  </a:cubicBezTo>
                  <a:cubicBezTo>
                    <a:pt x="1713" y="1703"/>
                    <a:pt x="1950" y="1940"/>
                    <a:pt x="2242" y="1940"/>
                  </a:cubicBezTo>
                  <a:cubicBezTo>
                    <a:pt x="2534" y="1940"/>
                    <a:pt x="2772" y="1703"/>
                    <a:pt x="2772" y="1411"/>
                  </a:cubicBezTo>
                  <a:cubicBezTo>
                    <a:pt x="2772" y="1119"/>
                    <a:pt x="2534" y="882"/>
                    <a:pt x="2242" y="882"/>
                  </a:cubicBezTo>
                  <a:close/>
                  <a:moveTo>
                    <a:pt x="2242" y="1839"/>
                  </a:moveTo>
                  <a:cubicBezTo>
                    <a:pt x="2006" y="1839"/>
                    <a:pt x="1814" y="1647"/>
                    <a:pt x="1814" y="1411"/>
                  </a:cubicBezTo>
                  <a:cubicBezTo>
                    <a:pt x="1814" y="1175"/>
                    <a:pt x="2006" y="982"/>
                    <a:pt x="2242" y="982"/>
                  </a:cubicBezTo>
                  <a:cubicBezTo>
                    <a:pt x="2478" y="982"/>
                    <a:pt x="2671" y="1175"/>
                    <a:pt x="2671" y="1411"/>
                  </a:cubicBezTo>
                  <a:cubicBezTo>
                    <a:pt x="2671" y="1647"/>
                    <a:pt x="2478" y="1839"/>
                    <a:pt x="2242" y="1839"/>
                  </a:cubicBezTo>
                  <a:close/>
                  <a:moveTo>
                    <a:pt x="2295" y="1363"/>
                  </a:moveTo>
                  <a:cubicBezTo>
                    <a:pt x="2295" y="1274"/>
                    <a:pt x="2295" y="1274"/>
                    <a:pt x="2295" y="1274"/>
                  </a:cubicBezTo>
                  <a:cubicBezTo>
                    <a:pt x="2345" y="1283"/>
                    <a:pt x="2375" y="1302"/>
                    <a:pt x="2381" y="1314"/>
                  </a:cubicBezTo>
                  <a:cubicBezTo>
                    <a:pt x="2471" y="1269"/>
                    <a:pt x="2471" y="1269"/>
                    <a:pt x="2471" y="1269"/>
                  </a:cubicBezTo>
                  <a:cubicBezTo>
                    <a:pt x="2446" y="1219"/>
                    <a:pt x="2379" y="1183"/>
                    <a:pt x="2295" y="1173"/>
                  </a:cubicBezTo>
                  <a:cubicBezTo>
                    <a:pt x="2295" y="1121"/>
                    <a:pt x="2295" y="1121"/>
                    <a:pt x="2295" y="1121"/>
                  </a:cubicBezTo>
                  <a:cubicBezTo>
                    <a:pt x="2194" y="1121"/>
                    <a:pt x="2194" y="1121"/>
                    <a:pt x="2194" y="1121"/>
                  </a:cubicBezTo>
                  <a:cubicBezTo>
                    <a:pt x="2194" y="1172"/>
                    <a:pt x="2194" y="1172"/>
                    <a:pt x="2194" y="1172"/>
                  </a:cubicBezTo>
                  <a:cubicBezTo>
                    <a:pt x="2082" y="1184"/>
                    <a:pt x="2003" y="1242"/>
                    <a:pt x="2003" y="1315"/>
                  </a:cubicBezTo>
                  <a:cubicBezTo>
                    <a:pt x="2003" y="1388"/>
                    <a:pt x="2082" y="1445"/>
                    <a:pt x="2194" y="1458"/>
                  </a:cubicBezTo>
                  <a:cubicBezTo>
                    <a:pt x="2194" y="1547"/>
                    <a:pt x="2194" y="1547"/>
                    <a:pt x="2194" y="1547"/>
                  </a:cubicBezTo>
                  <a:cubicBezTo>
                    <a:pt x="2138" y="1538"/>
                    <a:pt x="2107" y="1516"/>
                    <a:pt x="2103" y="1506"/>
                  </a:cubicBezTo>
                  <a:cubicBezTo>
                    <a:pt x="2008" y="1539"/>
                    <a:pt x="2008" y="1539"/>
                    <a:pt x="2008" y="1539"/>
                  </a:cubicBezTo>
                  <a:cubicBezTo>
                    <a:pt x="2028" y="1597"/>
                    <a:pt x="2100" y="1638"/>
                    <a:pt x="2194" y="1649"/>
                  </a:cubicBezTo>
                  <a:cubicBezTo>
                    <a:pt x="2194" y="1701"/>
                    <a:pt x="2194" y="1701"/>
                    <a:pt x="2194" y="1701"/>
                  </a:cubicBezTo>
                  <a:cubicBezTo>
                    <a:pt x="2295" y="1701"/>
                    <a:pt x="2295" y="1701"/>
                    <a:pt x="2295" y="1701"/>
                  </a:cubicBezTo>
                  <a:cubicBezTo>
                    <a:pt x="2295" y="1648"/>
                    <a:pt x="2295" y="1648"/>
                    <a:pt x="2295" y="1648"/>
                  </a:cubicBezTo>
                  <a:cubicBezTo>
                    <a:pt x="2405" y="1634"/>
                    <a:pt x="2482" y="1578"/>
                    <a:pt x="2482" y="1506"/>
                  </a:cubicBezTo>
                  <a:cubicBezTo>
                    <a:pt x="2482" y="1434"/>
                    <a:pt x="2405" y="1377"/>
                    <a:pt x="2295" y="1363"/>
                  </a:cubicBezTo>
                  <a:close/>
                  <a:moveTo>
                    <a:pt x="2103" y="1315"/>
                  </a:moveTo>
                  <a:cubicBezTo>
                    <a:pt x="2105" y="1307"/>
                    <a:pt x="2136" y="1283"/>
                    <a:pt x="2194" y="1274"/>
                  </a:cubicBezTo>
                  <a:cubicBezTo>
                    <a:pt x="2194" y="1356"/>
                    <a:pt x="2194" y="1356"/>
                    <a:pt x="2194" y="1356"/>
                  </a:cubicBezTo>
                  <a:cubicBezTo>
                    <a:pt x="2136" y="1347"/>
                    <a:pt x="2105" y="1323"/>
                    <a:pt x="2103" y="1315"/>
                  </a:cubicBezTo>
                  <a:close/>
                  <a:moveTo>
                    <a:pt x="2295" y="1546"/>
                  </a:moveTo>
                  <a:cubicBezTo>
                    <a:pt x="2295" y="1465"/>
                    <a:pt x="2295" y="1465"/>
                    <a:pt x="2295" y="1465"/>
                  </a:cubicBezTo>
                  <a:cubicBezTo>
                    <a:pt x="2351" y="1475"/>
                    <a:pt x="2379" y="1497"/>
                    <a:pt x="2381" y="1506"/>
                  </a:cubicBezTo>
                  <a:cubicBezTo>
                    <a:pt x="2379" y="1514"/>
                    <a:pt x="2351" y="1537"/>
                    <a:pt x="2295" y="1546"/>
                  </a:cubicBezTo>
                  <a:close/>
                </a:path>
              </a:pathLst>
            </a:custGeom>
            <a:solidFill>
              <a:srgbClr val="18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Rectangle 76"/>
          <p:cNvSpPr>
            <a:spLocks/>
          </p:cNvSpPr>
          <p:nvPr/>
        </p:nvSpPr>
        <p:spPr>
          <a:xfrm>
            <a:off x="2135053" y="5392655"/>
            <a:ext cx="868680" cy="2560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cs typeface="Arial"/>
              </a:rPr>
              <a:t>Salesforce</a:t>
            </a:r>
          </a:p>
          <a:p>
            <a:pPr algn="ctr"/>
            <a:r>
              <a:rPr lang="en-US" sz="1200" dirty="0" smtClean="0">
                <a:solidFill>
                  <a:schemeClr val="tx2"/>
                </a:solidFill>
                <a:cs typeface="Arial"/>
              </a:rPr>
              <a:t>CRM</a:t>
            </a:r>
            <a:endParaRPr lang="en-US" sz="1200" dirty="0">
              <a:solidFill>
                <a:schemeClr val="tx2"/>
              </a:solidFill>
              <a:cs typeface="Arial"/>
            </a:endParaRPr>
          </a:p>
        </p:txBody>
      </p:sp>
      <p:grpSp>
        <p:nvGrpSpPr>
          <p:cNvPr id="78" name="Group 77"/>
          <p:cNvGrpSpPr>
            <a:grpSpLocks noChangeAspect="1"/>
          </p:cNvGrpSpPr>
          <p:nvPr/>
        </p:nvGrpSpPr>
        <p:grpSpPr>
          <a:xfrm>
            <a:off x="2389039" y="4691008"/>
            <a:ext cx="545142" cy="565332"/>
            <a:chOff x="10274300" y="3657601"/>
            <a:chExt cx="471488" cy="488950"/>
          </a:xfrm>
        </p:grpSpPr>
        <p:sp>
          <p:nvSpPr>
            <p:cNvPr id="79" name="Oval 376"/>
            <p:cNvSpPr>
              <a:spLocks noChangeArrowheads="1"/>
            </p:cNvSpPr>
            <p:nvPr/>
          </p:nvSpPr>
          <p:spPr bwMode="auto">
            <a:xfrm>
              <a:off x="10555288" y="3956051"/>
              <a:ext cx="180975" cy="180975"/>
            </a:xfrm>
            <a:prstGeom prst="ellipse">
              <a:avLst/>
            </a:prstGeom>
            <a:solidFill>
              <a:srgbClr val="F8B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77"/>
            <p:cNvSpPr>
              <a:spLocks noEditPoints="1"/>
            </p:cNvSpPr>
            <p:nvPr/>
          </p:nvSpPr>
          <p:spPr bwMode="auto">
            <a:xfrm>
              <a:off x="10274300" y="3657601"/>
              <a:ext cx="471488" cy="488950"/>
            </a:xfrm>
            <a:custGeom>
              <a:avLst/>
              <a:gdLst>
                <a:gd name="T0" fmla="*/ 108 w 2661"/>
                <a:gd name="T1" fmla="*/ 2205 h 2769"/>
                <a:gd name="T2" fmla="*/ 108 w 2661"/>
                <a:gd name="T3" fmla="*/ 1789 h 2769"/>
                <a:gd name="T4" fmla="*/ 1320 w 2661"/>
                <a:gd name="T5" fmla="*/ 1967 h 2769"/>
                <a:gd name="T6" fmla="*/ 1490 w 2661"/>
                <a:gd name="T7" fmla="*/ 1945 h 2769"/>
                <a:gd name="T8" fmla="*/ 1353 w 2661"/>
                <a:gd name="T9" fmla="*/ 1855 h 2769"/>
                <a:gd name="T10" fmla="*/ 981 w 2661"/>
                <a:gd name="T11" fmla="*/ 1881 h 2769"/>
                <a:gd name="T12" fmla="*/ 108 w 2661"/>
                <a:gd name="T13" fmla="*/ 1171 h 2769"/>
                <a:gd name="T14" fmla="*/ 1854 w 2661"/>
                <a:gd name="T15" fmla="*/ 1173 h 2769"/>
                <a:gd name="T16" fmla="*/ 1961 w 2661"/>
                <a:gd name="T17" fmla="*/ 1559 h 2769"/>
                <a:gd name="T18" fmla="*/ 1963 w 2661"/>
                <a:gd name="T19" fmla="*/ 992 h 2769"/>
                <a:gd name="T20" fmla="*/ 1963 w 2661"/>
                <a:gd name="T21" fmla="*/ 379 h 2769"/>
                <a:gd name="T22" fmla="*/ 1963 w 2661"/>
                <a:gd name="T23" fmla="*/ 374 h 2769"/>
                <a:gd name="T24" fmla="*/ 981 w 2661"/>
                <a:gd name="T25" fmla="*/ 0 h 2769"/>
                <a:gd name="T26" fmla="*/ 1 w 2661"/>
                <a:gd name="T27" fmla="*/ 385 h 2769"/>
                <a:gd name="T28" fmla="*/ 0 w 2661"/>
                <a:gd name="T29" fmla="*/ 2201 h 2769"/>
                <a:gd name="T30" fmla="*/ 1493 w 2661"/>
                <a:gd name="T31" fmla="*/ 2527 h 2769"/>
                <a:gd name="T32" fmla="*/ 981 w 2661"/>
                <a:gd name="T33" fmla="*/ 2473 h 2769"/>
                <a:gd name="T34" fmla="*/ 108 w 2661"/>
                <a:gd name="T35" fmla="*/ 994 h 2769"/>
                <a:gd name="T36" fmla="*/ 981 w 2661"/>
                <a:gd name="T37" fmla="*/ 753 h 2769"/>
                <a:gd name="T38" fmla="*/ 1854 w 2661"/>
                <a:gd name="T39" fmla="*/ 997 h 2769"/>
                <a:gd name="T40" fmla="*/ 981 w 2661"/>
                <a:gd name="T41" fmla="*/ 107 h 2769"/>
                <a:gd name="T42" fmla="*/ 981 w 2661"/>
                <a:gd name="T43" fmla="*/ 645 h 2769"/>
                <a:gd name="T44" fmla="*/ 981 w 2661"/>
                <a:gd name="T45" fmla="*/ 107 h 2769"/>
                <a:gd name="T46" fmla="*/ 1532 w 2661"/>
                <a:gd name="T47" fmla="*/ 2204 h 2769"/>
                <a:gd name="T48" fmla="*/ 2661 w 2661"/>
                <a:gd name="T49" fmla="*/ 2204 h 2769"/>
                <a:gd name="T50" fmla="*/ 2097 w 2661"/>
                <a:gd name="T51" fmla="*/ 2661 h 2769"/>
                <a:gd name="T52" fmla="*/ 2097 w 2661"/>
                <a:gd name="T53" fmla="*/ 1747 h 2769"/>
                <a:gd name="T54" fmla="*/ 2097 w 2661"/>
                <a:gd name="T55" fmla="*/ 2661 h 2769"/>
                <a:gd name="T56" fmla="*/ 2154 w 2661"/>
                <a:gd name="T57" fmla="*/ 2077 h 2769"/>
                <a:gd name="T58" fmla="*/ 2320 w 2661"/>
                <a:gd name="T59" fmla="*/ 2062 h 2769"/>
                <a:gd name="T60" fmla="*/ 2154 w 2661"/>
                <a:gd name="T61" fmla="*/ 1917 h 2769"/>
                <a:gd name="T62" fmla="*/ 2047 w 2661"/>
                <a:gd name="T63" fmla="*/ 1967 h 2769"/>
                <a:gd name="T64" fmla="*/ 2047 w 2661"/>
                <a:gd name="T65" fmla="*/ 2249 h 2769"/>
                <a:gd name="T66" fmla="*/ 1972 w 2661"/>
                <a:gd name="T67" fmla="*/ 2288 h 2769"/>
                <a:gd name="T68" fmla="*/ 2047 w 2661"/>
                <a:gd name="T69" fmla="*/ 2430 h 2769"/>
                <a:gd name="T70" fmla="*/ 2154 w 2661"/>
                <a:gd name="T71" fmla="*/ 2483 h 2769"/>
                <a:gd name="T72" fmla="*/ 2331 w 2661"/>
                <a:gd name="T73" fmla="*/ 2290 h 2769"/>
                <a:gd name="T74" fmla="*/ 1973 w 2661"/>
                <a:gd name="T75" fmla="*/ 2108 h 2769"/>
                <a:gd name="T76" fmla="*/ 2047 w 2661"/>
                <a:gd name="T77" fmla="*/ 2141 h 2769"/>
                <a:gd name="T78" fmla="*/ 2154 w 2661"/>
                <a:gd name="T79" fmla="*/ 2321 h 2769"/>
                <a:gd name="T80" fmla="*/ 2223 w 2661"/>
                <a:gd name="T81" fmla="*/ 2290 h 2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61" h="2769">
                  <a:moveTo>
                    <a:pt x="981" y="2473"/>
                  </a:moveTo>
                  <a:cubicBezTo>
                    <a:pt x="440" y="2473"/>
                    <a:pt x="108" y="2315"/>
                    <a:pt x="108" y="2205"/>
                  </a:cubicBezTo>
                  <a:cubicBezTo>
                    <a:pt x="108" y="2203"/>
                    <a:pt x="108" y="2199"/>
                    <a:pt x="108" y="2197"/>
                  </a:cubicBezTo>
                  <a:cubicBezTo>
                    <a:pt x="108" y="1789"/>
                    <a:pt x="108" y="1789"/>
                    <a:pt x="108" y="1789"/>
                  </a:cubicBezTo>
                  <a:cubicBezTo>
                    <a:pt x="282" y="1920"/>
                    <a:pt x="641" y="1989"/>
                    <a:pt x="981" y="1989"/>
                  </a:cubicBezTo>
                  <a:cubicBezTo>
                    <a:pt x="1098" y="1989"/>
                    <a:pt x="1212" y="1982"/>
                    <a:pt x="1320" y="1967"/>
                  </a:cubicBezTo>
                  <a:cubicBezTo>
                    <a:pt x="1367" y="1961"/>
                    <a:pt x="1367" y="1961"/>
                    <a:pt x="1367" y="1961"/>
                  </a:cubicBezTo>
                  <a:cubicBezTo>
                    <a:pt x="1414" y="1955"/>
                    <a:pt x="1477" y="1947"/>
                    <a:pt x="1490" y="1945"/>
                  </a:cubicBezTo>
                  <a:cubicBezTo>
                    <a:pt x="1473" y="1839"/>
                    <a:pt x="1473" y="1839"/>
                    <a:pt x="1473" y="1839"/>
                  </a:cubicBezTo>
                  <a:cubicBezTo>
                    <a:pt x="1461" y="1841"/>
                    <a:pt x="1399" y="1849"/>
                    <a:pt x="1353" y="1855"/>
                  </a:cubicBezTo>
                  <a:cubicBezTo>
                    <a:pt x="1306" y="1861"/>
                    <a:pt x="1306" y="1861"/>
                    <a:pt x="1306" y="1861"/>
                  </a:cubicBezTo>
                  <a:cubicBezTo>
                    <a:pt x="1203" y="1874"/>
                    <a:pt x="1093" y="1881"/>
                    <a:pt x="981" y="1881"/>
                  </a:cubicBezTo>
                  <a:cubicBezTo>
                    <a:pt x="446" y="1881"/>
                    <a:pt x="112" y="1725"/>
                    <a:pt x="108" y="1612"/>
                  </a:cubicBezTo>
                  <a:cubicBezTo>
                    <a:pt x="108" y="1171"/>
                    <a:pt x="108" y="1171"/>
                    <a:pt x="108" y="1171"/>
                  </a:cubicBezTo>
                  <a:cubicBezTo>
                    <a:pt x="282" y="1302"/>
                    <a:pt x="641" y="1371"/>
                    <a:pt x="981" y="1371"/>
                  </a:cubicBezTo>
                  <a:cubicBezTo>
                    <a:pt x="1323" y="1371"/>
                    <a:pt x="1680" y="1302"/>
                    <a:pt x="1854" y="1173"/>
                  </a:cubicBezTo>
                  <a:cubicBezTo>
                    <a:pt x="1853" y="1559"/>
                    <a:pt x="1853" y="1559"/>
                    <a:pt x="1853" y="1559"/>
                  </a:cubicBezTo>
                  <a:cubicBezTo>
                    <a:pt x="1961" y="1559"/>
                    <a:pt x="1961" y="1559"/>
                    <a:pt x="1961" y="1559"/>
                  </a:cubicBezTo>
                  <a:cubicBezTo>
                    <a:pt x="1962" y="1005"/>
                    <a:pt x="1962" y="1005"/>
                    <a:pt x="1962" y="1005"/>
                  </a:cubicBezTo>
                  <a:cubicBezTo>
                    <a:pt x="1962" y="1001"/>
                    <a:pt x="1963" y="996"/>
                    <a:pt x="1963" y="992"/>
                  </a:cubicBezTo>
                  <a:cubicBezTo>
                    <a:pt x="1963" y="989"/>
                    <a:pt x="1962" y="986"/>
                    <a:pt x="1962" y="983"/>
                  </a:cubicBezTo>
                  <a:cubicBezTo>
                    <a:pt x="1963" y="379"/>
                    <a:pt x="1963" y="379"/>
                    <a:pt x="1963" y="379"/>
                  </a:cubicBezTo>
                  <a:cubicBezTo>
                    <a:pt x="1963" y="378"/>
                    <a:pt x="1962" y="377"/>
                    <a:pt x="1962" y="376"/>
                  </a:cubicBezTo>
                  <a:cubicBezTo>
                    <a:pt x="1962" y="375"/>
                    <a:pt x="1963" y="374"/>
                    <a:pt x="1963" y="374"/>
                  </a:cubicBezTo>
                  <a:cubicBezTo>
                    <a:pt x="1963" y="370"/>
                    <a:pt x="1962" y="367"/>
                    <a:pt x="1962" y="364"/>
                  </a:cubicBezTo>
                  <a:cubicBezTo>
                    <a:pt x="1942" y="127"/>
                    <a:pt x="1447" y="0"/>
                    <a:pt x="981" y="0"/>
                  </a:cubicBezTo>
                  <a:cubicBezTo>
                    <a:pt x="506" y="0"/>
                    <a:pt x="0" y="133"/>
                    <a:pt x="0" y="379"/>
                  </a:cubicBezTo>
                  <a:cubicBezTo>
                    <a:pt x="0" y="381"/>
                    <a:pt x="0" y="383"/>
                    <a:pt x="1" y="385"/>
                  </a:cubicBezTo>
                  <a:cubicBezTo>
                    <a:pt x="1" y="2195"/>
                    <a:pt x="1" y="2195"/>
                    <a:pt x="1" y="2195"/>
                  </a:cubicBezTo>
                  <a:cubicBezTo>
                    <a:pt x="0" y="2197"/>
                    <a:pt x="0" y="2200"/>
                    <a:pt x="0" y="2201"/>
                  </a:cubicBezTo>
                  <a:cubicBezTo>
                    <a:pt x="0" y="2448"/>
                    <a:pt x="506" y="2580"/>
                    <a:pt x="981" y="2580"/>
                  </a:cubicBezTo>
                  <a:cubicBezTo>
                    <a:pt x="1160" y="2580"/>
                    <a:pt x="1337" y="2562"/>
                    <a:pt x="1493" y="2527"/>
                  </a:cubicBezTo>
                  <a:cubicBezTo>
                    <a:pt x="1469" y="2422"/>
                    <a:pt x="1469" y="2422"/>
                    <a:pt x="1469" y="2422"/>
                  </a:cubicBezTo>
                  <a:cubicBezTo>
                    <a:pt x="1321" y="2455"/>
                    <a:pt x="1153" y="2473"/>
                    <a:pt x="981" y="2473"/>
                  </a:cubicBezTo>
                  <a:close/>
                  <a:moveTo>
                    <a:pt x="981" y="1263"/>
                  </a:moveTo>
                  <a:cubicBezTo>
                    <a:pt x="446" y="1263"/>
                    <a:pt x="112" y="1106"/>
                    <a:pt x="108" y="994"/>
                  </a:cubicBezTo>
                  <a:cubicBezTo>
                    <a:pt x="108" y="553"/>
                    <a:pt x="108" y="553"/>
                    <a:pt x="108" y="553"/>
                  </a:cubicBezTo>
                  <a:cubicBezTo>
                    <a:pt x="282" y="684"/>
                    <a:pt x="641" y="753"/>
                    <a:pt x="981" y="753"/>
                  </a:cubicBezTo>
                  <a:cubicBezTo>
                    <a:pt x="1324" y="753"/>
                    <a:pt x="1681" y="684"/>
                    <a:pt x="1855" y="554"/>
                  </a:cubicBezTo>
                  <a:cubicBezTo>
                    <a:pt x="1854" y="997"/>
                    <a:pt x="1854" y="997"/>
                    <a:pt x="1854" y="997"/>
                  </a:cubicBezTo>
                  <a:cubicBezTo>
                    <a:pt x="1845" y="1110"/>
                    <a:pt x="1515" y="1263"/>
                    <a:pt x="981" y="1263"/>
                  </a:cubicBezTo>
                  <a:close/>
                  <a:moveTo>
                    <a:pt x="981" y="107"/>
                  </a:moveTo>
                  <a:cubicBezTo>
                    <a:pt x="1519" y="107"/>
                    <a:pt x="1850" y="263"/>
                    <a:pt x="1855" y="376"/>
                  </a:cubicBezTo>
                  <a:cubicBezTo>
                    <a:pt x="1850" y="489"/>
                    <a:pt x="1519" y="645"/>
                    <a:pt x="981" y="645"/>
                  </a:cubicBezTo>
                  <a:cubicBezTo>
                    <a:pt x="447" y="645"/>
                    <a:pt x="114" y="489"/>
                    <a:pt x="108" y="376"/>
                  </a:cubicBezTo>
                  <a:cubicBezTo>
                    <a:pt x="113" y="263"/>
                    <a:pt x="444" y="107"/>
                    <a:pt x="981" y="107"/>
                  </a:cubicBezTo>
                  <a:close/>
                  <a:moveTo>
                    <a:pt x="2097" y="1640"/>
                  </a:moveTo>
                  <a:cubicBezTo>
                    <a:pt x="1786" y="1640"/>
                    <a:pt x="1532" y="1893"/>
                    <a:pt x="1532" y="2204"/>
                  </a:cubicBezTo>
                  <a:cubicBezTo>
                    <a:pt x="1532" y="2515"/>
                    <a:pt x="1786" y="2769"/>
                    <a:pt x="2097" y="2769"/>
                  </a:cubicBezTo>
                  <a:cubicBezTo>
                    <a:pt x="2408" y="2769"/>
                    <a:pt x="2661" y="2515"/>
                    <a:pt x="2661" y="2204"/>
                  </a:cubicBezTo>
                  <a:cubicBezTo>
                    <a:pt x="2661" y="1893"/>
                    <a:pt x="2408" y="1640"/>
                    <a:pt x="2097" y="1640"/>
                  </a:cubicBezTo>
                  <a:close/>
                  <a:moveTo>
                    <a:pt x="2097" y="2661"/>
                  </a:moveTo>
                  <a:cubicBezTo>
                    <a:pt x="1845" y="2661"/>
                    <a:pt x="1640" y="2456"/>
                    <a:pt x="1640" y="2204"/>
                  </a:cubicBezTo>
                  <a:cubicBezTo>
                    <a:pt x="1640" y="1952"/>
                    <a:pt x="1845" y="1747"/>
                    <a:pt x="2097" y="1747"/>
                  </a:cubicBezTo>
                  <a:cubicBezTo>
                    <a:pt x="2349" y="1747"/>
                    <a:pt x="2554" y="1952"/>
                    <a:pt x="2554" y="2204"/>
                  </a:cubicBezTo>
                  <a:cubicBezTo>
                    <a:pt x="2554" y="2456"/>
                    <a:pt x="2349" y="2661"/>
                    <a:pt x="2097" y="2661"/>
                  </a:cubicBezTo>
                  <a:close/>
                  <a:moveTo>
                    <a:pt x="2154" y="2149"/>
                  </a:moveTo>
                  <a:cubicBezTo>
                    <a:pt x="2154" y="2077"/>
                    <a:pt x="2154" y="2077"/>
                    <a:pt x="2154" y="2077"/>
                  </a:cubicBezTo>
                  <a:cubicBezTo>
                    <a:pt x="2195" y="2085"/>
                    <a:pt x="2219" y="2101"/>
                    <a:pt x="2224" y="2110"/>
                  </a:cubicBezTo>
                  <a:cubicBezTo>
                    <a:pt x="2320" y="2062"/>
                    <a:pt x="2320" y="2062"/>
                    <a:pt x="2320" y="2062"/>
                  </a:cubicBezTo>
                  <a:cubicBezTo>
                    <a:pt x="2296" y="2014"/>
                    <a:pt x="2234" y="1979"/>
                    <a:pt x="2154" y="1968"/>
                  </a:cubicBezTo>
                  <a:cubicBezTo>
                    <a:pt x="2154" y="1917"/>
                    <a:pt x="2154" y="1917"/>
                    <a:pt x="2154" y="1917"/>
                  </a:cubicBezTo>
                  <a:cubicBezTo>
                    <a:pt x="2047" y="1917"/>
                    <a:pt x="2047" y="1917"/>
                    <a:pt x="2047" y="1917"/>
                  </a:cubicBezTo>
                  <a:cubicBezTo>
                    <a:pt x="2047" y="1967"/>
                    <a:pt x="2047" y="1967"/>
                    <a:pt x="2047" y="1967"/>
                  </a:cubicBezTo>
                  <a:cubicBezTo>
                    <a:pt x="1940" y="1981"/>
                    <a:pt x="1865" y="2037"/>
                    <a:pt x="1865" y="2108"/>
                  </a:cubicBezTo>
                  <a:cubicBezTo>
                    <a:pt x="1865" y="2180"/>
                    <a:pt x="1940" y="2236"/>
                    <a:pt x="2047" y="2249"/>
                  </a:cubicBezTo>
                  <a:cubicBezTo>
                    <a:pt x="2047" y="2322"/>
                    <a:pt x="2047" y="2322"/>
                    <a:pt x="2047" y="2322"/>
                  </a:cubicBezTo>
                  <a:cubicBezTo>
                    <a:pt x="2001" y="2314"/>
                    <a:pt x="1975" y="2296"/>
                    <a:pt x="1972" y="2288"/>
                  </a:cubicBezTo>
                  <a:cubicBezTo>
                    <a:pt x="1870" y="2323"/>
                    <a:pt x="1870" y="2323"/>
                    <a:pt x="1870" y="2323"/>
                  </a:cubicBezTo>
                  <a:cubicBezTo>
                    <a:pt x="1889" y="2379"/>
                    <a:pt x="1958" y="2419"/>
                    <a:pt x="2047" y="2430"/>
                  </a:cubicBezTo>
                  <a:cubicBezTo>
                    <a:pt x="2047" y="2483"/>
                    <a:pt x="2047" y="2483"/>
                    <a:pt x="2047" y="2483"/>
                  </a:cubicBezTo>
                  <a:cubicBezTo>
                    <a:pt x="2154" y="2483"/>
                    <a:pt x="2154" y="2483"/>
                    <a:pt x="2154" y="2483"/>
                  </a:cubicBezTo>
                  <a:cubicBezTo>
                    <a:pt x="2154" y="2430"/>
                    <a:pt x="2154" y="2430"/>
                    <a:pt x="2154" y="2430"/>
                  </a:cubicBezTo>
                  <a:cubicBezTo>
                    <a:pt x="2258" y="2415"/>
                    <a:pt x="2331" y="2360"/>
                    <a:pt x="2331" y="2290"/>
                  </a:cubicBezTo>
                  <a:cubicBezTo>
                    <a:pt x="2331" y="2219"/>
                    <a:pt x="2258" y="2164"/>
                    <a:pt x="2154" y="2149"/>
                  </a:cubicBezTo>
                  <a:close/>
                  <a:moveTo>
                    <a:pt x="1973" y="2108"/>
                  </a:moveTo>
                  <a:cubicBezTo>
                    <a:pt x="1979" y="2099"/>
                    <a:pt x="2004" y="2084"/>
                    <a:pt x="2047" y="2076"/>
                  </a:cubicBezTo>
                  <a:cubicBezTo>
                    <a:pt x="2047" y="2141"/>
                    <a:pt x="2047" y="2141"/>
                    <a:pt x="2047" y="2141"/>
                  </a:cubicBezTo>
                  <a:cubicBezTo>
                    <a:pt x="2005" y="2133"/>
                    <a:pt x="1979" y="2117"/>
                    <a:pt x="1973" y="2108"/>
                  </a:cubicBezTo>
                  <a:close/>
                  <a:moveTo>
                    <a:pt x="2154" y="2321"/>
                  </a:moveTo>
                  <a:cubicBezTo>
                    <a:pt x="2154" y="2258"/>
                    <a:pt x="2154" y="2258"/>
                    <a:pt x="2154" y="2258"/>
                  </a:cubicBezTo>
                  <a:cubicBezTo>
                    <a:pt x="2193" y="2266"/>
                    <a:pt x="2217" y="2281"/>
                    <a:pt x="2223" y="2290"/>
                  </a:cubicBezTo>
                  <a:cubicBezTo>
                    <a:pt x="2217" y="2298"/>
                    <a:pt x="2193" y="2313"/>
                    <a:pt x="2154" y="2321"/>
                  </a:cubicBezTo>
                  <a:close/>
                </a:path>
              </a:pathLst>
            </a:custGeom>
            <a:solidFill>
              <a:srgbClr val="18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7342478" y="3467730"/>
            <a:ext cx="2324789" cy="664500"/>
            <a:chOff x="1877030" y="1966943"/>
            <a:chExt cx="2324789" cy="664500"/>
          </a:xfrm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1877030" y="2324979"/>
              <a:ext cx="2324789" cy="19460"/>
            </a:xfrm>
            <a:prstGeom prst="lin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83" name="Oval 82"/>
            <p:cNvSpPr/>
            <p:nvPr/>
          </p:nvSpPr>
          <p:spPr>
            <a:xfrm rot="5400000">
              <a:off x="2414708" y="1966943"/>
              <a:ext cx="664500" cy="6645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>
            <a:off x="8034629" y="3658944"/>
            <a:ext cx="388104" cy="299357"/>
            <a:chOff x="6770688" y="2192338"/>
            <a:chExt cx="465138" cy="358775"/>
          </a:xfrm>
        </p:grpSpPr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6956425" y="2203451"/>
              <a:ext cx="269875" cy="339725"/>
            </a:xfrm>
            <a:custGeom>
              <a:avLst/>
              <a:gdLst>
                <a:gd name="T0" fmla="*/ 1532 w 1532"/>
                <a:gd name="T1" fmla="*/ 963 h 1925"/>
                <a:gd name="T2" fmla="*/ 1488 w 1532"/>
                <a:gd name="T3" fmla="*/ 1067 h 1925"/>
                <a:gd name="T4" fmla="*/ 654 w 1532"/>
                <a:gd name="T5" fmla="*/ 1889 h 1925"/>
                <a:gd name="T6" fmla="*/ 511 w 1532"/>
                <a:gd name="T7" fmla="*/ 1905 h 1925"/>
                <a:gd name="T8" fmla="*/ 457 w 1532"/>
                <a:gd name="T9" fmla="*/ 1822 h 1925"/>
                <a:gd name="T10" fmla="*/ 457 w 1532"/>
                <a:gd name="T11" fmla="*/ 1406 h 1925"/>
                <a:gd name="T12" fmla="*/ 0 w 1532"/>
                <a:gd name="T13" fmla="*/ 1406 h 1925"/>
                <a:gd name="T14" fmla="*/ 0 w 1532"/>
                <a:gd name="T15" fmla="*/ 519 h 1925"/>
                <a:gd name="T16" fmla="*/ 457 w 1532"/>
                <a:gd name="T17" fmla="*/ 519 h 1925"/>
                <a:gd name="T18" fmla="*/ 457 w 1532"/>
                <a:gd name="T19" fmla="*/ 103 h 1925"/>
                <a:gd name="T20" fmla="*/ 511 w 1532"/>
                <a:gd name="T21" fmla="*/ 20 h 1925"/>
                <a:gd name="T22" fmla="*/ 654 w 1532"/>
                <a:gd name="T23" fmla="*/ 36 h 1925"/>
                <a:gd name="T24" fmla="*/ 1488 w 1532"/>
                <a:gd name="T25" fmla="*/ 858 h 1925"/>
                <a:gd name="T26" fmla="*/ 1532 w 1532"/>
                <a:gd name="T27" fmla="*/ 963 h 1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32" h="1925">
                  <a:moveTo>
                    <a:pt x="1532" y="963"/>
                  </a:moveTo>
                  <a:cubicBezTo>
                    <a:pt x="1532" y="1000"/>
                    <a:pt x="1517" y="1038"/>
                    <a:pt x="1488" y="1067"/>
                  </a:cubicBezTo>
                  <a:cubicBezTo>
                    <a:pt x="654" y="1889"/>
                    <a:pt x="654" y="1889"/>
                    <a:pt x="654" y="1889"/>
                  </a:cubicBezTo>
                  <a:cubicBezTo>
                    <a:pt x="624" y="1919"/>
                    <a:pt x="561" y="1925"/>
                    <a:pt x="511" y="1905"/>
                  </a:cubicBezTo>
                  <a:cubicBezTo>
                    <a:pt x="487" y="1896"/>
                    <a:pt x="457" y="1872"/>
                    <a:pt x="457" y="1822"/>
                  </a:cubicBezTo>
                  <a:cubicBezTo>
                    <a:pt x="457" y="1406"/>
                    <a:pt x="457" y="1406"/>
                    <a:pt x="457" y="1406"/>
                  </a:cubicBezTo>
                  <a:cubicBezTo>
                    <a:pt x="0" y="1406"/>
                    <a:pt x="0" y="1406"/>
                    <a:pt x="0" y="1406"/>
                  </a:cubicBezTo>
                  <a:cubicBezTo>
                    <a:pt x="0" y="519"/>
                    <a:pt x="0" y="519"/>
                    <a:pt x="0" y="519"/>
                  </a:cubicBezTo>
                  <a:cubicBezTo>
                    <a:pt x="457" y="519"/>
                    <a:pt x="457" y="519"/>
                    <a:pt x="457" y="519"/>
                  </a:cubicBezTo>
                  <a:cubicBezTo>
                    <a:pt x="457" y="103"/>
                    <a:pt x="457" y="103"/>
                    <a:pt x="457" y="103"/>
                  </a:cubicBezTo>
                  <a:cubicBezTo>
                    <a:pt x="457" y="53"/>
                    <a:pt x="487" y="30"/>
                    <a:pt x="511" y="20"/>
                  </a:cubicBezTo>
                  <a:cubicBezTo>
                    <a:pt x="561" y="0"/>
                    <a:pt x="624" y="7"/>
                    <a:pt x="654" y="36"/>
                  </a:cubicBezTo>
                  <a:cubicBezTo>
                    <a:pt x="1488" y="858"/>
                    <a:pt x="1488" y="858"/>
                    <a:pt x="1488" y="858"/>
                  </a:cubicBezTo>
                  <a:cubicBezTo>
                    <a:pt x="1517" y="887"/>
                    <a:pt x="1532" y="925"/>
                    <a:pt x="1532" y="963"/>
                  </a:cubicBezTo>
                  <a:close/>
                </a:path>
              </a:pathLst>
            </a:custGeom>
            <a:solidFill>
              <a:srgbClr val="F8B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0A0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6770688" y="2192338"/>
              <a:ext cx="465138" cy="358775"/>
            </a:xfrm>
            <a:custGeom>
              <a:avLst/>
              <a:gdLst>
                <a:gd name="T0" fmla="*/ 54 w 2634"/>
                <a:gd name="T1" fmla="*/ 229 h 2030"/>
                <a:gd name="T2" fmla="*/ 1340 w 2634"/>
                <a:gd name="T3" fmla="*/ 282 h 2030"/>
                <a:gd name="T4" fmla="*/ 54 w 2634"/>
                <a:gd name="T5" fmla="*/ 336 h 2030"/>
                <a:gd name="T6" fmla="*/ 807 w 2634"/>
                <a:gd name="T7" fmla="*/ 524 h 2030"/>
                <a:gd name="T8" fmla="*/ 0 w 2634"/>
                <a:gd name="T9" fmla="*/ 578 h 2030"/>
                <a:gd name="T10" fmla="*/ 807 w 2634"/>
                <a:gd name="T11" fmla="*/ 632 h 2030"/>
                <a:gd name="T12" fmla="*/ 807 w 2634"/>
                <a:gd name="T13" fmla="*/ 524 h 2030"/>
                <a:gd name="T14" fmla="*/ 54 w 2634"/>
                <a:gd name="T15" fmla="*/ 820 h 2030"/>
                <a:gd name="T16" fmla="*/ 54 w 2634"/>
                <a:gd name="T17" fmla="*/ 927 h 2030"/>
                <a:gd name="T18" fmla="*/ 860 w 2634"/>
                <a:gd name="T19" fmla="*/ 874 h 2030"/>
                <a:gd name="T20" fmla="*/ 807 w 2634"/>
                <a:gd name="T21" fmla="*/ 1116 h 2030"/>
                <a:gd name="T22" fmla="*/ 0 w 2634"/>
                <a:gd name="T23" fmla="*/ 1169 h 2030"/>
                <a:gd name="T24" fmla="*/ 807 w 2634"/>
                <a:gd name="T25" fmla="*/ 1223 h 2030"/>
                <a:gd name="T26" fmla="*/ 807 w 2634"/>
                <a:gd name="T27" fmla="*/ 1116 h 2030"/>
                <a:gd name="T28" fmla="*/ 54 w 2634"/>
                <a:gd name="T29" fmla="*/ 1411 h 2030"/>
                <a:gd name="T30" fmla="*/ 54 w 2634"/>
                <a:gd name="T31" fmla="*/ 1519 h 2030"/>
                <a:gd name="T32" fmla="*/ 860 w 2634"/>
                <a:gd name="T33" fmla="*/ 1465 h 2030"/>
                <a:gd name="T34" fmla="*/ 1286 w 2634"/>
                <a:gd name="T35" fmla="*/ 1707 h 2030"/>
                <a:gd name="T36" fmla="*/ 0 w 2634"/>
                <a:gd name="T37" fmla="*/ 1761 h 2030"/>
                <a:gd name="T38" fmla="*/ 1286 w 2634"/>
                <a:gd name="T39" fmla="*/ 1815 h 2030"/>
                <a:gd name="T40" fmla="*/ 1286 w 2634"/>
                <a:gd name="T41" fmla="*/ 1707 h 2030"/>
                <a:gd name="T42" fmla="*/ 2575 w 2634"/>
                <a:gd name="T43" fmla="*/ 1164 h 2030"/>
                <a:gd name="T44" fmla="*/ 1620 w 2634"/>
                <a:gd name="T45" fmla="*/ 2030 h 2030"/>
                <a:gd name="T46" fmla="*/ 1452 w 2634"/>
                <a:gd name="T47" fmla="*/ 1881 h 2030"/>
                <a:gd name="T48" fmla="*/ 995 w 2634"/>
                <a:gd name="T49" fmla="*/ 1519 h 2030"/>
                <a:gd name="T50" fmla="*/ 1452 w 2634"/>
                <a:gd name="T51" fmla="*/ 524 h 2030"/>
                <a:gd name="T52" fmla="*/ 1539 w 2634"/>
                <a:gd name="T53" fmla="*/ 29 h 2030"/>
                <a:gd name="T54" fmla="*/ 2575 w 2634"/>
                <a:gd name="T55" fmla="*/ 879 h 2030"/>
                <a:gd name="T56" fmla="*/ 2527 w 2634"/>
                <a:gd name="T57" fmla="*/ 1021 h 2030"/>
                <a:gd name="T58" fmla="*/ 1665 w 2634"/>
                <a:gd name="T59" fmla="*/ 134 h 2030"/>
                <a:gd name="T60" fmla="*/ 1559 w 2634"/>
                <a:gd name="T61" fmla="*/ 162 h 2030"/>
                <a:gd name="T62" fmla="*/ 1102 w 2634"/>
                <a:gd name="T63" fmla="*/ 632 h 2030"/>
                <a:gd name="T64" fmla="*/ 1559 w 2634"/>
                <a:gd name="T65" fmla="*/ 1411 h 2030"/>
                <a:gd name="T66" fmla="*/ 1580 w 2634"/>
                <a:gd name="T67" fmla="*/ 1915 h 2030"/>
                <a:gd name="T68" fmla="*/ 2499 w 2634"/>
                <a:gd name="T69" fmla="*/ 1087 h 2030"/>
                <a:gd name="T70" fmla="*/ 2527 w 2634"/>
                <a:gd name="T71" fmla="*/ 1021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34" h="2030">
                  <a:moveTo>
                    <a:pt x="0" y="282"/>
                  </a:moveTo>
                  <a:cubicBezTo>
                    <a:pt x="0" y="253"/>
                    <a:pt x="24" y="229"/>
                    <a:pt x="54" y="229"/>
                  </a:cubicBezTo>
                  <a:cubicBezTo>
                    <a:pt x="1286" y="229"/>
                    <a:pt x="1286" y="229"/>
                    <a:pt x="1286" y="229"/>
                  </a:cubicBezTo>
                  <a:cubicBezTo>
                    <a:pt x="1316" y="229"/>
                    <a:pt x="1340" y="253"/>
                    <a:pt x="1340" y="282"/>
                  </a:cubicBezTo>
                  <a:cubicBezTo>
                    <a:pt x="1340" y="312"/>
                    <a:pt x="1316" y="336"/>
                    <a:pt x="1286" y="336"/>
                  </a:cubicBezTo>
                  <a:cubicBezTo>
                    <a:pt x="54" y="336"/>
                    <a:pt x="54" y="336"/>
                    <a:pt x="54" y="336"/>
                  </a:cubicBezTo>
                  <a:cubicBezTo>
                    <a:pt x="24" y="336"/>
                    <a:pt x="0" y="312"/>
                    <a:pt x="0" y="282"/>
                  </a:cubicBezTo>
                  <a:close/>
                  <a:moveTo>
                    <a:pt x="807" y="524"/>
                  </a:moveTo>
                  <a:cubicBezTo>
                    <a:pt x="54" y="524"/>
                    <a:pt x="54" y="524"/>
                    <a:pt x="54" y="524"/>
                  </a:cubicBezTo>
                  <a:cubicBezTo>
                    <a:pt x="24" y="524"/>
                    <a:pt x="0" y="548"/>
                    <a:pt x="0" y="578"/>
                  </a:cubicBezTo>
                  <a:cubicBezTo>
                    <a:pt x="0" y="608"/>
                    <a:pt x="24" y="632"/>
                    <a:pt x="54" y="632"/>
                  </a:cubicBezTo>
                  <a:cubicBezTo>
                    <a:pt x="807" y="632"/>
                    <a:pt x="807" y="632"/>
                    <a:pt x="807" y="632"/>
                  </a:cubicBezTo>
                  <a:cubicBezTo>
                    <a:pt x="836" y="632"/>
                    <a:pt x="860" y="608"/>
                    <a:pt x="860" y="578"/>
                  </a:cubicBezTo>
                  <a:cubicBezTo>
                    <a:pt x="860" y="548"/>
                    <a:pt x="836" y="524"/>
                    <a:pt x="807" y="524"/>
                  </a:cubicBezTo>
                  <a:close/>
                  <a:moveTo>
                    <a:pt x="807" y="820"/>
                  </a:moveTo>
                  <a:cubicBezTo>
                    <a:pt x="54" y="820"/>
                    <a:pt x="54" y="820"/>
                    <a:pt x="54" y="820"/>
                  </a:cubicBezTo>
                  <a:cubicBezTo>
                    <a:pt x="24" y="820"/>
                    <a:pt x="0" y="844"/>
                    <a:pt x="0" y="874"/>
                  </a:cubicBezTo>
                  <a:cubicBezTo>
                    <a:pt x="0" y="903"/>
                    <a:pt x="24" y="927"/>
                    <a:pt x="54" y="927"/>
                  </a:cubicBezTo>
                  <a:cubicBezTo>
                    <a:pt x="807" y="927"/>
                    <a:pt x="807" y="927"/>
                    <a:pt x="807" y="927"/>
                  </a:cubicBezTo>
                  <a:cubicBezTo>
                    <a:pt x="836" y="927"/>
                    <a:pt x="860" y="903"/>
                    <a:pt x="860" y="874"/>
                  </a:cubicBezTo>
                  <a:cubicBezTo>
                    <a:pt x="860" y="844"/>
                    <a:pt x="836" y="820"/>
                    <a:pt x="807" y="820"/>
                  </a:cubicBezTo>
                  <a:close/>
                  <a:moveTo>
                    <a:pt x="807" y="1116"/>
                  </a:moveTo>
                  <a:cubicBezTo>
                    <a:pt x="54" y="1116"/>
                    <a:pt x="54" y="1116"/>
                    <a:pt x="54" y="1116"/>
                  </a:cubicBezTo>
                  <a:cubicBezTo>
                    <a:pt x="24" y="1116"/>
                    <a:pt x="0" y="1140"/>
                    <a:pt x="0" y="1169"/>
                  </a:cubicBezTo>
                  <a:cubicBezTo>
                    <a:pt x="0" y="1199"/>
                    <a:pt x="24" y="1223"/>
                    <a:pt x="54" y="1223"/>
                  </a:cubicBezTo>
                  <a:cubicBezTo>
                    <a:pt x="807" y="1223"/>
                    <a:pt x="807" y="1223"/>
                    <a:pt x="807" y="1223"/>
                  </a:cubicBezTo>
                  <a:cubicBezTo>
                    <a:pt x="836" y="1223"/>
                    <a:pt x="860" y="1199"/>
                    <a:pt x="860" y="1169"/>
                  </a:cubicBezTo>
                  <a:cubicBezTo>
                    <a:pt x="860" y="1140"/>
                    <a:pt x="836" y="1116"/>
                    <a:pt x="807" y="1116"/>
                  </a:cubicBezTo>
                  <a:close/>
                  <a:moveTo>
                    <a:pt x="807" y="1411"/>
                  </a:moveTo>
                  <a:cubicBezTo>
                    <a:pt x="54" y="1411"/>
                    <a:pt x="54" y="1411"/>
                    <a:pt x="54" y="1411"/>
                  </a:cubicBezTo>
                  <a:cubicBezTo>
                    <a:pt x="24" y="1411"/>
                    <a:pt x="0" y="1435"/>
                    <a:pt x="0" y="1465"/>
                  </a:cubicBezTo>
                  <a:cubicBezTo>
                    <a:pt x="0" y="1495"/>
                    <a:pt x="24" y="1519"/>
                    <a:pt x="54" y="1519"/>
                  </a:cubicBezTo>
                  <a:cubicBezTo>
                    <a:pt x="807" y="1519"/>
                    <a:pt x="807" y="1519"/>
                    <a:pt x="807" y="1519"/>
                  </a:cubicBezTo>
                  <a:cubicBezTo>
                    <a:pt x="836" y="1519"/>
                    <a:pt x="860" y="1495"/>
                    <a:pt x="860" y="1465"/>
                  </a:cubicBezTo>
                  <a:cubicBezTo>
                    <a:pt x="860" y="1435"/>
                    <a:pt x="836" y="1411"/>
                    <a:pt x="807" y="1411"/>
                  </a:cubicBezTo>
                  <a:close/>
                  <a:moveTo>
                    <a:pt x="1286" y="1707"/>
                  </a:moveTo>
                  <a:cubicBezTo>
                    <a:pt x="54" y="1707"/>
                    <a:pt x="54" y="1707"/>
                    <a:pt x="54" y="1707"/>
                  </a:cubicBezTo>
                  <a:cubicBezTo>
                    <a:pt x="24" y="1707"/>
                    <a:pt x="0" y="1731"/>
                    <a:pt x="0" y="1761"/>
                  </a:cubicBezTo>
                  <a:cubicBezTo>
                    <a:pt x="0" y="1790"/>
                    <a:pt x="24" y="1815"/>
                    <a:pt x="54" y="1815"/>
                  </a:cubicBezTo>
                  <a:cubicBezTo>
                    <a:pt x="1286" y="1815"/>
                    <a:pt x="1286" y="1815"/>
                    <a:pt x="1286" y="1815"/>
                  </a:cubicBezTo>
                  <a:cubicBezTo>
                    <a:pt x="1316" y="1815"/>
                    <a:pt x="1340" y="1790"/>
                    <a:pt x="1340" y="1761"/>
                  </a:cubicBezTo>
                  <a:cubicBezTo>
                    <a:pt x="1340" y="1731"/>
                    <a:pt x="1316" y="1707"/>
                    <a:pt x="1286" y="1707"/>
                  </a:cubicBezTo>
                  <a:close/>
                  <a:moveTo>
                    <a:pt x="2634" y="1022"/>
                  </a:moveTo>
                  <a:cubicBezTo>
                    <a:pt x="2634" y="1075"/>
                    <a:pt x="2613" y="1126"/>
                    <a:pt x="2575" y="1164"/>
                  </a:cubicBezTo>
                  <a:cubicBezTo>
                    <a:pt x="1741" y="1986"/>
                    <a:pt x="1741" y="1986"/>
                    <a:pt x="1741" y="1986"/>
                  </a:cubicBezTo>
                  <a:cubicBezTo>
                    <a:pt x="1712" y="2015"/>
                    <a:pt x="1667" y="2030"/>
                    <a:pt x="1620" y="2030"/>
                  </a:cubicBezTo>
                  <a:cubicBezTo>
                    <a:pt x="1593" y="2030"/>
                    <a:pt x="1565" y="2025"/>
                    <a:pt x="1539" y="2014"/>
                  </a:cubicBezTo>
                  <a:cubicBezTo>
                    <a:pt x="1484" y="1991"/>
                    <a:pt x="1452" y="1942"/>
                    <a:pt x="1452" y="1881"/>
                  </a:cubicBezTo>
                  <a:cubicBezTo>
                    <a:pt x="1452" y="1519"/>
                    <a:pt x="1452" y="1519"/>
                    <a:pt x="1452" y="1519"/>
                  </a:cubicBezTo>
                  <a:cubicBezTo>
                    <a:pt x="995" y="1519"/>
                    <a:pt x="995" y="1519"/>
                    <a:pt x="995" y="1519"/>
                  </a:cubicBezTo>
                  <a:cubicBezTo>
                    <a:pt x="995" y="524"/>
                    <a:pt x="995" y="524"/>
                    <a:pt x="995" y="524"/>
                  </a:cubicBezTo>
                  <a:cubicBezTo>
                    <a:pt x="1452" y="524"/>
                    <a:pt x="1452" y="524"/>
                    <a:pt x="1452" y="524"/>
                  </a:cubicBezTo>
                  <a:cubicBezTo>
                    <a:pt x="1452" y="162"/>
                    <a:pt x="1452" y="162"/>
                    <a:pt x="1452" y="162"/>
                  </a:cubicBezTo>
                  <a:cubicBezTo>
                    <a:pt x="1452" y="101"/>
                    <a:pt x="1484" y="52"/>
                    <a:pt x="1539" y="29"/>
                  </a:cubicBezTo>
                  <a:cubicBezTo>
                    <a:pt x="1610" y="0"/>
                    <a:pt x="1695" y="12"/>
                    <a:pt x="1741" y="57"/>
                  </a:cubicBezTo>
                  <a:cubicBezTo>
                    <a:pt x="2575" y="879"/>
                    <a:pt x="2575" y="879"/>
                    <a:pt x="2575" y="879"/>
                  </a:cubicBezTo>
                  <a:cubicBezTo>
                    <a:pt x="2613" y="917"/>
                    <a:pt x="2634" y="968"/>
                    <a:pt x="2634" y="1022"/>
                  </a:cubicBezTo>
                  <a:close/>
                  <a:moveTo>
                    <a:pt x="2527" y="1021"/>
                  </a:moveTo>
                  <a:cubicBezTo>
                    <a:pt x="2527" y="997"/>
                    <a:pt x="2517" y="973"/>
                    <a:pt x="2499" y="956"/>
                  </a:cubicBezTo>
                  <a:cubicBezTo>
                    <a:pt x="1665" y="134"/>
                    <a:pt x="1665" y="134"/>
                    <a:pt x="1665" y="134"/>
                  </a:cubicBezTo>
                  <a:cubicBezTo>
                    <a:pt x="1654" y="122"/>
                    <a:pt x="1615" y="115"/>
                    <a:pt x="1580" y="129"/>
                  </a:cubicBezTo>
                  <a:cubicBezTo>
                    <a:pt x="1562" y="136"/>
                    <a:pt x="1559" y="150"/>
                    <a:pt x="1559" y="162"/>
                  </a:cubicBezTo>
                  <a:cubicBezTo>
                    <a:pt x="1559" y="632"/>
                    <a:pt x="1559" y="632"/>
                    <a:pt x="1559" y="632"/>
                  </a:cubicBezTo>
                  <a:cubicBezTo>
                    <a:pt x="1102" y="632"/>
                    <a:pt x="1102" y="632"/>
                    <a:pt x="1102" y="632"/>
                  </a:cubicBezTo>
                  <a:cubicBezTo>
                    <a:pt x="1102" y="1411"/>
                    <a:pt x="1102" y="1411"/>
                    <a:pt x="1102" y="1411"/>
                  </a:cubicBezTo>
                  <a:cubicBezTo>
                    <a:pt x="1559" y="1411"/>
                    <a:pt x="1559" y="1411"/>
                    <a:pt x="1559" y="1411"/>
                  </a:cubicBezTo>
                  <a:cubicBezTo>
                    <a:pt x="1559" y="1881"/>
                    <a:pt x="1559" y="1881"/>
                    <a:pt x="1559" y="1881"/>
                  </a:cubicBezTo>
                  <a:cubicBezTo>
                    <a:pt x="1559" y="1893"/>
                    <a:pt x="1562" y="1907"/>
                    <a:pt x="1580" y="1915"/>
                  </a:cubicBezTo>
                  <a:cubicBezTo>
                    <a:pt x="1615" y="1929"/>
                    <a:pt x="1654" y="1921"/>
                    <a:pt x="1665" y="1909"/>
                  </a:cubicBezTo>
                  <a:cubicBezTo>
                    <a:pt x="2499" y="1087"/>
                    <a:pt x="2499" y="1087"/>
                    <a:pt x="2499" y="1087"/>
                  </a:cubicBezTo>
                  <a:cubicBezTo>
                    <a:pt x="2517" y="1070"/>
                    <a:pt x="2527" y="1046"/>
                    <a:pt x="2527" y="1022"/>
                  </a:cubicBezTo>
                  <a:lnTo>
                    <a:pt x="2527" y="1021"/>
                  </a:lnTo>
                  <a:close/>
                </a:path>
              </a:pathLst>
            </a:custGeom>
            <a:solidFill>
              <a:srgbClr val="18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0A0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AutoShape 2" descr="File:LinkedIn logo initials.png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564" y="1914370"/>
            <a:ext cx="460270" cy="460270"/>
          </a:xfrm>
          <a:prstGeom prst="rect">
            <a:avLst/>
          </a:prstGeom>
        </p:spPr>
      </p:pic>
      <p:grpSp>
        <p:nvGrpSpPr>
          <p:cNvPr id="87" name="Group 86"/>
          <p:cNvGrpSpPr>
            <a:grpSpLocks noChangeAspect="1"/>
          </p:cNvGrpSpPr>
          <p:nvPr/>
        </p:nvGrpSpPr>
        <p:grpSpPr>
          <a:xfrm>
            <a:off x="2302623" y="2719713"/>
            <a:ext cx="533540" cy="428809"/>
            <a:chOff x="2509838" y="4675188"/>
            <a:chExt cx="428625" cy="344488"/>
          </a:xfrm>
        </p:grpSpPr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2578100" y="4756150"/>
              <a:ext cx="39688" cy="39688"/>
            </a:xfrm>
            <a:prstGeom prst="rect">
              <a:avLst/>
            </a:prstGeom>
            <a:solidFill>
              <a:srgbClr val="F7B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2662238" y="4756150"/>
              <a:ext cx="39688" cy="39688"/>
            </a:xfrm>
            <a:prstGeom prst="rect">
              <a:avLst/>
            </a:prstGeom>
            <a:solidFill>
              <a:srgbClr val="F7B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auto">
            <a:xfrm>
              <a:off x="2746375" y="4756150"/>
              <a:ext cx="41275" cy="39688"/>
            </a:xfrm>
            <a:prstGeom prst="rect">
              <a:avLst/>
            </a:prstGeom>
            <a:solidFill>
              <a:srgbClr val="F7B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2832100" y="4756150"/>
              <a:ext cx="39688" cy="39688"/>
            </a:xfrm>
            <a:prstGeom prst="rect">
              <a:avLst/>
            </a:prstGeom>
            <a:solidFill>
              <a:srgbClr val="F7B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2578100" y="4835525"/>
              <a:ext cx="39688" cy="41275"/>
            </a:xfrm>
            <a:prstGeom prst="rect">
              <a:avLst/>
            </a:prstGeom>
            <a:solidFill>
              <a:srgbClr val="F7B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2662238" y="4835525"/>
              <a:ext cx="39688" cy="41275"/>
            </a:xfrm>
            <a:prstGeom prst="rect">
              <a:avLst/>
            </a:prstGeom>
            <a:solidFill>
              <a:srgbClr val="F7B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93"/>
            <p:cNvSpPr>
              <a:spLocks noChangeArrowheads="1"/>
            </p:cNvSpPr>
            <p:nvPr/>
          </p:nvSpPr>
          <p:spPr bwMode="auto">
            <a:xfrm>
              <a:off x="2746375" y="4835525"/>
              <a:ext cx="41275" cy="41275"/>
            </a:xfrm>
            <a:prstGeom prst="rect">
              <a:avLst/>
            </a:prstGeom>
            <a:solidFill>
              <a:srgbClr val="F7B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2832100" y="4835525"/>
              <a:ext cx="39688" cy="41275"/>
            </a:xfrm>
            <a:prstGeom prst="rect">
              <a:avLst/>
            </a:prstGeom>
            <a:solidFill>
              <a:srgbClr val="F7B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5"/>
            <p:cNvSpPr>
              <a:spLocks noEditPoints="1"/>
            </p:cNvSpPr>
            <p:nvPr/>
          </p:nvSpPr>
          <p:spPr bwMode="auto">
            <a:xfrm>
              <a:off x="2509838" y="4675188"/>
              <a:ext cx="428625" cy="344488"/>
            </a:xfrm>
            <a:custGeom>
              <a:avLst/>
              <a:gdLst>
                <a:gd name="T0" fmla="*/ 158 w 2419"/>
                <a:gd name="T1" fmla="*/ 0 h 1940"/>
                <a:gd name="T2" fmla="*/ 0 w 2419"/>
                <a:gd name="T3" fmla="*/ 1436 h 1940"/>
                <a:gd name="T4" fmla="*/ 907 w 2419"/>
                <a:gd name="T5" fmla="*/ 1588 h 1940"/>
                <a:gd name="T6" fmla="*/ 731 w 2419"/>
                <a:gd name="T7" fmla="*/ 1839 h 1940"/>
                <a:gd name="T8" fmla="*/ 731 w 2419"/>
                <a:gd name="T9" fmla="*/ 1940 h 1940"/>
                <a:gd name="T10" fmla="*/ 1739 w 2419"/>
                <a:gd name="T11" fmla="*/ 1890 h 1940"/>
                <a:gd name="T12" fmla="*/ 1512 w 2419"/>
                <a:gd name="T13" fmla="*/ 1839 h 1940"/>
                <a:gd name="T14" fmla="*/ 2262 w 2419"/>
                <a:gd name="T15" fmla="*/ 1588 h 1940"/>
                <a:gd name="T16" fmla="*/ 2419 w 2419"/>
                <a:gd name="T17" fmla="*/ 151 h 1940"/>
                <a:gd name="T18" fmla="*/ 1411 w 2419"/>
                <a:gd name="T19" fmla="*/ 1839 h 1940"/>
                <a:gd name="T20" fmla="*/ 1008 w 2419"/>
                <a:gd name="T21" fmla="*/ 1588 h 1940"/>
                <a:gd name="T22" fmla="*/ 1411 w 2419"/>
                <a:gd name="T23" fmla="*/ 1839 h 1940"/>
                <a:gd name="T24" fmla="*/ 2262 w 2419"/>
                <a:gd name="T25" fmla="*/ 1487 h 1940"/>
                <a:gd name="T26" fmla="*/ 101 w 2419"/>
                <a:gd name="T27" fmla="*/ 1436 h 1940"/>
                <a:gd name="T28" fmla="*/ 158 w 2419"/>
                <a:gd name="T29" fmla="*/ 101 h 1940"/>
                <a:gd name="T30" fmla="*/ 2319 w 2419"/>
                <a:gd name="T31" fmla="*/ 151 h 1940"/>
                <a:gd name="T32" fmla="*/ 328 w 2419"/>
                <a:gd name="T33" fmla="*/ 731 h 1940"/>
                <a:gd name="T34" fmla="*/ 655 w 2419"/>
                <a:gd name="T35" fmla="*/ 403 h 1940"/>
                <a:gd name="T36" fmla="*/ 328 w 2419"/>
                <a:gd name="T37" fmla="*/ 731 h 1940"/>
                <a:gd name="T38" fmla="*/ 555 w 2419"/>
                <a:gd name="T39" fmla="*/ 504 h 1940"/>
                <a:gd name="T40" fmla="*/ 429 w 2419"/>
                <a:gd name="T41" fmla="*/ 630 h 1940"/>
                <a:gd name="T42" fmla="*/ 807 w 2419"/>
                <a:gd name="T43" fmla="*/ 731 h 1940"/>
                <a:gd name="T44" fmla="*/ 1134 w 2419"/>
                <a:gd name="T45" fmla="*/ 403 h 1940"/>
                <a:gd name="T46" fmla="*/ 807 w 2419"/>
                <a:gd name="T47" fmla="*/ 731 h 1940"/>
                <a:gd name="T48" fmla="*/ 1033 w 2419"/>
                <a:gd name="T49" fmla="*/ 504 h 1940"/>
                <a:gd name="T50" fmla="*/ 907 w 2419"/>
                <a:gd name="T51" fmla="*/ 630 h 1940"/>
                <a:gd name="T52" fmla="*/ 1285 w 2419"/>
                <a:gd name="T53" fmla="*/ 731 h 1940"/>
                <a:gd name="T54" fmla="*/ 1613 w 2419"/>
                <a:gd name="T55" fmla="*/ 403 h 1940"/>
                <a:gd name="T56" fmla="*/ 1285 w 2419"/>
                <a:gd name="T57" fmla="*/ 731 h 1940"/>
                <a:gd name="T58" fmla="*/ 1512 w 2419"/>
                <a:gd name="T59" fmla="*/ 504 h 1940"/>
                <a:gd name="T60" fmla="*/ 1386 w 2419"/>
                <a:gd name="T61" fmla="*/ 630 h 1940"/>
                <a:gd name="T62" fmla="*/ 1764 w 2419"/>
                <a:gd name="T63" fmla="*/ 731 h 1940"/>
                <a:gd name="T64" fmla="*/ 2092 w 2419"/>
                <a:gd name="T65" fmla="*/ 403 h 1940"/>
                <a:gd name="T66" fmla="*/ 1764 w 2419"/>
                <a:gd name="T67" fmla="*/ 731 h 1940"/>
                <a:gd name="T68" fmla="*/ 1991 w 2419"/>
                <a:gd name="T69" fmla="*/ 504 h 1940"/>
                <a:gd name="T70" fmla="*/ 1865 w 2419"/>
                <a:gd name="T71" fmla="*/ 630 h 1940"/>
                <a:gd name="T72" fmla="*/ 328 w 2419"/>
                <a:gd name="T73" fmla="*/ 1184 h 1940"/>
                <a:gd name="T74" fmla="*/ 655 w 2419"/>
                <a:gd name="T75" fmla="*/ 857 h 1940"/>
                <a:gd name="T76" fmla="*/ 328 w 2419"/>
                <a:gd name="T77" fmla="*/ 1184 h 1940"/>
                <a:gd name="T78" fmla="*/ 555 w 2419"/>
                <a:gd name="T79" fmla="*/ 958 h 1940"/>
                <a:gd name="T80" fmla="*/ 429 w 2419"/>
                <a:gd name="T81" fmla="*/ 1083 h 1940"/>
                <a:gd name="T82" fmla="*/ 807 w 2419"/>
                <a:gd name="T83" fmla="*/ 1184 h 1940"/>
                <a:gd name="T84" fmla="*/ 1134 w 2419"/>
                <a:gd name="T85" fmla="*/ 857 h 1940"/>
                <a:gd name="T86" fmla="*/ 807 w 2419"/>
                <a:gd name="T87" fmla="*/ 1184 h 1940"/>
                <a:gd name="T88" fmla="*/ 1033 w 2419"/>
                <a:gd name="T89" fmla="*/ 958 h 1940"/>
                <a:gd name="T90" fmla="*/ 907 w 2419"/>
                <a:gd name="T91" fmla="*/ 1083 h 1940"/>
                <a:gd name="T92" fmla="*/ 1285 w 2419"/>
                <a:gd name="T93" fmla="*/ 1184 h 1940"/>
                <a:gd name="T94" fmla="*/ 1613 w 2419"/>
                <a:gd name="T95" fmla="*/ 857 h 1940"/>
                <a:gd name="T96" fmla="*/ 1285 w 2419"/>
                <a:gd name="T97" fmla="*/ 1184 h 1940"/>
                <a:gd name="T98" fmla="*/ 1512 w 2419"/>
                <a:gd name="T99" fmla="*/ 958 h 1940"/>
                <a:gd name="T100" fmla="*/ 1386 w 2419"/>
                <a:gd name="T101" fmla="*/ 1083 h 1940"/>
                <a:gd name="T102" fmla="*/ 1764 w 2419"/>
                <a:gd name="T103" fmla="*/ 1184 h 1940"/>
                <a:gd name="T104" fmla="*/ 2092 w 2419"/>
                <a:gd name="T105" fmla="*/ 857 h 1940"/>
                <a:gd name="T106" fmla="*/ 1764 w 2419"/>
                <a:gd name="T107" fmla="*/ 1184 h 1940"/>
                <a:gd name="T108" fmla="*/ 1991 w 2419"/>
                <a:gd name="T109" fmla="*/ 958 h 1940"/>
                <a:gd name="T110" fmla="*/ 1865 w 2419"/>
                <a:gd name="T111" fmla="*/ 1083 h 1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19" h="1940">
                  <a:moveTo>
                    <a:pt x="2262" y="0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71" y="0"/>
                    <a:pt x="0" y="68"/>
                    <a:pt x="0" y="151"/>
                  </a:cubicBezTo>
                  <a:cubicBezTo>
                    <a:pt x="0" y="1436"/>
                    <a:pt x="0" y="1436"/>
                    <a:pt x="0" y="1436"/>
                  </a:cubicBezTo>
                  <a:cubicBezTo>
                    <a:pt x="0" y="1520"/>
                    <a:pt x="71" y="1588"/>
                    <a:pt x="158" y="1588"/>
                  </a:cubicBezTo>
                  <a:cubicBezTo>
                    <a:pt x="907" y="1588"/>
                    <a:pt x="907" y="1588"/>
                    <a:pt x="907" y="1588"/>
                  </a:cubicBezTo>
                  <a:cubicBezTo>
                    <a:pt x="907" y="1839"/>
                    <a:pt x="907" y="1839"/>
                    <a:pt x="907" y="1839"/>
                  </a:cubicBezTo>
                  <a:cubicBezTo>
                    <a:pt x="731" y="1839"/>
                    <a:pt x="731" y="1839"/>
                    <a:pt x="731" y="1839"/>
                  </a:cubicBezTo>
                  <a:cubicBezTo>
                    <a:pt x="703" y="1839"/>
                    <a:pt x="681" y="1862"/>
                    <a:pt x="681" y="1890"/>
                  </a:cubicBezTo>
                  <a:cubicBezTo>
                    <a:pt x="681" y="1918"/>
                    <a:pt x="703" y="1940"/>
                    <a:pt x="731" y="1940"/>
                  </a:cubicBezTo>
                  <a:cubicBezTo>
                    <a:pt x="1689" y="1940"/>
                    <a:pt x="1689" y="1940"/>
                    <a:pt x="1689" y="1940"/>
                  </a:cubicBezTo>
                  <a:cubicBezTo>
                    <a:pt x="1716" y="1940"/>
                    <a:pt x="1739" y="1918"/>
                    <a:pt x="1739" y="1890"/>
                  </a:cubicBezTo>
                  <a:cubicBezTo>
                    <a:pt x="1739" y="1862"/>
                    <a:pt x="1716" y="1839"/>
                    <a:pt x="1689" y="1839"/>
                  </a:cubicBezTo>
                  <a:cubicBezTo>
                    <a:pt x="1512" y="1839"/>
                    <a:pt x="1512" y="1839"/>
                    <a:pt x="1512" y="1839"/>
                  </a:cubicBezTo>
                  <a:cubicBezTo>
                    <a:pt x="1512" y="1588"/>
                    <a:pt x="1512" y="1588"/>
                    <a:pt x="1512" y="1588"/>
                  </a:cubicBezTo>
                  <a:cubicBezTo>
                    <a:pt x="2262" y="1588"/>
                    <a:pt x="2262" y="1588"/>
                    <a:pt x="2262" y="1588"/>
                  </a:cubicBezTo>
                  <a:cubicBezTo>
                    <a:pt x="2349" y="1588"/>
                    <a:pt x="2419" y="1520"/>
                    <a:pt x="2419" y="1436"/>
                  </a:cubicBezTo>
                  <a:cubicBezTo>
                    <a:pt x="2419" y="151"/>
                    <a:pt x="2419" y="151"/>
                    <a:pt x="2419" y="151"/>
                  </a:cubicBezTo>
                  <a:cubicBezTo>
                    <a:pt x="2419" y="68"/>
                    <a:pt x="2349" y="0"/>
                    <a:pt x="2262" y="0"/>
                  </a:cubicBezTo>
                  <a:close/>
                  <a:moveTo>
                    <a:pt x="1411" y="1839"/>
                  </a:moveTo>
                  <a:cubicBezTo>
                    <a:pt x="1008" y="1839"/>
                    <a:pt x="1008" y="1839"/>
                    <a:pt x="1008" y="1839"/>
                  </a:cubicBezTo>
                  <a:cubicBezTo>
                    <a:pt x="1008" y="1588"/>
                    <a:pt x="1008" y="1588"/>
                    <a:pt x="1008" y="1588"/>
                  </a:cubicBezTo>
                  <a:cubicBezTo>
                    <a:pt x="1411" y="1588"/>
                    <a:pt x="1411" y="1588"/>
                    <a:pt x="1411" y="1588"/>
                  </a:cubicBezTo>
                  <a:lnTo>
                    <a:pt x="1411" y="1839"/>
                  </a:lnTo>
                  <a:close/>
                  <a:moveTo>
                    <a:pt x="2319" y="1436"/>
                  </a:moveTo>
                  <a:cubicBezTo>
                    <a:pt x="2319" y="1464"/>
                    <a:pt x="2292" y="1487"/>
                    <a:pt x="2262" y="1487"/>
                  </a:cubicBezTo>
                  <a:cubicBezTo>
                    <a:pt x="158" y="1487"/>
                    <a:pt x="158" y="1487"/>
                    <a:pt x="158" y="1487"/>
                  </a:cubicBezTo>
                  <a:cubicBezTo>
                    <a:pt x="127" y="1487"/>
                    <a:pt x="101" y="1464"/>
                    <a:pt x="101" y="1436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01" y="124"/>
                    <a:pt x="127" y="101"/>
                    <a:pt x="158" y="101"/>
                  </a:cubicBezTo>
                  <a:cubicBezTo>
                    <a:pt x="2262" y="101"/>
                    <a:pt x="2262" y="101"/>
                    <a:pt x="2262" y="101"/>
                  </a:cubicBezTo>
                  <a:cubicBezTo>
                    <a:pt x="2292" y="101"/>
                    <a:pt x="2319" y="124"/>
                    <a:pt x="2319" y="151"/>
                  </a:cubicBezTo>
                  <a:lnTo>
                    <a:pt x="2319" y="1436"/>
                  </a:lnTo>
                  <a:close/>
                  <a:moveTo>
                    <a:pt x="328" y="731"/>
                  </a:moveTo>
                  <a:cubicBezTo>
                    <a:pt x="655" y="731"/>
                    <a:pt x="655" y="731"/>
                    <a:pt x="655" y="731"/>
                  </a:cubicBezTo>
                  <a:cubicBezTo>
                    <a:pt x="655" y="403"/>
                    <a:pt x="655" y="403"/>
                    <a:pt x="655" y="403"/>
                  </a:cubicBezTo>
                  <a:cubicBezTo>
                    <a:pt x="328" y="403"/>
                    <a:pt x="328" y="403"/>
                    <a:pt x="328" y="403"/>
                  </a:cubicBezTo>
                  <a:lnTo>
                    <a:pt x="328" y="731"/>
                  </a:lnTo>
                  <a:close/>
                  <a:moveTo>
                    <a:pt x="429" y="504"/>
                  </a:moveTo>
                  <a:cubicBezTo>
                    <a:pt x="555" y="504"/>
                    <a:pt x="555" y="504"/>
                    <a:pt x="555" y="504"/>
                  </a:cubicBezTo>
                  <a:cubicBezTo>
                    <a:pt x="555" y="630"/>
                    <a:pt x="555" y="630"/>
                    <a:pt x="555" y="630"/>
                  </a:cubicBezTo>
                  <a:cubicBezTo>
                    <a:pt x="429" y="630"/>
                    <a:pt x="429" y="630"/>
                    <a:pt x="429" y="630"/>
                  </a:cubicBezTo>
                  <a:lnTo>
                    <a:pt x="429" y="504"/>
                  </a:lnTo>
                  <a:close/>
                  <a:moveTo>
                    <a:pt x="807" y="731"/>
                  </a:moveTo>
                  <a:cubicBezTo>
                    <a:pt x="1134" y="731"/>
                    <a:pt x="1134" y="731"/>
                    <a:pt x="1134" y="731"/>
                  </a:cubicBezTo>
                  <a:cubicBezTo>
                    <a:pt x="1134" y="403"/>
                    <a:pt x="1134" y="403"/>
                    <a:pt x="1134" y="403"/>
                  </a:cubicBezTo>
                  <a:cubicBezTo>
                    <a:pt x="807" y="403"/>
                    <a:pt x="807" y="403"/>
                    <a:pt x="807" y="403"/>
                  </a:cubicBezTo>
                  <a:lnTo>
                    <a:pt x="807" y="731"/>
                  </a:lnTo>
                  <a:close/>
                  <a:moveTo>
                    <a:pt x="907" y="504"/>
                  </a:moveTo>
                  <a:cubicBezTo>
                    <a:pt x="1033" y="504"/>
                    <a:pt x="1033" y="504"/>
                    <a:pt x="1033" y="504"/>
                  </a:cubicBezTo>
                  <a:cubicBezTo>
                    <a:pt x="1033" y="630"/>
                    <a:pt x="1033" y="630"/>
                    <a:pt x="1033" y="630"/>
                  </a:cubicBezTo>
                  <a:cubicBezTo>
                    <a:pt x="907" y="630"/>
                    <a:pt x="907" y="630"/>
                    <a:pt x="907" y="630"/>
                  </a:cubicBezTo>
                  <a:lnTo>
                    <a:pt x="907" y="504"/>
                  </a:lnTo>
                  <a:close/>
                  <a:moveTo>
                    <a:pt x="1285" y="731"/>
                  </a:moveTo>
                  <a:cubicBezTo>
                    <a:pt x="1613" y="731"/>
                    <a:pt x="1613" y="731"/>
                    <a:pt x="1613" y="731"/>
                  </a:cubicBezTo>
                  <a:cubicBezTo>
                    <a:pt x="1613" y="403"/>
                    <a:pt x="1613" y="403"/>
                    <a:pt x="1613" y="403"/>
                  </a:cubicBezTo>
                  <a:cubicBezTo>
                    <a:pt x="1285" y="403"/>
                    <a:pt x="1285" y="403"/>
                    <a:pt x="1285" y="403"/>
                  </a:cubicBezTo>
                  <a:lnTo>
                    <a:pt x="1285" y="731"/>
                  </a:lnTo>
                  <a:close/>
                  <a:moveTo>
                    <a:pt x="1386" y="504"/>
                  </a:moveTo>
                  <a:cubicBezTo>
                    <a:pt x="1512" y="504"/>
                    <a:pt x="1512" y="504"/>
                    <a:pt x="1512" y="504"/>
                  </a:cubicBezTo>
                  <a:cubicBezTo>
                    <a:pt x="1512" y="630"/>
                    <a:pt x="1512" y="630"/>
                    <a:pt x="1512" y="630"/>
                  </a:cubicBezTo>
                  <a:cubicBezTo>
                    <a:pt x="1386" y="630"/>
                    <a:pt x="1386" y="630"/>
                    <a:pt x="1386" y="630"/>
                  </a:cubicBezTo>
                  <a:lnTo>
                    <a:pt x="1386" y="504"/>
                  </a:lnTo>
                  <a:close/>
                  <a:moveTo>
                    <a:pt x="1764" y="731"/>
                  </a:moveTo>
                  <a:cubicBezTo>
                    <a:pt x="2092" y="731"/>
                    <a:pt x="2092" y="731"/>
                    <a:pt x="2092" y="731"/>
                  </a:cubicBezTo>
                  <a:cubicBezTo>
                    <a:pt x="2092" y="403"/>
                    <a:pt x="2092" y="403"/>
                    <a:pt x="2092" y="403"/>
                  </a:cubicBezTo>
                  <a:cubicBezTo>
                    <a:pt x="1764" y="403"/>
                    <a:pt x="1764" y="403"/>
                    <a:pt x="1764" y="403"/>
                  </a:cubicBezTo>
                  <a:lnTo>
                    <a:pt x="1764" y="731"/>
                  </a:lnTo>
                  <a:close/>
                  <a:moveTo>
                    <a:pt x="1865" y="504"/>
                  </a:moveTo>
                  <a:cubicBezTo>
                    <a:pt x="1991" y="504"/>
                    <a:pt x="1991" y="504"/>
                    <a:pt x="1991" y="504"/>
                  </a:cubicBezTo>
                  <a:cubicBezTo>
                    <a:pt x="1991" y="630"/>
                    <a:pt x="1991" y="630"/>
                    <a:pt x="1991" y="630"/>
                  </a:cubicBezTo>
                  <a:cubicBezTo>
                    <a:pt x="1865" y="630"/>
                    <a:pt x="1865" y="630"/>
                    <a:pt x="1865" y="630"/>
                  </a:cubicBezTo>
                  <a:lnTo>
                    <a:pt x="1865" y="504"/>
                  </a:lnTo>
                  <a:close/>
                  <a:moveTo>
                    <a:pt x="328" y="1184"/>
                  </a:moveTo>
                  <a:cubicBezTo>
                    <a:pt x="655" y="1184"/>
                    <a:pt x="655" y="1184"/>
                    <a:pt x="655" y="1184"/>
                  </a:cubicBezTo>
                  <a:cubicBezTo>
                    <a:pt x="655" y="857"/>
                    <a:pt x="655" y="857"/>
                    <a:pt x="655" y="857"/>
                  </a:cubicBezTo>
                  <a:cubicBezTo>
                    <a:pt x="328" y="857"/>
                    <a:pt x="328" y="857"/>
                    <a:pt x="328" y="857"/>
                  </a:cubicBezTo>
                  <a:lnTo>
                    <a:pt x="328" y="1184"/>
                  </a:lnTo>
                  <a:close/>
                  <a:moveTo>
                    <a:pt x="429" y="958"/>
                  </a:moveTo>
                  <a:cubicBezTo>
                    <a:pt x="555" y="958"/>
                    <a:pt x="555" y="958"/>
                    <a:pt x="555" y="958"/>
                  </a:cubicBezTo>
                  <a:cubicBezTo>
                    <a:pt x="555" y="1083"/>
                    <a:pt x="555" y="1083"/>
                    <a:pt x="555" y="1083"/>
                  </a:cubicBezTo>
                  <a:cubicBezTo>
                    <a:pt x="429" y="1083"/>
                    <a:pt x="429" y="1083"/>
                    <a:pt x="429" y="1083"/>
                  </a:cubicBezTo>
                  <a:lnTo>
                    <a:pt x="429" y="958"/>
                  </a:lnTo>
                  <a:close/>
                  <a:moveTo>
                    <a:pt x="807" y="1184"/>
                  </a:moveTo>
                  <a:cubicBezTo>
                    <a:pt x="1134" y="1184"/>
                    <a:pt x="1134" y="1184"/>
                    <a:pt x="1134" y="1184"/>
                  </a:cubicBezTo>
                  <a:cubicBezTo>
                    <a:pt x="1134" y="857"/>
                    <a:pt x="1134" y="857"/>
                    <a:pt x="1134" y="857"/>
                  </a:cubicBezTo>
                  <a:cubicBezTo>
                    <a:pt x="807" y="857"/>
                    <a:pt x="807" y="857"/>
                    <a:pt x="807" y="857"/>
                  </a:cubicBezTo>
                  <a:lnTo>
                    <a:pt x="807" y="1184"/>
                  </a:lnTo>
                  <a:close/>
                  <a:moveTo>
                    <a:pt x="907" y="958"/>
                  </a:moveTo>
                  <a:cubicBezTo>
                    <a:pt x="1033" y="958"/>
                    <a:pt x="1033" y="958"/>
                    <a:pt x="1033" y="958"/>
                  </a:cubicBezTo>
                  <a:cubicBezTo>
                    <a:pt x="1033" y="1083"/>
                    <a:pt x="1033" y="1083"/>
                    <a:pt x="1033" y="1083"/>
                  </a:cubicBezTo>
                  <a:cubicBezTo>
                    <a:pt x="907" y="1083"/>
                    <a:pt x="907" y="1083"/>
                    <a:pt x="907" y="1083"/>
                  </a:cubicBezTo>
                  <a:lnTo>
                    <a:pt x="907" y="958"/>
                  </a:lnTo>
                  <a:close/>
                  <a:moveTo>
                    <a:pt x="1285" y="1184"/>
                  </a:moveTo>
                  <a:cubicBezTo>
                    <a:pt x="1613" y="1184"/>
                    <a:pt x="1613" y="1184"/>
                    <a:pt x="1613" y="1184"/>
                  </a:cubicBezTo>
                  <a:cubicBezTo>
                    <a:pt x="1613" y="857"/>
                    <a:pt x="1613" y="857"/>
                    <a:pt x="1613" y="857"/>
                  </a:cubicBezTo>
                  <a:cubicBezTo>
                    <a:pt x="1285" y="857"/>
                    <a:pt x="1285" y="857"/>
                    <a:pt x="1285" y="857"/>
                  </a:cubicBezTo>
                  <a:lnTo>
                    <a:pt x="1285" y="1184"/>
                  </a:lnTo>
                  <a:close/>
                  <a:moveTo>
                    <a:pt x="1386" y="958"/>
                  </a:moveTo>
                  <a:cubicBezTo>
                    <a:pt x="1512" y="958"/>
                    <a:pt x="1512" y="958"/>
                    <a:pt x="1512" y="958"/>
                  </a:cubicBezTo>
                  <a:cubicBezTo>
                    <a:pt x="1512" y="1083"/>
                    <a:pt x="1512" y="1083"/>
                    <a:pt x="1512" y="1083"/>
                  </a:cubicBezTo>
                  <a:cubicBezTo>
                    <a:pt x="1386" y="1083"/>
                    <a:pt x="1386" y="1083"/>
                    <a:pt x="1386" y="1083"/>
                  </a:cubicBezTo>
                  <a:lnTo>
                    <a:pt x="1386" y="958"/>
                  </a:lnTo>
                  <a:close/>
                  <a:moveTo>
                    <a:pt x="1764" y="1184"/>
                  </a:moveTo>
                  <a:cubicBezTo>
                    <a:pt x="2092" y="1184"/>
                    <a:pt x="2092" y="1184"/>
                    <a:pt x="2092" y="1184"/>
                  </a:cubicBezTo>
                  <a:cubicBezTo>
                    <a:pt x="2092" y="857"/>
                    <a:pt x="2092" y="857"/>
                    <a:pt x="2092" y="857"/>
                  </a:cubicBezTo>
                  <a:cubicBezTo>
                    <a:pt x="1764" y="857"/>
                    <a:pt x="1764" y="857"/>
                    <a:pt x="1764" y="857"/>
                  </a:cubicBezTo>
                  <a:lnTo>
                    <a:pt x="1764" y="1184"/>
                  </a:lnTo>
                  <a:close/>
                  <a:moveTo>
                    <a:pt x="1865" y="958"/>
                  </a:moveTo>
                  <a:cubicBezTo>
                    <a:pt x="1991" y="958"/>
                    <a:pt x="1991" y="958"/>
                    <a:pt x="1991" y="958"/>
                  </a:cubicBezTo>
                  <a:cubicBezTo>
                    <a:pt x="1991" y="1083"/>
                    <a:pt x="1991" y="1083"/>
                    <a:pt x="1991" y="1083"/>
                  </a:cubicBezTo>
                  <a:cubicBezTo>
                    <a:pt x="1865" y="1083"/>
                    <a:pt x="1865" y="1083"/>
                    <a:pt x="1865" y="1083"/>
                  </a:cubicBezTo>
                  <a:lnTo>
                    <a:pt x="1865" y="958"/>
                  </a:lnTo>
                  <a:close/>
                </a:path>
              </a:pathLst>
            </a:custGeom>
            <a:solidFill>
              <a:srgbClr val="18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7" name="Rectangle 96"/>
          <p:cNvSpPr>
            <a:spLocks/>
          </p:cNvSpPr>
          <p:nvPr/>
        </p:nvSpPr>
        <p:spPr>
          <a:xfrm>
            <a:off x="2222069" y="3216410"/>
            <a:ext cx="848419" cy="25132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cs typeface="Arial"/>
              </a:rPr>
              <a:t>Websit</a:t>
            </a:r>
            <a:r>
              <a:rPr lang="en-US" sz="1200" dirty="0" smtClean="0">
                <a:solidFill>
                  <a:schemeClr val="tx2"/>
                </a:solidFill>
                <a:cs typeface="Arial"/>
              </a:rPr>
              <a:t>e</a:t>
            </a:r>
            <a:endParaRPr lang="en-US" sz="1200" dirty="0">
              <a:solidFill>
                <a:schemeClr val="tx2"/>
              </a:solidFill>
              <a:cs typeface="Arial"/>
            </a:endParaRPr>
          </a:p>
        </p:txBody>
      </p:sp>
      <p:pic>
        <p:nvPicPr>
          <p:cNvPr id="98" name="Picture 4" descr="Tableau - Insight Platform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82" b="37711"/>
          <a:stretch/>
        </p:blipFill>
        <p:spPr bwMode="auto">
          <a:xfrm>
            <a:off x="9344483" y="2215843"/>
            <a:ext cx="1598952" cy="420648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8203" y="3658114"/>
            <a:ext cx="645188" cy="409534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5" name="Straight Connector 14"/>
          <p:cNvCxnSpPr/>
          <p:nvPr/>
        </p:nvCxnSpPr>
        <p:spPr>
          <a:xfrm>
            <a:off x="2838834" y="2144505"/>
            <a:ext cx="2829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2836163" y="2899382"/>
            <a:ext cx="2829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2858599" y="3858668"/>
            <a:ext cx="539604" cy="22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2816496" y="4924713"/>
            <a:ext cx="2829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3095964" y="2135284"/>
            <a:ext cx="23131" cy="27970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9288" y="3460403"/>
            <a:ext cx="1061313" cy="673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3" name="Rectangle 102"/>
          <p:cNvSpPr>
            <a:spLocks/>
          </p:cNvSpPr>
          <p:nvPr/>
        </p:nvSpPr>
        <p:spPr>
          <a:xfrm>
            <a:off x="9685604" y="2810087"/>
            <a:ext cx="868680" cy="2560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cs typeface="Arial"/>
              </a:rPr>
              <a:t>BI System</a:t>
            </a:r>
            <a:endParaRPr lang="en-US" sz="1200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104" name="Rectangle 103"/>
          <p:cNvSpPr>
            <a:spLocks/>
          </p:cNvSpPr>
          <p:nvPr/>
        </p:nvSpPr>
        <p:spPr>
          <a:xfrm>
            <a:off x="9640383" y="4217922"/>
            <a:ext cx="868680" cy="2560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cs typeface="Arial"/>
              </a:rPr>
              <a:t>Monitoring</a:t>
            </a:r>
            <a:endParaRPr lang="en-US" sz="1200" dirty="0">
              <a:solidFill>
                <a:schemeClr val="tx2"/>
              </a:solidFill>
              <a:cs typeface="Arial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0814" y="4850048"/>
            <a:ext cx="1609758" cy="3528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5" name="Rectangle 104"/>
          <p:cNvSpPr>
            <a:spLocks/>
          </p:cNvSpPr>
          <p:nvPr/>
        </p:nvSpPr>
        <p:spPr>
          <a:xfrm>
            <a:off x="5635515" y="5352245"/>
            <a:ext cx="1571481" cy="33685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Search </a:t>
            </a:r>
            <a:r>
              <a:rPr lang="en-US" sz="1200" dirty="0">
                <a:solidFill>
                  <a:schemeClr val="tx1"/>
                </a:solidFill>
              </a:rPr>
              <a:t>and </a:t>
            </a:r>
            <a:r>
              <a:rPr lang="en-US" sz="1200" dirty="0" smtClean="0">
                <a:solidFill>
                  <a:schemeClr val="tx1"/>
                </a:solidFill>
              </a:rPr>
              <a:t>Analytics Engine</a:t>
            </a:r>
            <a:endParaRPr lang="fr-FR" sz="12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4174" y="2137135"/>
            <a:ext cx="1264276" cy="219141"/>
          </a:xfrm>
          <a:prstGeom prst="rect">
            <a:avLst/>
          </a:prstGeom>
        </p:spPr>
      </p:pic>
      <p:sp>
        <p:nvSpPr>
          <p:cNvPr id="106" name="Rectangle 105"/>
          <p:cNvSpPr>
            <a:spLocks/>
          </p:cNvSpPr>
          <p:nvPr/>
        </p:nvSpPr>
        <p:spPr>
          <a:xfrm>
            <a:off x="5667753" y="2374640"/>
            <a:ext cx="1571481" cy="33685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Cloud Storage</a:t>
            </a:r>
            <a:endParaRPr lang="fr-FR" sz="1200" dirty="0"/>
          </a:p>
        </p:txBody>
      </p:sp>
      <p:cxnSp>
        <p:nvCxnSpPr>
          <p:cNvPr id="110" name="Straight Connector 109"/>
          <p:cNvCxnSpPr/>
          <p:nvPr/>
        </p:nvCxnSpPr>
        <p:spPr>
          <a:xfrm flipV="1">
            <a:off x="7498551" y="2221917"/>
            <a:ext cx="23131" cy="27970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9063592" y="2301131"/>
            <a:ext cx="562" cy="27152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7245629" y="2243566"/>
            <a:ext cx="2829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7497682" y="3839859"/>
            <a:ext cx="510" cy="378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215260" y="5018972"/>
            <a:ext cx="2829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9060180" y="2296796"/>
            <a:ext cx="2829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5297002" y="2221916"/>
            <a:ext cx="23131" cy="27970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5322747" y="2221916"/>
            <a:ext cx="2829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5288159" y="5016363"/>
            <a:ext cx="2829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9067800" y="5008743"/>
            <a:ext cx="2829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5491042" y="3017425"/>
            <a:ext cx="1860426" cy="1345512"/>
            <a:chOff x="5482070" y="3148522"/>
            <a:chExt cx="1860426" cy="1345512"/>
          </a:xfrm>
        </p:grpSpPr>
        <p:sp>
          <p:nvSpPr>
            <p:cNvPr id="108" name="Freeform 52"/>
            <p:cNvSpPr>
              <a:spLocks noChangeAspect="1" noEditPoints="1"/>
            </p:cNvSpPr>
            <p:nvPr/>
          </p:nvSpPr>
          <p:spPr bwMode="auto">
            <a:xfrm>
              <a:off x="6733104" y="3476868"/>
              <a:ext cx="454204" cy="461799"/>
            </a:xfrm>
            <a:custGeom>
              <a:avLst/>
              <a:gdLst>
                <a:gd name="T0" fmla="*/ 107 w 2691"/>
                <a:gd name="T1" fmla="*/ 2204 h 2741"/>
                <a:gd name="T2" fmla="*/ 107 w 2691"/>
                <a:gd name="T3" fmla="*/ 1789 h 2741"/>
                <a:gd name="T4" fmla="*/ 1337 w 2691"/>
                <a:gd name="T5" fmla="*/ 1964 h 2741"/>
                <a:gd name="T6" fmla="*/ 1445 w 2691"/>
                <a:gd name="T7" fmla="*/ 1839 h 2741"/>
                <a:gd name="T8" fmla="*/ 981 w 2691"/>
                <a:gd name="T9" fmla="*/ 1881 h 2741"/>
                <a:gd name="T10" fmla="*/ 107 w 2691"/>
                <a:gd name="T11" fmla="*/ 1171 h 2741"/>
                <a:gd name="T12" fmla="*/ 1854 w 2691"/>
                <a:gd name="T13" fmla="*/ 1171 h 2741"/>
                <a:gd name="T14" fmla="*/ 1962 w 2691"/>
                <a:gd name="T15" fmla="*/ 1532 h 2741"/>
                <a:gd name="T16" fmla="*/ 1962 w 2691"/>
                <a:gd name="T17" fmla="*/ 376 h 2741"/>
                <a:gd name="T18" fmla="*/ 1961 w 2691"/>
                <a:gd name="T19" fmla="*/ 364 h 2741"/>
                <a:gd name="T20" fmla="*/ 0 w 2691"/>
                <a:gd name="T21" fmla="*/ 379 h 2741"/>
                <a:gd name="T22" fmla="*/ 0 w 2691"/>
                <a:gd name="T23" fmla="*/ 997 h 2741"/>
                <a:gd name="T24" fmla="*/ 0 w 2691"/>
                <a:gd name="T25" fmla="*/ 997 h 2741"/>
                <a:gd name="T26" fmla="*/ 0 w 2691"/>
                <a:gd name="T27" fmla="*/ 1615 h 2741"/>
                <a:gd name="T28" fmla="*/ 0 w 2691"/>
                <a:gd name="T29" fmla="*/ 2193 h 2741"/>
                <a:gd name="T30" fmla="*/ 981 w 2691"/>
                <a:gd name="T31" fmla="*/ 2580 h 2741"/>
                <a:gd name="T32" fmla="*/ 1466 w 2691"/>
                <a:gd name="T33" fmla="*/ 2423 h 2741"/>
                <a:gd name="T34" fmla="*/ 981 w 2691"/>
                <a:gd name="T35" fmla="*/ 1263 h 2741"/>
                <a:gd name="T36" fmla="*/ 107 w 2691"/>
                <a:gd name="T37" fmla="*/ 552 h 2741"/>
                <a:gd name="T38" fmla="*/ 1854 w 2691"/>
                <a:gd name="T39" fmla="*/ 553 h 2741"/>
                <a:gd name="T40" fmla="*/ 981 w 2691"/>
                <a:gd name="T41" fmla="*/ 1263 h 2741"/>
                <a:gd name="T42" fmla="*/ 1854 w 2691"/>
                <a:gd name="T43" fmla="*/ 376 h 2741"/>
                <a:gd name="T44" fmla="*/ 108 w 2691"/>
                <a:gd name="T45" fmla="*/ 376 h 2741"/>
                <a:gd name="T46" fmla="*/ 1656 w 2691"/>
                <a:gd name="T47" fmla="*/ 2334 h 2741"/>
                <a:gd name="T48" fmla="*/ 1686 w 2691"/>
                <a:gd name="T49" fmla="*/ 1778 h 2741"/>
                <a:gd name="T50" fmla="*/ 2442 w 2691"/>
                <a:gd name="T51" fmla="*/ 1676 h 2741"/>
                <a:gd name="T52" fmla="*/ 2549 w 2691"/>
                <a:gd name="T53" fmla="*/ 1673 h 2741"/>
                <a:gd name="T54" fmla="*/ 2550 w 2691"/>
                <a:gd name="T55" fmla="*/ 1885 h 2741"/>
                <a:gd name="T56" fmla="*/ 2539 w 2691"/>
                <a:gd name="T57" fmla="*/ 1901 h 2741"/>
                <a:gd name="T58" fmla="*/ 2522 w 2691"/>
                <a:gd name="T59" fmla="*/ 1912 h 2741"/>
                <a:gd name="T60" fmla="*/ 2503 w 2691"/>
                <a:gd name="T61" fmla="*/ 1916 h 2741"/>
                <a:gd name="T62" fmla="*/ 2501 w 2691"/>
                <a:gd name="T63" fmla="*/ 1916 h 2741"/>
                <a:gd name="T64" fmla="*/ 2312 w 2691"/>
                <a:gd name="T65" fmla="*/ 1911 h 2741"/>
                <a:gd name="T66" fmla="*/ 2315 w 2691"/>
                <a:gd name="T67" fmla="*/ 1803 h 2741"/>
                <a:gd name="T68" fmla="*/ 1762 w 2691"/>
                <a:gd name="T69" fmla="*/ 1854 h 2741"/>
                <a:gd name="T70" fmla="*/ 2484 w 2691"/>
                <a:gd name="T71" fmla="*/ 2576 h 2741"/>
                <a:gd name="T72" fmla="*/ 1732 w 2691"/>
                <a:gd name="T73" fmla="*/ 2617 h 2741"/>
                <a:gd name="T74" fmla="*/ 1681 w 2691"/>
                <a:gd name="T75" fmla="*/ 2737 h 2741"/>
                <a:gd name="T76" fmla="*/ 1626 w 2691"/>
                <a:gd name="T77" fmla="*/ 2685 h 2741"/>
                <a:gd name="T78" fmla="*/ 1626 w 2691"/>
                <a:gd name="T79" fmla="*/ 2474 h 2741"/>
                <a:gd name="T80" fmla="*/ 1630 w 2691"/>
                <a:gd name="T81" fmla="*/ 2466 h 2741"/>
                <a:gd name="T82" fmla="*/ 1636 w 2691"/>
                <a:gd name="T83" fmla="*/ 2458 h 2741"/>
                <a:gd name="T84" fmla="*/ 1643 w 2691"/>
                <a:gd name="T85" fmla="*/ 2452 h 2741"/>
                <a:gd name="T86" fmla="*/ 1864 w 2691"/>
                <a:gd name="T87" fmla="*/ 2447 h 2741"/>
                <a:gd name="T88" fmla="*/ 1862 w 2691"/>
                <a:gd name="T89" fmla="*/ 2555 h 2741"/>
                <a:gd name="T90" fmla="*/ 1828 w 2691"/>
                <a:gd name="T91" fmla="*/ 2554 h 2741"/>
                <a:gd name="T92" fmla="*/ 2515 w 2691"/>
                <a:gd name="T93" fmla="*/ 2020 h 2741"/>
                <a:gd name="T94" fmla="*/ 2484 w 2691"/>
                <a:gd name="T95" fmla="*/ 2576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741">
                  <a:moveTo>
                    <a:pt x="981" y="2472"/>
                  </a:moveTo>
                  <a:cubicBezTo>
                    <a:pt x="439" y="2472"/>
                    <a:pt x="107" y="2314"/>
                    <a:pt x="107" y="2204"/>
                  </a:cubicBezTo>
                  <a:cubicBezTo>
                    <a:pt x="107" y="2202"/>
                    <a:pt x="107" y="2199"/>
                    <a:pt x="107" y="2197"/>
                  </a:cubicBezTo>
                  <a:cubicBezTo>
                    <a:pt x="107" y="1789"/>
                    <a:pt x="107" y="1789"/>
                    <a:pt x="107" y="1789"/>
                  </a:cubicBezTo>
                  <a:cubicBezTo>
                    <a:pt x="281" y="1920"/>
                    <a:pt x="640" y="1989"/>
                    <a:pt x="981" y="1989"/>
                  </a:cubicBezTo>
                  <a:cubicBezTo>
                    <a:pt x="1104" y="1989"/>
                    <a:pt x="1224" y="1980"/>
                    <a:pt x="1337" y="1964"/>
                  </a:cubicBezTo>
                  <a:cubicBezTo>
                    <a:pt x="1351" y="1962"/>
                    <a:pt x="1449" y="1948"/>
                    <a:pt x="1462" y="1946"/>
                  </a:cubicBezTo>
                  <a:cubicBezTo>
                    <a:pt x="1445" y="1839"/>
                    <a:pt x="1445" y="1839"/>
                    <a:pt x="1445" y="1839"/>
                  </a:cubicBezTo>
                  <a:cubicBezTo>
                    <a:pt x="1432" y="1841"/>
                    <a:pt x="1335" y="1856"/>
                    <a:pt x="1322" y="1858"/>
                  </a:cubicBezTo>
                  <a:cubicBezTo>
                    <a:pt x="1214" y="1873"/>
                    <a:pt x="1099" y="1881"/>
                    <a:pt x="981" y="1881"/>
                  </a:cubicBezTo>
                  <a:cubicBezTo>
                    <a:pt x="445" y="1881"/>
                    <a:pt x="111" y="1724"/>
                    <a:pt x="107" y="1612"/>
                  </a:cubicBezTo>
                  <a:cubicBezTo>
                    <a:pt x="107" y="1171"/>
                    <a:pt x="107" y="1171"/>
                    <a:pt x="107" y="1171"/>
                  </a:cubicBezTo>
                  <a:cubicBezTo>
                    <a:pt x="281" y="1301"/>
                    <a:pt x="640" y="1370"/>
                    <a:pt x="981" y="1370"/>
                  </a:cubicBezTo>
                  <a:cubicBezTo>
                    <a:pt x="1323" y="1370"/>
                    <a:pt x="1681" y="1302"/>
                    <a:pt x="1854" y="1171"/>
                  </a:cubicBezTo>
                  <a:cubicBezTo>
                    <a:pt x="1854" y="1532"/>
                    <a:pt x="1854" y="1532"/>
                    <a:pt x="1854" y="1532"/>
                  </a:cubicBezTo>
                  <a:cubicBezTo>
                    <a:pt x="1962" y="1532"/>
                    <a:pt x="1962" y="1532"/>
                    <a:pt x="1962" y="1532"/>
                  </a:cubicBezTo>
                  <a:cubicBezTo>
                    <a:pt x="1962" y="379"/>
                    <a:pt x="1962" y="379"/>
                    <a:pt x="1962" y="379"/>
                  </a:cubicBezTo>
                  <a:cubicBezTo>
                    <a:pt x="1962" y="378"/>
                    <a:pt x="1962" y="377"/>
                    <a:pt x="1962" y="376"/>
                  </a:cubicBezTo>
                  <a:cubicBezTo>
                    <a:pt x="1962" y="375"/>
                    <a:pt x="1962" y="374"/>
                    <a:pt x="1962" y="373"/>
                  </a:cubicBezTo>
                  <a:cubicBezTo>
                    <a:pt x="1962" y="370"/>
                    <a:pt x="1961" y="367"/>
                    <a:pt x="1961" y="364"/>
                  </a:cubicBezTo>
                  <a:cubicBezTo>
                    <a:pt x="1941" y="127"/>
                    <a:pt x="1447" y="0"/>
                    <a:pt x="981" y="0"/>
                  </a:cubicBezTo>
                  <a:cubicBezTo>
                    <a:pt x="505" y="0"/>
                    <a:pt x="0" y="132"/>
                    <a:pt x="0" y="379"/>
                  </a:cubicBezTo>
                  <a:cubicBezTo>
                    <a:pt x="0" y="381"/>
                    <a:pt x="0" y="383"/>
                    <a:pt x="0" y="385"/>
                  </a:cubicBezTo>
                  <a:cubicBezTo>
                    <a:pt x="0" y="997"/>
                    <a:pt x="0" y="997"/>
                    <a:pt x="0" y="997"/>
                  </a:cubicBezTo>
                  <a:cubicBezTo>
                    <a:pt x="0" y="997"/>
                    <a:pt x="0" y="997"/>
                    <a:pt x="0" y="997"/>
                  </a:cubicBezTo>
                  <a:cubicBezTo>
                    <a:pt x="0" y="997"/>
                    <a:pt x="0" y="997"/>
                    <a:pt x="0" y="997"/>
                  </a:cubicBezTo>
                  <a:cubicBezTo>
                    <a:pt x="0" y="1615"/>
                    <a:pt x="0" y="1615"/>
                    <a:pt x="0" y="1615"/>
                  </a:cubicBezTo>
                  <a:cubicBezTo>
                    <a:pt x="0" y="1615"/>
                    <a:pt x="0" y="1615"/>
                    <a:pt x="0" y="1615"/>
                  </a:cubicBezTo>
                  <a:cubicBezTo>
                    <a:pt x="0" y="1616"/>
                    <a:pt x="0" y="1616"/>
                    <a:pt x="0" y="1616"/>
                  </a:cubicBezTo>
                  <a:cubicBezTo>
                    <a:pt x="0" y="2193"/>
                    <a:pt x="0" y="2193"/>
                    <a:pt x="0" y="2193"/>
                  </a:cubicBezTo>
                  <a:cubicBezTo>
                    <a:pt x="0" y="2195"/>
                    <a:pt x="0" y="2199"/>
                    <a:pt x="0" y="2201"/>
                  </a:cubicBezTo>
                  <a:cubicBezTo>
                    <a:pt x="0" y="2447"/>
                    <a:pt x="505" y="2580"/>
                    <a:pt x="981" y="2580"/>
                  </a:cubicBezTo>
                  <a:cubicBezTo>
                    <a:pt x="1161" y="2580"/>
                    <a:pt x="1337" y="2562"/>
                    <a:pt x="1490" y="2528"/>
                  </a:cubicBezTo>
                  <a:cubicBezTo>
                    <a:pt x="1466" y="2423"/>
                    <a:pt x="1466" y="2423"/>
                    <a:pt x="1466" y="2423"/>
                  </a:cubicBezTo>
                  <a:cubicBezTo>
                    <a:pt x="1322" y="2455"/>
                    <a:pt x="1154" y="2472"/>
                    <a:pt x="981" y="2472"/>
                  </a:cubicBezTo>
                  <a:close/>
                  <a:moveTo>
                    <a:pt x="981" y="1263"/>
                  </a:moveTo>
                  <a:cubicBezTo>
                    <a:pt x="445" y="1263"/>
                    <a:pt x="111" y="1106"/>
                    <a:pt x="107" y="994"/>
                  </a:cubicBezTo>
                  <a:cubicBezTo>
                    <a:pt x="107" y="552"/>
                    <a:pt x="107" y="552"/>
                    <a:pt x="107" y="552"/>
                  </a:cubicBezTo>
                  <a:cubicBezTo>
                    <a:pt x="281" y="683"/>
                    <a:pt x="640" y="752"/>
                    <a:pt x="981" y="752"/>
                  </a:cubicBezTo>
                  <a:cubicBezTo>
                    <a:pt x="1323" y="752"/>
                    <a:pt x="1681" y="683"/>
                    <a:pt x="1854" y="553"/>
                  </a:cubicBezTo>
                  <a:cubicBezTo>
                    <a:pt x="1854" y="991"/>
                    <a:pt x="1854" y="991"/>
                    <a:pt x="1854" y="991"/>
                  </a:cubicBezTo>
                  <a:cubicBezTo>
                    <a:pt x="1854" y="1105"/>
                    <a:pt x="1522" y="1263"/>
                    <a:pt x="981" y="1263"/>
                  </a:cubicBezTo>
                  <a:close/>
                  <a:moveTo>
                    <a:pt x="981" y="107"/>
                  </a:moveTo>
                  <a:cubicBezTo>
                    <a:pt x="1518" y="107"/>
                    <a:pt x="1849" y="263"/>
                    <a:pt x="1854" y="376"/>
                  </a:cubicBezTo>
                  <a:cubicBezTo>
                    <a:pt x="1849" y="489"/>
                    <a:pt x="1518" y="645"/>
                    <a:pt x="981" y="645"/>
                  </a:cubicBezTo>
                  <a:cubicBezTo>
                    <a:pt x="447" y="645"/>
                    <a:pt x="113" y="488"/>
                    <a:pt x="108" y="376"/>
                  </a:cubicBezTo>
                  <a:cubicBezTo>
                    <a:pt x="112" y="263"/>
                    <a:pt x="443" y="107"/>
                    <a:pt x="981" y="107"/>
                  </a:cubicBezTo>
                  <a:close/>
                  <a:moveTo>
                    <a:pt x="1656" y="2334"/>
                  </a:moveTo>
                  <a:cubicBezTo>
                    <a:pt x="1555" y="2371"/>
                    <a:pt x="1555" y="2371"/>
                    <a:pt x="1555" y="2371"/>
                  </a:cubicBezTo>
                  <a:cubicBezTo>
                    <a:pt x="1480" y="2165"/>
                    <a:pt x="1532" y="1932"/>
                    <a:pt x="1686" y="1778"/>
                  </a:cubicBezTo>
                  <a:cubicBezTo>
                    <a:pt x="1893" y="1571"/>
                    <a:pt x="2222" y="1558"/>
                    <a:pt x="2444" y="1741"/>
                  </a:cubicBezTo>
                  <a:cubicBezTo>
                    <a:pt x="2442" y="1676"/>
                    <a:pt x="2442" y="1676"/>
                    <a:pt x="2442" y="1676"/>
                  </a:cubicBezTo>
                  <a:cubicBezTo>
                    <a:pt x="2441" y="1647"/>
                    <a:pt x="2464" y="1622"/>
                    <a:pt x="2494" y="1621"/>
                  </a:cubicBezTo>
                  <a:cubicBezTo>
                    <a:pt x="2523" y="1620"/>
                    <a:pt x="2549" y="1644"/>
                    <a:pt x="2549" y="1673"/>
                  </a:cubicBezTo>
                  <a:cubicBezTo>
                    <a:pt x="2555" y="1861"/>
                    <a:pt x="2555" y="1861"/>
                    <a:pt x="2555" y="1861"/>
                  </a:cubicBezTo>
                  <a:cubicBezTo>
                    <a:pt x="2555" y="1869"/>
                    <a:pt x="2553" y="1877"/>
                    <a:pt x="2550" y="1885"/>
                  </a:cubicBezTo>
                  <a:cubicBezTo>
                    <a:pt x="2550" y="1885"/>
                    <a:pt x="2550" y="1885"/>
                    <a:pt x="2550" y="1885"/>
                  </a:cubicBezTo>
                  <a:cubicBezTo>
                    <a:pt x="2547" y="1891"/>
                    <a:pt x="2543" y="1896"/>
                    <a:pt x="2539" y="1901"/>
                  </a:cubicBezTo>
                  <a:cubicBezTo>
                    <a:pt x="2538" y="1901"/>
                    <a:pt x="2538" y="1901"/>
                    <a:pt x="2537" y="1902"/>
                  </a:cubicBezTo>
                  <a:cubicBezTo>
                    <a:pt x="2533" y="1906"/>
                    <a:pt x="2528" y="1909"/>
                    <a:pt x="2522" y="1912"/>
                  </a:cubicBezTo>
                  <a:cubicBezTo>
                    <a:pt x="2521" y="1912"/>
                    <a:pt x="2520" y="1912"/>
                    <a:pt x="2519" y="1913"/>
                  </a:cubicBezTo>
                  <a:cubicBezTo>
                    <a:pt x="2514" y="1915"/>
                    <a:pt x="2508" y="1916"/>
                    <a:pt x="2503" y="1916"/>
                  </a:cubicBezTo>
                  <a:cubicBezTo>
                    <a:pt x="2503" y="1916"/>
                    <a:pt x="2503" y="1916"/>
                    <a:pt x="2502" y="1916"/>
                  </a:cubicBezTo>
                  <a:cubicBezTo>
                    <a:pt x="2502" y="1916"/>
                    <a:pt x="2501" y="1916"/>
                    <a:pt x="2501" y="1916"/>
                  </a:cubicBezTo>
                  <a:cubicBezTo>
                    <a:pt x="2500" y="1916"/>
                    <a:pt x="2500" y="1916"/>
                    <a:pt x="2499" y="1916"/>
                  </a:cubicBezTo>
                  <a:cubicBezTo>
                    <a:pt x="2312" y="1911"/>
                    <a:pt x="2312" y="1911"/>
                    <a:pt x="2312" y="1911"/>
                  </a:cubicBezTo>
                  <a:cubicBezTo>
                    <a:pt x="2282" y="1910"/>
                    <a:pt x="2259" y="1885"/>
                    <a:pt x="2259" y="1856"/>
                  </a:cubicBezTo>
                  <a:cubicBezTo>
                    <a:pt x="2260" y="1826"/>
                    <a:pt x="2285" y="1802"/>
                    <a:pt x="2315" y="1803"/>
                  </a:cubicBezTo>
                  <a:cubicBezTo>
                    <a:pt x="2349" y="1804"/>
                    <a:pt x="2349" y="1804"/>
                    <a:pt x="2349" y="1804"/>
                  </a:cubicBezTo>
                  <a:cubicBezTo>
                    <a:pt x="2171" y="1678"/>
                    <a:pt x="1922" y="1694"/>
                    <a:pt x="1762" y="1854"/>
                  </a:cubicBezTo>
                  <a:cubicBezTo>
                    <a:pt x="1637" y="1979"/>
                    <a:pt x="1595" y="2167"/>
                    <a:pt x="1656" y="2334"/>
                  </a:cubicBezTo>
                  <a:close/>
                  <a:moveTo>
                    <a:pt x="2484" y="2576"/>
                  </a:moveTo>
                  <a:cubicBezTo>
                    <a:pt x="2374" y="2686"/>
                    <a:pt x="2230" y="2741"/>
                    <a:pt x="2085" y="2741"/>
                  </a:cubicBezTo>
                  <a:cubicBezTo>
                    <a:pt x="1960" y="2741"/>
                    <a:pt x="1834" y="2699"/>
                    <a:pt x="1732" y="2617"/>
                  </a:cubicBezTo>
                  <a:cubicBezTo>
                    <a:pt x="1734" y="2682"/>
                    <a:pt x="1734" y="2682"/>
                    <a:pt x="1734" y="2682"/>
                  </a:cubicBezTo>
                  <a:cubicBezTo>
                    <a:pt x="1734" y="2712"/>
                    <a:pt x="1711" y="2736"/>
                    <a:pt x="1681" y="2737"/>
                  </a:cubicBezTo>
                  <a:cubicBezTo>
                    <a:pt x="1681" y="2737"/>
                    <a:pt x="1680" y="2737"/>
                    <a:pt x="1680" y="2737"/>
                  </a:cubicBezTo>
                  <a:cubicBezTo>
                    <a:pt x="1651" y="2737"/>
                    <a:pt x="1627" y="2714"/>
                    <a:pt x="1626" y="2685"/>
                  </a:cubicBezTo>
                  <a:cubicBezTo>
                    <a:pt x="1621" y="2498"/>
                    <a:pt x="1621" y="2498"/>
                    <a:pt x="1621" y="2498"/>
                  </a:cubicBezTo>
                  <a:cubicBezTo>
                    <a:pt x="1620" y="2489"/>
                    <a:pt x="1622" y="2481"/>
                    <a:pt x="1626" y="2474"/>
                  </a:cubicBezTo>
                  <a:cubicBezTo>
                    <a:pt x="1626" y="2473"/>
                    <a:pt x="1626" y="2473"/>
                    <a:pt x="1626" y="2472"/>
                  </a:cubicBezTo>
                  <a:cubicBezTo>
                    <a:pt x="1628" y="2470"/>
                    <a:pt x="1629" y="2468"/>
                    <a:pt x="1630" y="2466"/>
                  </a:cubicBezTo>
                  <a:cubicBezTo>
                    <a:pt x="1631" y="2464"/>
                    <a:pt x="1632" y="2463"/>
                    <a:pt x="1633" y="2462"/>
                  </a:cubicBezTo>
                  <a:cubicBezTo>
                    <a:pt x="1634" y="2461"/>
                    <a:pt x="1635" y="2459"/>
                    <a:pt x="1636" y="2458"/>
                  </a:cubicBezTo>
                  <a:cubicBezTo>
                    <a:pt x="1638" y="2456"/>
                    <a:pt x="1640" y="2455"/>
                    <a:pt x="1642" y="2453"/>
                  </a:cubicBezTo>
                  <a:cubicBezTo>
                    <a:pt x="1643" y="2453"/>
                    <a:pt x="1643" y="2452"/>
                    <a:pt x="1643" y="2452"/>
                  </a:cubicBezTo>
                  <a:cubicBezTo>
                    <a:pt x="1653" y="2445"/>
                    <a:pt x="1664" y="2442"/>
                    <a:pt x="1676" y="2442"/>
                  </a:cubicBezTo>
                  <a:cubicBezTo>
                    <a:pt x="1864" y="2447"/>
                    <a:pt x="1864" y="2447"/>
                    <a:pt x="1864" y="2447"/>
                  </a:cubicBezTo>
                  <a:cubicBezTo>
                    <a:pt x="1893" y="2448"/>
                    <a:pt x="1917" y="2473"/>
                    <a:pt x="1916" y="2503"/>
                  </a:cubicBezTo>
                  <a:cubicBezTo>
                    <a:pt x="1915" y="2532"/>
                    <a:pt x="1891" y="2555"/>
                    <a:pt x="1862" y="2555"/>
                  </a:cubicBezTo>
                  <a:cubicBezTo>
                    <a:pt x="1862" y="2555"/>
                    <a:pt x="1861" y="2555"/>
                    <a:pt x="1861" y="2555"/>
                  </a:cubicBezTo>
                  <a:cubicBezTo>
                    <a:pt x="1828" y="2554"/>
                    <a:pt x="1828" y="2554"/>
                    <a:pt x="1828" y="2554"/>
                  </a:cubicBezTo>
                  <a:cubicBezTo>
                    <a:pt x="2006" y="2675"/>
                    <a:pt x="2251" y="2658"/>
                    <a:pt x="2408" y="2500"/>
                  </a:cubicBezTo>
                  <a:cubicBezTo>
                    <a:pt x="2534" y="2375"/>
                    <a:pt x="2575" y="2186"/>
                    <a:pt x="2515" y="2020"/>
                  </a:cubicBezTo>
                  <a:cubicBezTo>
                    <a:pt x="2616" y="1983"/>
                    <a:pt x="2616" y="1983"/>
                    <a:pt x="2616" y="1983"/>
                  </a:cubicBezTo>
                  <a:cubicBezTo>
                    <a:pt x="2691" y="2188"/>
                    <a:pt x="2639" y="2421"/>
                    <a:pt x="2484" y="257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08"/>
            <p:cNvSpPr>
              <a:spLocks/>
            </p:cNvSpPr>
            <p:nvPr/>
          </p:nvSpPr>
          <p:spPr>
            <a:xfrm>
              <a:off x="6492417" y="4071930"/>
              <a:ext cx="846567" cy="3368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Data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Hub</a:t>
              </a:r>
              <a:endParaRPr lang="fr-FR" sz="120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5482070" y="3148522"/>
              <a:ext cx="1860426" cy="13455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128" name="Rectangle 127"/>
            <p:cNvSpPr>
              <a:spLocks/>
            </p:cNvSpPr>
            <p:nvPr/>
          </p:nvSpPr>
          <p:spPr>
            <a:xfrm>
              <a:off x="5563960" y="4072796"/>
              <a:ext cx="846567" cy="3368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Data Warehouse</a:t>
              </a:r>
              <a:endParaRPr lang="fr-FR" sz="1200" dirty="0"/>
            </a:p>
          </p:txBody>
        </p:sp>
        <p:grpSp>
          <p:nvGrpSpPr>
            <p:cNvPr id="129" name="Group 128"/>
            <p:cNvGrpSpPr>
              <a:grpSpLocks noChangeAspect="1"/>
            </p:cNvGrpSpPr>
            <p:nvPr/>
          </p:nvGrpSpPr>
          <p:grpSpPr>
            <a:xfrm>
              <a:off x="5806401" y="3476508"/>
              <a:ext cx="467065" cy="486000"/>
              <a:chOff x="5926138" y="2641600"/>
              <a:chExt cx="469900" cy="488950"/>
            </a:xfrm>
          </p:grpSpPr>
          <p:sp>
            <p:nvSpPr>
              <p:cNvPr id="130" name="Oval 190"/>
              <p:cNvSpPr>
                <a:spLocks noChangeArrowheads="1"/>
              </p:cNvSpPr>
              <p:nvPr/>
            </p:nvSpPr>
            <p:spPr bwMode="auto">
              <a:xfrm>
                <a:off x="6205538" y="2941638"/>
                <a:ext cx="180975" cy="179388"/>
              </a:xfrm>
              <a:prstGeom prst="ellipse">
                <a:avLst/>
              </a:prstGeom>
              <a:solidFill>
                <a:srgbClr val="F8BF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91"/>
              <p:cNvSpPr>
                <a:spLocks noEditPoints="1"/>
              </p:cNvSpPr>
              <p:nvPr/>
            </p:nvSpPr>
            <p:spPr bwMode="auto">
              <a:xfrm>
                <a:off x="5926138" y="2641600"/>
                <a:ext cx="469900" cy="488950"/>
              </a:xfrm>
              <a:custGeom>
                <a:avLst/>
                <a:gdLst>
                  <a:gd name="T0" fmla="*/ 107 w 2659"/>
                  <a:gd name="T1" fmla="*/ 2205 h 2769"/>
                  <a:gd name="T2" fmla="*/ 107 w 2659"/>
                  <a:gd name="T3" fmla="*/ 1790 h 2769"/>
                  <a:gd name="T4" fmla="*/ 1320 w 2659"/>
                  <a:gd name="T5" fmla="*/ 1968 h 2769"/>
                  <a:gd name="T6" fmla="*/ 1490 w 2659"/>
                  <a:gd name="T7" fmla="*/ 1946 h 2769"/>
                  <a:gd name="T8" fmla="*/ 1352 w 2659"/>
                  <a:gd name="T9" fmla="*/ 1855 h 2769"/>
                  <a:gd name="T10" fmla="*/ 981 w 2659"/>
                  <a:gd name="T11" fmla="*/ 1882 h 2769"/>
                  <a:gd name="T12" fmla="*/ 107 w 2659"/>
                  <a:gd name="T13" fmla="*/ 1172 h 2769"/>
                  <a:gd name="T14" fmla="*/ 1853 w 2659"/>
                  <a:gd name="T15" fmla="*/ 1173 h 2769"/>
                  <a:gd name="T16" fmla="*/ 1960 w 2659"/>
                  <a:gd name="T17" fmla="*/ 1560 h 2769"/>
                  <a:gd name="T18" fmla="*/ 1962 w 2659"/>
                  <a:gd name="T19" fmla="*/ 992 h 2769"/>
                  <a:gd name="T20" fmla="*/ 1962 w 2659"/>
                  <a:gd name="T21" fmla="*/ 380 h 2769"/>
                  <a:gd name="T22" fmla="*/ 1962 w 2659"/>
                  <a:gd name="T23" fmla="*/ 374 h 2769"/>
                  <a:gd name="T24" fmla="*/ 981 w 2659"/>
                  <a:gd name="T25" fmla="*/ 0 h 2769"/>
                  <a:gd name="T26" fmla="*/ 0 w 2659"/>
                  <a:gd name="T27" fmla="*/ 386 h 2769"/>
                  <a:gd name="T28" fmla="*/ 0 w 2659"/>
                  <a:gd name="T29" fmla="*/ 2202 h 2769"/>
                  <a:gd name="T30" fmla="*/ 1492 w 2659"/>
                  <a:gd name="T31" fmla="*/ 2528 h 2769"/>
                  <a:gd name="T32" fmla="*/ 981 w 2659"/>
                  <a:gd name="T33" fmla="*/ 2473 h 2769"/>
                  <a:gd name="T34" fmla="*/ 107 w 2659"/>
                  <a:gd name="T35" fmla="*/ 994 h 2769"/>
                  <a:gd name="T36" fmla="*/ 107 w 2659"/>
                  <a:gd name="T37" fmla="*/ 553 h 2769"/>
                  <a:gd name="T38" fmla="*/ 1854 w 2659"/>
                  <a:gd name="T39" fmla="*/ 554 h 2769"/>
                  <a:gd name="T40" fmla="*/ 981 w 2659"/>
                  <a:gd name="T41" fmla="*/ 1264 h 2769"/>
                  <a:gd name="T42" fmla="*/ 1854 w 2659"/>
                  <a:gd name="T43" fmla="*/ 377 h 2769"/>
                  <a:gd name="T44" fmla="*/ 108 w 2659"/>
                  <a:gd name="T45" fmla="*/ 377 h 2769"/>
                  <a:gd name="T46" fmla="*/ 2095 w 2659"/>
                  <a:gd name="T47" fmla="*/ 1640 h 2769"/>
                  <a:gd name="T48" fmla="*/ 2095 w 2659"/>
                  <a:gd name="T49" fmla="*/ 2769 h 2769"/>
                  <a:gd name="T50" fmla="*/ 2095 w 2659"/>
                  <a:gd name="T51" fmla="*/ 1640 h 2769"/>
                  <a:gd name="T52" fmla="*/ 1638 w 2659"/>
                  <a:gd name="T53" fmla="*/ 2205 h 2769"/>
                  <a:gd name="T54" fmla="*/ 2552 w 2659"/>
                  <a:gd name="T55" fmla="*/ 2205 h 2769"/>
                  <a:gd name="T56" fmla="*/ 2387 w 2659"/>
                  <a:gd name="T57" fmla="*/ 2205 h 2769"/>
                  <a:gd name="T58" fmla="*/ 2148 w 2659"/>
                  <a:gd name="T59" fmla="*/ 2258 h 2769"/>
                  <a:gd name="T60" fmla="*/ 2095 w 2659"/>
                  <a:gd name="T61" fmla="*/ 2500 h 2769"/>
                  <a:gd name="T62" fmla="*/ 2041 w 2659"/>
                  <a:gd name="T63" fmla="*/ 2258 h 2769"/>
                  <a:gd name="T64" fmla="*/ 1800 w 2659"/>
                  <a:gd name="T65" fmla="*/ 2205 h 2769"/>
                  <a:gd name="T66" fmla="*/ 2041 w 2659"/>
                  <a:gd name="T67" fmla="*/ 2151 h 2769"/>
                  <a:gd name="T68" fmla="*/ 2095 w 2659"/>
                  <a:gd name="T69" fmla="*/ 1909 h 2769"/>
                  <a:gd name="T70" fmla="*/ 2148 w 2659"/>
                  <a:gd name="T71" fmla="*/ 2151 h 2769"/>
                  <a:gd name="T72" fmla="*/ 2387 w 2659"/>
                  <a:gd name="T73" fmla="*/ 2205 h 2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59" h="2769">
                    <a:moveTo>
                      <a:pt x="981" y="2473"/>
                    </a:moveTo>
                    <a:cubicBezTo>
                      <a:pt x="440" y="2473"/>
                      <a:pt x="107" y="2315"/>
                      <a:pt x="107" y="2205"/>
                    </a:cubicBezTo>
                    <a:cubicBezTo>
                      <a:pt x="107" y="2203"/>
                      <a:pt x="107" y="2200"/>
                      <a:pt x="107" y="2198"/>
                    </a:cubicBezTo>
                    <a:cubicBezTo>
                      <a:pt x="107" y="1790"/>
                      <a:pt x="107" y="1790"/>
                      <a:pt x="107" y="1790"/>
                    </a:cubicBezTo>
                    <a:cubicBezTo>
                      <a:pt x="282" y="1921"/>
                      <a:pt x="640" y="1990"/>
                      <a:pt x="981" y="1990"/>
                    </a:cubicBezTo>
                    <a:cubicBezTo>
                      <a:pt x="1098" y="1990"/>
                      <a:pt x="1212" y="1982"/>
                      <a:pt x="1320" y="1968"/>
                    </a:cubicBezTo>
                    <a:cubicBezTo>
                      <a:pt x="1366" y="1962"/>
                      <a:pt x="1366" y="1962"/>
                      <a:pt x="1366" y="1962"/>
                    </a:cubicBezTo>
                    <a:cubicBezTo>
                      <a:pt x="1412" y="1956"/>
                      <a:pt x="1477" y="1948"/>
                      <a:pt x="1490" y="1946"/>
                    </a:cubicBezTo>
                    <a:cubicBezTo>
                      <a:pt x="1472" y="1840"/>
                      <a:pt x="1472" y="1840"/>
                      <a:pt x="1472" y="1840"/>
                    </a:cubicBezTo>
                    <a:cubicBezTo>
                      <a:pt x="1460" y="1842"/>
                      <a:pt x="1398" y="1849"/>
                      <a:pt x="1352" y="1855"/>
                    </a:cubicBezTo>
                    <a:cubicBezTo>
                      <a:pt x="1305" y="1861"/>
                      <a:pt x="1305" y="1861"/>
                      <a:pt x="1305" y="1861"/>
                    </a:cubicBezTo>
                    <a:cubicBezTo>
                      <a:pt x="1202" y="1875"/>
                      <a:pt x="1093" y="1882"/>
                      <a:pt x="981" y="1882"/>
                    </a:cubicBezTo>
                    <a:cubicBezTo>
                      <a:pt x="445" y="1882"/>
                      <a:pt x="111" y="1725"/>
                      <a:pt x="107" y="1613"/>
                    </a:cubicBezTo>
                    <a:cubicBezTo>
                      <a:pt x="107" y="1172"/>
                      <a:pt x="107" y="1172"/>
                      <a:pt x="107" y="1172"/>
                    </a:cubicBezTo>
                    <a:cubicBezTo>
                      <a:pt x="282" y="1302"/>
                      <a:pt x="640" y="1371"/>
                      <a:pt x="981" y="1371"/>
                    </a:cubicBezTo>
                    <a:cubicBezTo>
                      <a:pt x="1322" y="1371"/>
                      <a:pt x="1679" y="1303"/>
                      <a:pt x="1853" y="1173"/>
                    </a:cubicBezTo>
                    <a:cubicBezTo>
                      <a:pt x="1853" y="1559"/>
                      <a:pt x="1853" y="1559"/>
                      <a:pt x="1853" y="1559"/>
                    </a:cubicBezTo>
                    <a:cubicBezTo>
                      <a:pt x="1960" y="1560"/>
                      <a:pt x="1960" y="1560"/>
                      <a:pt x="1960" y="1560"/>
                    </a:cubicBezTo>
                    <a:cubicBezTo>
                      <a:pt x="1961" y="1006"/>
                      <a:pt x="1961" y="1006"/>
                      <a:pt x="1961" y="1006"/>
                    </a:cubicBezTo>
                    <a:cubicBezTo>
                      <a:pt x="1961" y="1001"/>
                      <a:pt x="1962" y="997"/>
                      <a:pt x="1962" y="992"/>
                    </a:cubicBezTo>
                    <a:cubicBezTo>
                      <a:pt x="1962" y="990"/>
                      <a:pt x="1962" y="987"/>
                      <a:pt x="1961" y="984"/>
                    </a:cubicBezTo>
                    <a:cubicBezTo>
                      <a:pt x="1962" y="380"/>
                      <a:pt x="1962" y="380"/>
                      <a:pt x="1962" y="380"/>
                    </a:cubicBezTo>
                    <a:cubicBezTo>
                      <a:pt x="1962" y="379"/>
                      <a:pt x="1962" y="378"/>
                      <a:pt x="1962" y="377"/>
                    </a:cubicBezTo>
                    <a:cubicBezTo>
                      <a:pt x="1962" y="376"/>
                      <a:pt x="1962" y="375"/>
                      <a:pt x="1962" y="374"/>
                    </a:cubicBezTo>
                    <a:cubicBezTo>
                      <a:pt x="1962" y="371"/>
                      <a:pt x="1962" y="368"/>
                      <a:pt x="1961" y="365"/>
                    </a:cubicBezTo>
                    <a:cubicBezTo>
                      <a:pt x="1941" y="128"/>
                      <a:pt x="1447" y="0"/>
                      <a:pt x="981" y="0"/>
                    </a:cubicBezTo>
                    <a:cubicBezTo>
                      <a:pt x="505" y="0"/>
                      <a:pt x="0" y="133"/>
                      <a:pt x="0" y="380"/>
                    </a:cubicBezTo>
                    <a:cubicBezTo>
                      <a:pt x="0" y="382"/>
                      <a:pt x="0" y="384"/>
                      <a:pt x="0" y="386"/>
                    </a:cubicBezTo>
                    <a:cubicBezTo>
                      <a:pt x="0" y="2196"/>
                      <a:pt x="0" y="2196"/>
                      <a:pt x="0" y="2196"/>
                    </a:cubicBezTo>
                    <a:cubicBezTo>
                      <a:pt x="0" y="2198"/>
                      <a:pt x="0" y="2201"/>
                      <a:pt x="0" y="2202"/>
                    </a:cubicBezTo>
                    <a:cubicBezTo>
                      <a:pt x="0" y="2448"/>
                      <a:pt x="505" y="2581"/>
                      <a:pt x="981" y="2581"/>
                    </a:cubicBezTo>
                    <a:cubicBezTo>
                      <a:pt x="1160" y="2581"/>
                      <a:pt x="1337" y="2563"/>
                      <a:pt x="1492" y="2528"/>
                    </a:cubicBezTo>
                    <a:cubicBezTo>
                      <a:pt x="1469" y="2423"/>
                      <a:pt x="1469" y="2423"/>
                      <a:pt x="1469" y="2423"/>
                    </a:cubicBezTo>
                    <a:cubicBezTo>
                      <a:pt x="1321" y="2456"/>
                      <a:pt x="1152" y="2473"/>
                      <a:pt x="981" y="2473"/>
                    </a:cubicBezTo>
                    <a:close/>
                    <a:moveTo>
                      <a:pt x="981" y="1264"/>
                    </a:moveTo>
                    <a:cubicBezTo>
                      <a:pt x="445" y="1264"/>
                      <a:pt x="111" y="1107"/>
                      <a:pt x="107" y="994"/>
                    </a:cubicBezTo>
                    <a:cubicBezTo>
                      <a:pt x="107" y="994"/>
                      <a:pt x="107" y="994"/>
                      <a:pt x="107" y="994"/>
                    </a:cubicBezTo>
                    <a:cubicBezTo>
                      <a:pt x="107" y="553"/>
                      <a:pt x="107" y="553"/>
                      <a:pt x="107" y="553"/>
                    </a:cubicBezTo>
                    <a:cubicBezTo>
                      <a:pt x="282" y="684"/>
                      <a:pt x="640" y="753"/>
                      <a:pt x="981" y="753"/>
                    </a:cubicBezTo>
                    <a:cubicBezTo>
                      <a:pt x="1323" y="753"/>
                      <a:pt x="1680" y="684"/>
                      <a:pt x="1854" y="554"/>
                    </a:cubicBezTo>
                    <a:cubicBezTo>
                      <a:pt x="1854" y="997"/>
                      <a:pt x="1854" y="997"/>
                      <a:pt x="1854" y="997"/>
                    </a:cubicBezTo>
                    <a:cubicBezTo>
                      <a:pt x="1845" y="1110"/>
                      <a:pt x="1515" y="1264"/>
                      <a:pt x="981" y="1264"/>
                    </a:cubicBezTo>
                    <a:close/>
                    <a:moveTo>
                      <a:pt x="981" y="108"/>
                    </a:moveTo>
                    <a:cubicBezTo>
                      <a:pt x="1518" y="108"/>
                      <a:pt x="1849" y="264"/>
                      <a:pt x="1854" y="377"/>
                    </a:cubicBezTo>
                    <a:cubicBezTo>
                      <a:pt x="1849" y="490"/>
                      <a:pt x="1518" y="646"/>
                      <a:pt x="981" y="646"/>
                    </a:cubicBezTo>
                    <a:cubicBezTo>
                      <a:pt x="447" y="646"/>
                      <a:pt x="113" y="489"/>
                      <a:pt x="108" y="377"/>
                    </a:cubicBezTo>
                    <a:cubicBezTo>
                      <a:pt x="112" y="264"/>
                      <a:pt x="443" y="108"/>
                      <a:pt x="981" y="108"/>
                    </a:cubicBezTo>
                    <a:close/>
                    <a:moveTo>
                      <a:pt x="2095" y="1640"/>
                    </a:moveTo>
                    <a:cubicBezTo>
                      <a:pt x="1784" y="1640"/>
                      <a:pt x="1530" y="1893"/>
                      <a:pt x="1530" y="2205"/>
                    </a:cubicBezTo>
                    <a:cubicBezTo>
                      <a:pt x="1530" y="2516"/>
                      <a:pt x="1784" y="2769"/>
                      <a:pt x="2095" y="2769"/>
                    </a:cubicBezTo>
                    <a:cubicBezTo>
                      <a:pt x="2406" y="2769"/>
                      <a:pt x="2659" y="2516"/>
                      <a:pt x="2659" y="2205"/>
                    </a:cubicBezTo>
                    <a:cubicBezTo>
                      <a:pt x="2659" y="1893"/>
                      <a:pt x="2406" y="1640"/>
                      <a:pt x="2095" y="1640"/>
                    </a:cubicBezTo>
                    <a:close/>
                    <a:moveTo>
                      <a:pt x="2095" y="2662"/>
                    </a:moveTo>
                    <a:cubicBezTo>
                      <a:pt x="1843" y="2662"/>
                      <a:pt x="1638" y="2457"/>
                      <a:pt x="1638" y="2205"/>
                    </a:cubicBezTo>
                    <a:cubicBezTo>
                      <a:pt x="1638" y="1953"/>
                      <a:pt x="1843" y="1748"/>
                      <a:pt x="2095" y="1748"/>
                    </a:cubicBezTo>
                    <a:cubicBezTo>
                      <a:pt x="2347" y="1748"/>
                      <a:pt x="2552" y="1953"/>
                      <a:pt x="2552" y="2205"/>
                    </a:cubicBezTo>
                    <a:cubicBezTo>
                      <a:pt x="2552" y="2457"/>
                      <a:pt x="2347" y="2662"/>
                      <a:pt x="2095" y="2662"/>
                    </a:cubicBezTo>
                    <a:close/>
                    <a:moveTo>
                      <a:pt x="2387" y="2205"/>
                    </a:moveTo>
                    <a:cubicBezTo>
                      <a:pt x="2387" y="2234"/>
                      <a:pt x="2363" y="2258"/>
                      <a:pt x="2334" y="2258"/>
                    </a:cubicBezTo>
                    <a:cubicBezTo>
                      <a:pt x="2148" y="2258"/>
                      <a:pt x="2148" y="2258"/>
                      <a:pt x="2148" y="2258"/>
                    </a:cubicBezTo>
                    <a:cubicBezTo>
                      <a:pt x="2148" y="2447"/>
                      <a:pt x="2148" y="2447"/>
                      <a:pt x="2148" y="2447"/>
                    </a:cubicBezTo>
                    <a:cubicBezTo>
                      <a:pt x="2148" y="2476"/>
                      <a:pt x="2124" y="2500"/>
                      <a:pt x="2095" y="2500"/>
                    </a:cubicBezTo>
                    <a:cubicBezTo>
                      <a:pt x="2065" y="2500"/>
                      <a:pt x="2041" y="2476"/>
                      <a:pt x="2041" y="2447"/>
                    </a:cubicBezTo>
                    <a:cubicBezTo>
                      <a:pt x="2041" y="2258"/>
                      <a:pt x="2041" y="2258"/>
                      <a:pt x="2041" y="2258"/>
                    </a:cubicBezTo>
                    <a:cubicBezTo>
                      <a:pt x="1854" y="2258"/>
                      <a:pt x="1854" y="2258"/>
                      <a:pt x="1854" y="2258"/>
                    </a:cubicBezTo>
                    <a:cubicBezTo>
                      <a:pt x="1824" y="2258"/>
                      <a:pt x="1800" y="2234"/>
                      <a:pt x="1800" y="2205"/>
                    </a:cubicBezTo>
                    <a:cubicBezTo>
                      <a:pt x="1800" y="2175"/>
                      <a:pt x="1824" y="2151"/>
                      <a:pt x="1854" y="2151"/>
                    </a:cubicBezTo>
                    <a:cubicBezTo>
                      <a:pt x="2041" y="2151"/>
                      <a:pt x="2041" y="2151"/>
                      <a:pt x="2041" y="2151"/>
                    </a:cubicBezTo>
                    <a:cubicBezTo>
                      <a:pt x="2041" y="1963"/>
                      <a:pt x="2041" y="1963"/>
                      <a:pt x="2041" y="1963"/>
                    </a:cubicBezTo>
                    <a:cubicBezTo>
                      <a:pt x="2041" y="1933"/>
                      <a:pt x="2065" y="1909"/>
                      <a:pt x="2095" y="1909"/>
                    </a:cubicBezTo>
                    <a:cubicBezTo>
                      <a:pt x="2124" y="1909"/>
                      <a:pt x="2148" y="1933"/>
                      <a:pt x="2148" y="1963"/>
                    </a:cubicBezTo>
                    <a:cubicBezTo>
                      <a:pt x="2148" y="2151"/>
                      <a:pt x="2148" y="2151"/>
                      <a:pt x="2148" y="2151"/>
                    </a:cubicBezTo>
                    <a:cubicBezTo>
                      <a:pt x="2334" y="2151"/>
                      <a:pt x="2334" y="2151"/>
                      <a:pt x="2334" y="2151"/>
                    </a:cubicBezTo>
                    <a:cubicBezTo>
                      <a:pt x="2363" y="2151"/>
                      <a:pt x="2387" y="2175"/>
                      <a:pt x="2387" y="2205"/>
                    </a:cubicBezTo>
                    <a:close/>
                  </a:path>
                </a:pathLst>
              </a:custGeom>
              <a:solidFill>
                <a:srgbClr val="183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33" name="Rectangle 132"/>
          <p:cNvSpPr>
            <a:spLocks/>
          </p:cNvSpPr>
          <p:nvPr/>
        </p:nvSpPr>
        <p:spPr>
          <a:xfrm>
            <a:off x="2912242" y="4201156"/>
            <a:ext cx="1571481" cy="33685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Data 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Processing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ipeline</a:t>
            </a:r>
            <a:endParaRPr lang="fr-FR" sz="1200" dirty="0"/>
          </a:p>
        </p:txBody>
      </p:sp>
      <p:pic>
        <p:nvPicPr>
          <p:cNvPr id="1024" name="Picture 1023"/>
          <p:cNvPicPr>
            <a:picLocks noChangeAspect="1"/>
          </p:cNvPicPr>
          <p:nvPr/>
        </p:nvPicPr>
        <p:blipFill rotWithShape="1">
          <a:blip r:embed="rId10"/>
          <a:srcRect t="31199" b="32080"/>
          <a:stretch/>
        </p:blipFill>
        <p:spPr>
          <a:xfrm>
            <a:off x="9350732" y="4806822"/>
            <a:ext cx="1652627" cy="4038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25" name="TextBox 1024"/>
          <p:cNvSpPr txBox="1"/>
          <p:nvPr/>
        </p:nvSpPr>
        <p:spPr>
          <a:xfrm>
            <a:off x="9174522" y="5352159"/>
            <a:ext cx="2005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Data </a:t>
            </a:r>
            <a:r>
              <a:rPr lang="en-US" sz="1200" dirty="0"/>
              <a:t>A</a:t>
            </a:r>
            <a:r>
              <a:rPr lang="en-US" sz="1200" dirty="0" smtClean="0"/>
              <a:t>nalytics </a:t>
            </a:r>
          </a:p>
          <a:p>
            <a:pPr algn="ctr"/>
            <a:r>
              <a:rPr lang="en-US" sz="1200" dirty="0" smtClean="0"/>
              <a:t>Platform</a:t>
            </a:r>
            <a:endParaRPr lang="en-US" sz="1200" dirty="0"/>
          </a:p>
        </p:txBody>
      </p:sp>
      <p:sp>
        <p:nvSpPr>
          <p:cNvPr id="140" name="Freeform 41"/>
          <p:cNvSpPr>
            <a:spLocks/>
          </p:cNvSpPr>
          <p:nvPr/>
        </p:nvSpPr>
        <p:spPr bwMode="auto">
          <a:xfrm>
            <a:off x="5506908" y="1823261"/>
            <a:ext cx="1835570" cy="910395"/>
          </a:xfrm>
          <a:custGeom>
            <a:avLst/>
            <a:gdLst>
              <a:gd name="T0" fmla="*/ 1106 w 2473"/>
              <a:gd name="T1" fmla="*/ 0 h 1720"/>
              <a:gd name="T2" fmla="*/ 357 w 2473"/>
              <a:gd name="T3" fmla="*/ 698 h 1720"/>
              <a:gd name="T4" fmla="*/ 0 w 2473"/>
              <a:gd name="T5" fmla="*/ 1196 h 1720"/>
              <a:gd name="T6" fmla="*/ 522 w 2473"/>
              <a:gd name="T7" fmla="*/ 1720 h 1720"/>
              <a:gd name="T8" fmla="*/ 879 w 2473"/>
              <a:gd name="T9" fmla="*/ 1720 h 1720"/>
              <a:gd name="T10" fmla="*/ 1237 w 2473"/>
              <a:gd name="T11" fmla="*/ 1720 h 1720"/>
              <a:gd name="T12" fmla="*/ 1594 w 2473"/>
              <a:gd name="T13" fmla="*/ 1720 h 1720"/>
              <a:gd name="T14" fmla="*/ 1951 w 2473"/>
              <a:gd name="T15" fmla="*/ 1720 h 1720"/>
              <a:gd name="T16" fmla="*/ 2473 w 2473"/>
              <a:gd name="T17" fmla="*/ 1196 h 1720"/>
              <a:gd name="T18" fmla="*/ 2160 w 2473"/>
              <a:gd name="T19" fmla="*/ 716 h 1720"/>
              <a:gd name="T20" fmla="*/ 2160 w 2473"/>
              <a:gd name="T21" fmla="*/ 681 h 1720"/>
              <a:gd name="T22" fmla="*/ 1794 w 2473"/>
              <a:gd name="T23" fmla="*/ 314 h 1720"/>
              <a:gd name="T24" fmla="*/ 1715 w 2473"/>
              <a:gd name="T25" fmla="*/ 323 h 1720"/>
              <a:gd name="T26" fmla="*/ 1106 w 2473"/>
              <a:gd name="T27" fmla="*/ 0 h 1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73" h="1720">
                <a:moveTo>
                  <a:pt x="1106" y="0"/>
                </a:moveTo>
                <a:cubicBezTo>
                  <a:pt x="714" y="0"/>
                  <a:pt x="383" y="305"/>
                  <a:pt x="357" y="698"/>
                </a:cubicBezTo>
                <a:cubicBezTo>
                  <a:pt x="148" y="768"/>
                  <a:pt x="0" y="960"/>
                  <a:pt x="0" y="1196"/>
                </a:cubicBezTo>
                <a:cubicBezTo>
                  <a:pt x="0" y="1484"/>
                  <a:pt x="235" y="1720"/>
                  <a:pt x="522" y="1720"/>
                </a:cubicBezTo>
                <a:cubicBezTo>
                  <a:pt x="610" y="1720"/>
                  <a:pt x="802" y="1720"/>
                  <a:pt x="879" y="1720"/>
                </a:cubicBezTo>
                <a:cubicBezTo>
                  <a:pt x="1010" y="1720"/>
                  <a:pt x="1133" y="1720"/>
                  <a:pt x="1237" y="1720"/>
                </a:cubicBezTo>
                <a:cubicBezTo>
                  <a:pt x="1386" y="1720"/>
                  <a:pt x="1493" y="1720"/>
                  <a:pt x="1594" y="1720"/>
                </a:cubicBezTo>
                <a:cubicBezTo>
                  <a:pt x="2051" y="1720"/>
                  <a:pt x="1951" y="1720"/>
                  <a:pt x="1951" y="1720"/>
                </a:cubicBezTo>
                <a:cubicBezTo>
                  <a:pt x="2238" y="1720"/>
                  <a:pt x="2473" y="1484"/>
                  <a:pt x="2473" y="1196"/>
                </a:cubicBezTo>
                <a:cubicBezTo>
                  <a:pt x="2473" y="987"/>
                  <a:pt x="2351" y="794"/>
                  <a:pt x="2160" y="716"/>
                </a:cubicBezTo>
                <a:cubicBezTo>
                  <a:pt x="2160" y="707"/>
                  <a:pt x="2160" y="690"/>
                  <a:pt x="2160" y="681"/>
                </a:cubicBezTo>
                <a:cubicBezTo>
                  <a:pt x="2160" y="480"/>
                  <a:pt x="2003" y="314"/>
                  <a:pt x="1794" y="314"/>
                </a:cubicBezTo>
                <a:cubicBezTo>
                  <a:pt x="1768" y="314"/>
                  <a:pt x="1742" y="314"/>
                  <a:pt x="1715" y="323"/>
                </a:cubicBezTo>
                <a:cubicBezTo>
                  <a:pt x="1576" y="122"/>
                  <a:pt x="1350" y="0"/>
                  <a:pt x="1106" y="0"/>
                </a:cubicBez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0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cracker 2021 SALES Corporate PPT Template External NDA ">
  <a:themeElements>
    <a:clrScheme name="NC">
      <a:dk1>
        <a:srgbClr val="070A0D"/>
      </a:dk1>
      <a:lt1>
        <a:sysClr val="window" lastClr="FFFFFF"/>
      </a:lt1>
      <a:dk2>
        <a:srgbClr val="183147"/>
      </a:dk2>
      <a:lt2>
        <a:srgbClr val="F1F0EC"/>
      </a:lt2>
      <a:accent1>
        <a:srgbClr val="4E79A0"/>
      </a:accent1>
      <a:accent2>
        <a:srgbClr val="F8BF4C"/>
      </a:accent2>
      <a:accent3>
        <a:srgbClr val="E3475A"/>
      </a:accent3>
      <a:accent4>
        <a:srgbClr val="748391"/>
      </a:accent4>
      <a:accent5>
        <a:srgbClr val="A3ADB5"/>
      </a:accent5>
      <a:accent6>
        <a:srgbClr val="D1D6DA"/>
      </a:accent6>
      <a:hlink>
        <a:srgbClr val="4E79A0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sz="1400" b="1" dirty="0" smtClean="0">
            <a:solidFill>
              <a:schemeClr val="bg1"/>
            </a:solidFill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etcracker_SALES PPT Template_External NDA_2021 01" id="{FEADB2EE-1E1B-4DEF-91D9-3FAF6AADFB74}" vid="{8DE7902C-239F-413D-ABF2-50DA0112EE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34</Words>
  <Application>Microsoft Office PowerPoint</Application>
  <PresentationFormat>Widescreen</PresentationFormat>
  <Paragraphs>22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Gibson</vt:lpstr>
      <vt:lpstr>Gibson Light</vt:lpstr>
      <vt:lpstr>Lucida Grande</vt:lpstr>
      <vt:lpstr>Netcracker 2021 SALES Corporate PPT Template External NDA </vt:lpstr>
      <vt:lpstr>Analytics Solution Architecture</vt:lpstr>
    </vt:vector>
  </TitlesOfParts>
  <Company>Netcracker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 Kaniushyk</dc:creator>
  <cp:lastModifiedBy>Hanna Kaniushyk</cp:lastModifiedBy>
  <cp:revision>19</cp:revision>
  <dcterms:created xsi:type="dcterms:W3CDTF">2021-08-27T18:12:48Z</dcterms:created>
  <dcterms:modified xsi:type="dcterms:W3CDTF">2021-08-28T13:20:40Z</dcterms:modified>
</cp:coreProperties>
</file>